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media/audio1.bin" ContentType="audio/unknown"/>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5"/>
  </p:notesMasterIdLst>
  <p:handoutMasterIdLst>
    <p:handoutMasterId r:id="rId36"/>
  </p:handoutMasterIdLst>
  <p:sldIdLst>
    <p:sldId id="350" r:id="rId2"/>
    <p:sldId id="290" r:id="rId3"/>
    <p:sldId id="262" r:id="rId4"/>
    <p:sldId id="285" r:id="rId5"/>
    <p:sldId id="286" r:id="rId6"/>
    <p:sldId id="287" r:id="rId7"/>
    <p:sldId id="326" r:id="rId8"/>
    <p:sldId id="288" r:id="rId9"/>
    <p:sldId id="316" r:id="rId10"/>
    <p:sldId id="317" r:id="rId11"/>
    <p:sldId id="318" r:id="rId12"/>
    <p:sldId id="319" r:id="rId13"/>
    <p:sldId id="320" r:id="rId14"/>
    <p:sldId id="321" r:id="rId15"/>
    <p:sldId id="322" r:id="rId16"/>
    <p:sldId id="332" r:id="rId17"/>
    <p:sldId id="333" r:id="rId18"/>
    <p:sldId id="334" r:id="rId19"/>
    <p:sldId id="335" r:id="rId20"/>
    <p:sldId id="336" r:id="rId21"/>
    <p:sldId id="337" r:id="rId22"/>
    <p:sldId id="338" r:id="rId23"/>
    <p:sldId id="339" r:id="rId24"/>
    <p:sldId id="341" r:id="rId25"/>
    <p:sldId id="342" r:id="rId26"/>
    <p:sldId id="343" r:id="rId27"/>
    <p:sldId id="344" r:id="rId28"/>
    <p:sldId id="345" r:id="rId29"/>
    <p:sldId id="346" r:id="rId30"/>
    <p:sldId id="347" r:id="rId31"/>
    <p:sldId id="348" r:id="rId32"/>
    <p:sldId id="352" r:id="rId33"/>
    <p:sldId id="351" r:id="rId34"/>
  </p:sldIdLst>
  <p:sldSz cx="9906000" cy="6858000" type="A4"/>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modifyVerifier cryptProviderType="rsaFull" cryptAlgorithmClass="hash" cryptAlgorithmType="typeAny" cryptAlgorithmSid="4" spinCount="100000" saltData="p5hiBvnie+Zz0yYSc7rDcA==" hashData="mNUfM6eO+YW5AtV3N5/jfhrLR0U="/>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66CCFF"/>
    <a:srgbClr val="FF0066"/>
    <a:srgbClr val="006600"/>
    <a:srgbClr val="008000"/>
    <a:srgbClr val="0000FF"/>
    <a:srgbClr val="FFFF66"/>
    <a:srgbClr val="FFFF99"/>
    <a:srgbClr val="FF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612" autoAdjust="0"/>
    <p:restoredTop sz="99582" autoAdjust="0"/>
  </p:normalViewPr>
  <p:slideViewPr>
    <p:cSldViewPr snapToGrid="0">
      <p:cViewPr>
        <p:scale>
          <a:sx n="100" d="100"/>
          <a:sy n="100" d="100"/>
        </p:scale>
        <p:origin x="-600" y="-156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63" name="Rectangle 3"/>
          <p:cNvSpPr>
            <a:spLocks noGrp="1" noChangeArrowheads="1"/>
          </p:cNvSpPr>
          <p:nvPr>
            <p:ph type="dt" sz="quarter"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0964" name="Rectangle 4"/>
          <p:cNvSpPr>
            <a:spLocks noGrp="1" noChangeArrowheads="1"/>
          </p:cNvSpPr>
          <p:nvPr>
            <p:ph type="ftr" sz="quarter" idx="2"/>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0965" name="Rectangle 5"/>
          <p:cNvSpPr>
            <a:spLocks noGrp="1" noChangeArrowheads="1"/>
          </p:cNvSpPr>
          <p:nvPr>
            <p:ph type="sldNum" sz="quarter" idx="3"/>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1142C619-F408-0D43-B9CD-A381C397CE88}" type="slidenum">
              <a:rPr lang="en-US"/>
              <a:pPr/>
              <a:t>‹#›</a:t>
            </a:fld>
            <a:endParaRPr lang="en-US"/>
          </a:p>
        </p:txBody>
      </p:sp>
    </p:spTree>
    <p:extLst>
      <p:ext uri="{BB962C8B-B14F-4D97-AF65-F5344CB8AC3E}">
        <p14:creationId xmlns:p14="http://schemas.microsoft.com/office/powerpoint/2010/main" val="2462809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3F2D5993-4635-9D44-8DAA-4AC51DDB9857}" type="slidenum">
              <a:rPr lang="en-US"/>
              <a:pPr/>
              <a:t>‹#›</a:t>
            </a:fld>
            <a:endParaRPr lang="en-US"/>
          </a:p>
        </p:txBody>
      </p:sp>
    </p:spTree>
    <p:extLst>
      <p:ext uri="{BB962C8B-B14F-4D97-AF65-F5344CB8AC3E}">
        <p14:creationId xmlns:p14="http://schemas.microsoft.com/office/powerpoint/2010/main" val="41057517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xfrm>
            <a:off x="950913" y="685800"/>
            <a:ext cx="4954587" cy="3430588"/>
          </a:xfrm>
          <a:ln/>
        </p:spPr>
      </p:sp>
      <p:sp>
        <p:nvSpPr>
          <p:cNvPr id="15362" name="Rectangle 3"/>
          <p:cNvSpPr>
            <a:spLocks noGrp="1" noChangeArrowheads="1"/>
          </p:cNvSpPr>
          <p:nvPr>
            <p:ph type="body" idx="1"/>
          </p:nvPr>
        </p:nvSpPr>
        <p:spPr>
          <a:noFill/>
        </p:spPr>
        <p:txBody>
          <a:bodyPr lIns="87599" tIns="43800" rIns="87599" bIns="43800"/>
          <a:lstStyle/>
          <a:p>
            <a:pPr eaLnBrk="1" hangingPunct="1"/>
            <a:endParaRPr lang="en-GB">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xfrm>
            <a:off x="950913" y="685800"/>
            <a:ext cx="4954587" cy="3430588"/>
          </a:xfrm>
          <a:ln/>
        </p:spPr>
      </p:sp>
      <p:sp>
        <p:nvSpPr>
          <p:cNvPr id="33794" name="Rectangle 3"/>
          <p:cNvSpPr>
            <a:spLocks noGrp="1" noChangeArrowheads="1"/>
          </p:cNvSpPr>
          <p:nvPr>
            <p:ph type="body" idx="1"/>
          </p:nvPr>
        </p:nvSpPr>
        <p:spPr>
          <a:noFill/>
        </p:spPr>
        <p:txBody>
          <a:bodyPr/>
          <a:lstStyle/>
          <a:p>
            <a:pPr eaLnBrk="1" hangingPunct="1"/>
            <a:endParaRPr lang="en-GB">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784ED1-E76F-5F4A-82ED-284E4E129B7A}" type="slidenum">
              <a:rPr lang="en-US"/>
              <a:pPr/>
              <a:t>2</a:t>
            </a:fld>
            <a:endParaRPr lang="en-US"/>
          </a:p>
        </p:txBody>
      </p:sp>
      <p:sp>
        <p:nvSpPr>
          <p:cNvPr id="71682" name="Rectangle 2"/>
          <p:cNvSpPr>
            <a:spLocks noGrp="1" noRot="1" noChangeAspect="1" noChangeArrowheads="1" noTextEdit="1"/>
          </p:cNvSpPr>
          <p:nvPr>
            <p:ph type="sldImg"/>
          </p:nvPr>
        </p:nvSpPr>
        <p:spPr>
          <a:xfrm>
            <a:off x="952500" y="685800"/>
            <a:ext cx="4953000" cy="3429000"/>
          </a:xfrm>
          <a:ln/>
          <a:extLst>
            <a:ext uri="{FAA26D3D-D897-4be2-8F04-BA451C77F1D7}">
              <ma14:placeholderFlag xmlns:ma14="http://schemas.microsoft.com/office/mac/drawingml/2011/main" val="1"/>
            </a:ext>
          </a:extLst>
        </p:spPr>
      </p:sp>
      <p:sp>
        <p:nvSpPr>
          <p:cNvPr id="71683" name="Rectangle 3"/>
          <p:cNvSpPr>
            <a:spLocks noGrp="1" noChangeArrowheads="1"/>
          </p:cNvSpPr>
          <p:nvPr>
            <p:ph type="body" idx="1"/>
          </p:nvPr>
        </p:nvSpPr>
        <p:spPr>
          <a:xfrm>
            <a:off x="685800" y="4343400"/>
            <a:ext cx="5486400" cy="4114800"/>
          </a:xfrm>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3094DD-6851-0A45-B681-51BC86873F84}" type="slidenum">
              <a:rPr lang="en-US"/>
              <a:pPr/>
              <a:t>3</a:t>
            </a:fld>
            <a:endParaRPr lang="en-US"/>
          </a:p>
        </p:txBody>
      </p:sp>
      <p:sp>
        <p:nvSpPr>
          <p:cNvPr id="11266" name="Rectangle 2"/>
          <p:cNvSpPr>
            <a:spLocks noGrp="1" noRot="1" noChangeAspect="1" noChangeArrowheads="1"/>
          </p:cNvSpPr>
          <p:nvPr>
            <p:ph type="sldImg"/>
          </p:nvPr>
        </p:nvSpPr>
        <p:spPr bwMode="auto">
          <a:xfrm>
            <a:off x="952500" y="685800"/>
            <a:ext cx="4953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1267"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881607-3006-0A47-A821-854CE3561031}" type="slidenum">
              <a:rPr lang="en-US"/>
              <a:pPr/>
              <a:t>4</a:t>
            </a:fld>
            <a:endParaRPr lang="en-US"/>
          </a:p>
        </p:txBody>
      </p:sp>
      <p:sp>
        <p:nvSpPr>
          <p:cNvPr id="62466" name="Rectangle 2"/>
          <p:cNvSpPr>
            <a:spLocks noGrp="1" noRot="1" noChangeAspect="1" noChangeArrowheads="1" noTextEdit="1"/>
          </p:cNvSpPr>
          <p:nvPr>
            <p:ph type="sldImg"/>
          </p:nvPr>
        </p:nvSpPr>
        <p:spPr>
          <a:xfrm>
            <a:off x="952500" y="685800"/>
            <a:ext cx="4953000" cy="3429000"/>
          </a:xfrm>
          <a:ln/>
          <a:extLst>
            <a:ext uri="{FAA26D3D-D897-4be2-8F04-BA451C77F1D7}">
              <ma14:placeholderFlag xmlns:ma14="http://schemas.microsoft.com/office/mac/drawingml/2011/main" val="1"/>
            </a:ext>
          </a:extLst>
        </p:spPr>
      </p:sp>
      <p:sp>
        <p:nvSpPr>
          <p:cNvPr id="62467" name="Rectangle 3"/>
          <p:cNvSpPr>
            <a:spLocks noGrp="1" noChangeArrowheads="1"/>
          </p:cNvSpPr>
          <p:nvPr>
            <p:ph type="body" idx="1"/>
          </p:nvPr>
        </p:nvSpPr>
        <p:spPr>
          <a:xfrm>
            <a:off x="685800" y="4343400"/>
            <a:ext cx="5486400" cy="4114800"/>
          </a:xfrm>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C42D3E-B32B-3C4A-B34C-E0BF6BE8FE21}" type="slidenum">
              <a:rPr lang="en-US"/>
              <a:pPr/>
              <a:t>5</a:t>
            </a:fld>
            <a:endParaRPr lang="en-US"/>
          </a:p>
        </p:txBody>
      </p:sp>
      <p:sp>
        <p:nvSpPr>
          <p:cNvPr id="64514" name="Rectangle 2"/>
          <p:cNvSpPr>
            <a:spLocks noGrp="1" noRot="1" noChangeAspect="1" noChangeArrowheads="1" noTextEdit="1"/>
          </p:cNvSpPr>
          <p:nvPr>
            <p:ph type="sldImg"/>
          </p:nvPr>
        </p:nvSpPr>
        <p:spPr>
          <a:xfrm>
            <a:off x="952500" y="685800"/>
            <a:ext cx="4953000" cy="3429000"/>
          </a:xfrm>
          <a:ln/>
          <a:extLst>
            <a:ext uri="{FAA26D3D-D897-4be2-8F04-BA451C77F1D7}">
              <ma14:placeholderFlag xmlns:ma14="http://schemas.microsoft.com/office/mac/drawingml/2011/main" val="1"/>
            </a:ext>
          </a:extLst>
        </p:spPr>
      </p:sp>
      <p:sp>
        <p:nvSpPr>
          <p:cNvPr id="64515" name="Rectangle 3"/>
          <p:cNvSpPr>
            <a:spLocks noGrp="1" noChangeArrowheads="1"/>
          </p:cNvSpPr>
          <p:nvPr>
            <p:ph type="body" idx="1"/>
          </p:nvPr>
        </p:nvSpPr>
        <p:spPr>
          <a:xfrm>
            <a:off x="685800" y="4343400"/>
            <a:ext cx="5486400" cy="4114800"/>
          </a:xfrm>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6550D1-E5A4-674E-9CF5-8A4F8A79DE06}" type="slidenum">
              <a:rPr lang="en-US"/>
              <a:pPr/>
              <a:t>6</a:t>
            </a:fld>
            <a:endParaRPr lang="en-US"/>
          </a:p>
        </p:txBody>
      </p:sp>
      <p:sp>
        <p:nvSpPr>
          <p:cNvPr id="66562" name="Rectangle 2"/>
          <p:cNvSpPr>
            <a:spLocks noGrp="1" noRot="1" noChangeAspect="1" noChangeArrowheads="1" noTextEdit="1"/>
          </p:cNvSpPr>
          <p:nvPr>
            <p:ph type="sldImg"/>
          </p:nvPr>
        </p:nvSpPr>
        <p:spPr>
          <a:xfrm>
            <a:off x="952500" y="685800"/>
            <a:ext cx="4953000" cy="3429000"/>
          </a:xfrm>
          <a:ln/>
          <a:extLst>
            <a:ext uri="{FAA26D3D-D897-4be2-8F04-BA451C77F1D7}">
              <ma14:placeholderFlag xmlns:ma14="http://schemas.microsoft.com/office/mac/drawingml/2011/main" val="1"/>
            </a:ext>
          </a:extLst>
        </p:spPr>
      </p:sp>
      <p:sp>
        <p:nvSpPr>
          <p:cNvPr id="66563" name="Rectangle 3"/>
          <p:cNvSpPr>
            <a:spLocks noGrp="1" noChangeArrowheads="1"/>
          </p:cNvSpPr>
          <p:nvPr>
            <p:ph type="body" idx="1"/>
          </p:nvPr>
        </p:nvSpPr>
        <p:spPr>
          <a:xfrm>
            <a:off x="685800" y="4343400"/>
            <a:ext cx="5486400" cy="4114800"/>
          </a:xfrm>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61798A-83F3-4740-8400-28AEB135671C}" type="slidenum">
              <a:rPr lang="en-US"/>
              <a:pPr/>
              <a:t>7</a:t>
            </a:fld>
            <a:endParaRPr lang="en-US"/>
          </a:p>
        </p:txBody>
      </p:sp>
      <p:sp>
        <p:nvSpPr>
          <p:cNvPr id="131074" name="Rectangle 2"/>
          <p:cNvSpPr>
            <a:spLocks noGrp="1" noRot="1" noChangeAspect="1" noChangeArrowheads="1" noTextEdit="1"/>
          </p:cNvSpPr>
          <p:nvPr>
            <p:ph type="sldImg"/>
          </p:nvPr>
        </p:nvSpPr>
        <p:spPr>
          <a:xfrm>
            <a:off x="952500" y="685800"/>
            <a:ext cx="4953000" cy="3429000"/>
          </a:xfrm>
          <a:ln/>
          <a:extLst>
            <a:ext uri="{FAA26D3D-D897-4be2-8F04-BA451C77F1D7}">
              <ma14:placeholderFlag xmlns:ma14="http://schemas.microsoft.com/office/mac/drawingml/2011/main" val="1"/>
            </a:ext>
          </a:extLst>
        </p:spPr>
      </p:sp>
      <p:sp>
        <p:nvSpPr>
          <p:cNvPr id="131075" name="Rectangle 3"/>
          <p:cNvSpPr>
            <a:spLocks noGrp="1" noChangeArrowheads="1"/>
          </p:cNvSpPr>
          <p:nvPr>
            <p:ph type="body" idx="1"/>
          </p:nvPr>
        </p:nvSpPr>
        <p:spPr>
          <a:xfrm>
            <a:off x="685800" y="4343400"/>
            <a:ext cx="5486400" cy="4114800"/>
          </a:xfrm>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530B9A-3494-6B4B-9D46-402D380E9FAC}" type="slidenum">
              <a:rPr lang="en-US"/>
              <a:pPr/>
              <a:t>8</a:t>
            </a:fld>
            <a:endParaRPr lang="en-US"/>
          </a:p>
        </p:txBody>
      </p:sp>
      <p:sp>
        <p:nvSpPr>
          <p:cNvPr id="68610" name="Rectangle 2"/>
          <p:cNvSpPr>
            <a:spLocks noGrp="1" noRot="1" noChangeAspect="1" noChangeArrowheads="1" noTextEdit="1"/>
          </p:cNvSpPr>
          <p:nvPr>
            <p:ph type="sldImg"/>
          </p:nvPr>
        </p:nvSpPr>
        <p:spPr>
          <a:xfrm>
            <a:off x="952500" y="685800"/>
            <a:ext cx="4953000" cy="3429000"/>
          </a:xfrm>
          <a:ln/>
          <a:extLst>
            <a:ext uri="{FAA26D3D-D897-4be2-8F04-BA451C77F1D7}">
              <ma14:placeholderFlag xmlns:ma14="http://schemas.microsoft.com/office/mac/drawingml/2011/main" val="1"/>
            </a:ext>
          </a:extLst>
        </p:spPr>
      </p:sp>
      <p:sp>
        <p:nvSpPr>
          <p:cNvPr id="68611" name="Rectangle 3"/>
          <p:cNvSpPr>
            <a:spLocks noGrp="1" noChangeArrowheads="1"/>
          </p:cNvSpPr>
          <p:nvPr>
            <p:ph type="body" idx="1"/>
          </p:nvPr>
        </p:nvSpPr>
        <p:spPr>
          <a:xfrm>
            <a:off x="685800" y="4343400"/>
            <a:ext cx="5486400" cy="4114800"/>
          </a:xfrm>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784ED1-E76F-5F4A-82ED-284E4E129B7A}" type="slidenum">
              <a:rPr lang="en-US"/>
              <a:pPr/>
              <a:t>32</a:t>
            </a:fld>
            <a:endParaRPr lang="en-US"/>
          </a:p>
        </p:txBody>
      </p:sp>
      <p:sp>
        <p:nvSpPr>
          <p:cNvPr id="71682" name="Rectangle 2"/>
          <p:cNvSpPr>
            <a:spLocks noGrp="1" noRot="1" noChangeAspect="1" noChangeArrowheads="1" noTextEdit="1"/>
          </p:cNvSpPr>
          <p:nvPr>
            <p:ph type="sldImg"/>
          </p:nvPr>
        </p:nvSpPr>
        <p:spPr>
          <a:xfrm>
            <a:off x="952500" y="685800"/>
            <a:ext cx="4953000" cy="3429000"/>
          </a:xfrm>
          <a:ln/>
          <a:extLst>
            <a:ext uri="{FAA26D3D-D897-4be2-8F04-BA451C77F1D7}">
              <ma14:placeholderFlag xmlns:ma14="http://schemas.microsoft.com/office/mac/drawingml/2011/main" val="1"/>
            </a:ext>
          </a:extLst>
        </p:spPr>
      </p:sp>
      <p:sp>
        <p:nvSpPr>
          <p:cNvPr id="71683" name="Rectangle 3"/>
          <p:cNvSpPr>
            <a:spLocks noGrp="1" noChangeArrowheads="1"/>
          </p:cNvSpPr>
          <p:nvPr>
            <p:ph type="body" idx="1"/>
          </p:nvPr>
        </p:nvSpPr>
        <p:spPr>
          <a:xfrm>
            <a:off x="685800" y="4343400"/>
            <a:ext cx="5486400" cy="4114800"/>
          </a:xfrm>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AU"/>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AU"/>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ECF4A8-A1B7-DB42-98B3-7F6D04A6ED71}" type="slidenum">
              <a:rPr lang="en-US"/>
              <a:pPr/>
              <a:t>‹#›</a:t>
            </a:fld>
            <a:endParaRPr lang="en-US"/>
          </a:p>
        </p:txBody>
      </p:sp>
    </p:spTree>
    <p:extLst>
      <p:ext uri="{BB962C8B-B14F-4D97-AF65-F5344CB8AC3E}">
        <p14:creationId xmlns:p14="http://schemas.microsoft.com/office/powerpoint/2010/main" val="1214097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5FF274-DAEA-AA49-BE2B-941B4F8D98BB}" type="slidenum">
              <a:rPr lang="en-US"/>
              <a:pPr/>
              <a:t>‹#›</a:t>
            </a:fld>
            <a:endParaRPr lang="en-US"/>
          </a:p>
        </p:txBody>
      </p:sp>
    </p:spTree>
    <p:extLst>
      <p:ext uri="{BB962C8B-B14F-4D97-AF65-F5344CB8AC3E}">
        <p14:creationId xmlns:p14="http://schemas.microsoft.com/office/powerpoint/2010/main" val="2126148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609600"/>
            <a:ext cx="2105025" cy="5486400"/>
          </a:xfrm>
        </p:spPr>
        <p:txBody>
          <a:bodyPr vert="eaVert"/>
          <a:lstStyle/>
          <a:p>
            <a:r>
              <a:rPr lang="en-AU"/>
              <a:t>Click to edit Master title style</a:t>
            </a:r>
            <a:endParaRPr lang="en-GB"/>
          </a:p>
        </p:txBody>
      </p:sp>
      <p:sp>
        <p:nvSpPr>
          <p:cNvPr id="3" name="Vertical Text Placeholder 2"/>
          <p:cNvSpPr>
            <a:spLocks noGrp="1"/>
          </p:cNvSpPr>
          <p:nvPr>
            <p:ph type="body" orient="vert" idx="1"/>
          </p:nvPr>
        </p:nvSpPr>
        <p:spPr>
          <a:xfrm>
            <a:off x="742950" y="609600"/>
            <a:ext cx="6149975" cy="5486400"/>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524FE4-01B5-4249-8F5A-7C9A215C2798}" type="slidenum">
              <a:rPr lang="en-US"/>
              <a:pPr/>
              <a:t>‹#›</a:t>
            </a:fld>
            <a:endParaRPr lang="en-US"/>
          </a:p>
        </p:txBody>
      </p:sp>
    </p:spTree>
    <p:extLst>
      <p:ext uri="{BB962C8B-B14F-4D97-AF65-F5344CB8AC3E}">
        <p14:creationId xmlns:p14="http://schemas.microsoft.com/office/powerpoint/2010/main" val="558875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GB"/>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3D4E02F-5454-E445-A8E0-E3DAE44ACB13}" type="slidenum">
              <a:rPr lang="en-US"/>
              <a:pPr/>
              <a:t>‹#›</a:t>
            </a:fld>
            <a:endParaRPr lang="en-US"/>
          </a:p>
        </p:txBody>
      </p:sp>
    </p:spTree>
    <p:extLst>
      <p:ext uri="{BB962C8B-B14F-4D97-AF65-F5344CB8AC3E}">
        <p14:creationId xmlns:p14="http://schemas.microsoft.com/office/powerpoint/2010/main" val="357291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AU"/>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FDE455-A944-1A4E-865C-D1ABF185200F}" type="slidenum">
              <a:rPr lang="en-US"/>
              <a:pPr/>
              <a:t>‹#›</a:t>
            </a:fld>
            <a:endParaRPr lang="en-US"/>
          </a:p>
        </p:txBody>
      </p:sp>
    </p:spTree>
    <p:extLst>
      <p:ext uri="{BB962C8B-B14F-4D97-AF65-F5344CB8AC3E}">
        <p14:creationId xmlns:p14="http://schemas.microsoft.com/office/powerpoint/2010/main" val="2948247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GB"/>
          </a:p>
        </p:txBody>
      </p:sp>
      <p:sp>
        <p:nvSpPr>
          <p:cNvPr id="3" name="Content Placeholder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a:p>
        </p:txBody>
      </p:sp>
      <p:sp>
        <p:nvSpPr>
          <p:cNvPr id="4" name="Content Placeholder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1E69857-E4D6-BE49-8EC6-5A56C41C77A1}" type="slidenum">
              <a:rPr lang="en-US"/>
              <a:pPr/>
              <a:t>‹#›</a:t>
            </a:fld>
            <a:endParaRPr lang="en-US"/>
          </a:p>
        </p:txBody>
      </p:sp>
    </p:spTree>
    <p:extLst>
      <p:ext uri="{BB962C8B-B14F-4D97-AF65-F5344CB8AC3E}">
        <p14:creationId xmlns:p14="http://schemas.microsoft.com/office/powerpoint/2010/main" val="2538924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AU"/>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0FDCA35-BE61-164C-BD90-B6DBF1045FC8}" type="slidenum">
              <a:rPr lang="en-US"/>
              <a:pPr/>
              <a:t>‹#›</a:t>
            </a:fld>
            <a:endParaRPr lang="en-US"/>
          </a:p>
        </p:txBody>
      </p:sp>
    </p:spTree>
    <p:extLst>
      <p:ext uri="{BB962C8B-B14F-4D97-AF65-F5344CB8AC3E}">
        <p14:creationId xmlns:p14="http://schemas.microsoft.com/office/powerpoint/2010/main" val="2453243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70AB032-94FA-9B44-9452-668923C64D6E}" type="slidenum">
              <a:rPr lang="en-US"/>
              <a:pPr/>
              <a:t>‹#›</a:t>
            </a:fld>
            <a:endParaRPr lang="en-US"/>
          </a:p>
        </p:txBody>
      </p:sp>
    </p:spTree>
    <p:extLst>
      <p:ext uri="{BB962C8B-B14F-4D97-AF65-F5344CB8AC3E}">
        <p14:creationId xmlns:p14="http://schemas.microsoft.com/office/powerpoint/2010/main" val="2099305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A1F1017-2F62-F448-9A87-CD208B728378}" type="slidenum">
              <a:rPr lang="en-US"/>
              <a:pPr/>
              <a:t>‹#›</a:t>
            </a:fld>
            <a:endParaRPr lang="en-US"/>
          </a:p>
        </p:txBody>
      </p:sp>
    </p:spTree>
    <p:extLst>
      <p:ext uri="{BB962C8B-B14F-4D97-AF65-F5344CB8AC3E}">
        <p14:creationId xmlns:p14="http://schemas.microsoft.com/office/powerpoint/2010/main" val="944502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AU"/>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FEFD805-19C3-D84D-9A10-0A938D385B7B}" type="slidenum">
              <a:rPr lang="en-US"/>
              <a:pPr/>
              <a:t>‹#›</a:t>
            </a:fld>
            <a:endParaRPr lang="en-US"/>
          </a:p>
        </p:txBody>
      </p:sp>
    </p:spTree>
    <p:extLst>
      <p:ext uri="{BB962C8B-B14F-4D97-AF65-F5344CB8AC3E}">
        <p14:creationId xmlns:p14="http://schemas.microsoft.com/office/powerpoint/2010/main" val="467965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AU"/>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07D0A26-2973-044F-BF0E-C4A13C86D23C}" type="slidenum">
              <a:rPr lang="en-US"/>
              <a:pPr/>
              <a:t>‹#›</a:t>
            </a:fld>
            <a:endParaRPr lang="en-US"/>
          </a:p>
        </p:txBody>
      </p:sp>
    </p:spTree>
    <p:extLst>
      <p:ext uri="{BB962C8B-B14F-4D97-AF65-F5344CB8AC3E}">
        <p14:creationId xmlns:p14="http://schemas.microsoft.com/office/powerpoint/2010/main" val="24887112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2F34D83A-13F5-8549-BB28-D1B22E18299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0"/>
          <a:cs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cs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cs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cs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cs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cs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cs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7.jpeg"/><Relationship Id="rId20" Type="http://schemas.openxmlformats.org/officeDocument/2006/relationships/image" Target="../media/image18.jpeg"/><Relationship Id="rId21" Type="http://schemas.openxmlformats.org/officeDocument/2006/relationships/image" Target="../media/image19.jpeg"/><Relationship Id="rId22" Type="http://schemas.openxmlformats.org/officeDocument/2006/relationships/image" Target="../media/image20.jpeg"/><Relationship Id="rId10" Type="http://schemas.openxmlformats.org/officeDocument/2006/relationships/image" Target="../media/image8.jpeg"/><Relationship Id="rId11" Type="http://schemas.openxmlformats.org/officeDocument/2006/relationships/image" Target="../media/image9.jpeg"/><Relationship Id="rId12" Type="http://schemas.openxmlformats.org/officeDocument/2006/relationships/image" Target="../media/image10.jpeg"/><Relationship Id="rId13" Type="http://schemas.openxmlformats.org/officeDocument/2006/relationships/image" Target="../media/image11.jpeg"/><Relationship Id="rId14" Type="http://schemas.openxmlformats.org/officeDocument/2006/relationships/image" Target="../media/image12.jpeg"/><Relationship Id="rId15" Type="http://schemas.openxmlformats.org/officeDocument/2006/relationships/image" Target="../media/image13.jpeg"/><Relationship Id="rId16" Type="http://schemas.openxmlformats.org/officeDocument/2006/relationships/image" Target="../media/image14.jpeg"/><Relationship Id="rId17" Type="http://schemas.openxmlformats.org/officeDocument/2006/relationships/image" Target="../media/image15.jpeg"/><Relationship Id="rId18" Type="http://schemas.openxmlformats.org/officeDocument/2006/relationships/image" Target="../media/image16.jpeg"/><Relationship Id="rId19" Type="http://schemas.openxmlformats.org/officeDocument/2006/relationships/image" Target="../media/image17.jpeg"/><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eg"/><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image" Target="../media/image5.jpeg"/><Relationship Id="rId8"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audio" Target="../media/audio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2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3.xml.rels><?xml version="1.0" encoding="UTF-8" standalone="yes"?>
<Relationships xmlns="http://schemas.openxmlformats.org/package/2006/relationships"><Relationship Id="rId9" Type="http://schemas.openxmlformats.org/officeDocument/2006/relationships/image" Target="../media/image7.jpeg"/><Relationship Id="rId20" Type="http://schemas.openxmlformats.org/officeDocument/2006/relationships/image" Target="../media/image18.jpeg"/><Relationship Id="rId21" Type="http://schemas.openxmlformats.org/officeDocument/2006/relationships/image" Target="../media/image19.jpeg"/><Relationship Id="rId22" Type="http://schemas.openxmlformats.org/officeDocument/2006/relationships/image" Target="../media/image20.jpeg"/><Relationship Id="rId10" Type="http://schemas.openxmlformats.org/officeDocument/2006/relationships/image" Target="../media/image8.jpeg"/><Relationship Id="rId11" Type="http://schemas.openxmlformats.org/officeDocument/2006/relationships/image" Target="../media/image9.jpeg"/><Relationship Id="rId12" Type="http://schemas.openxmlformats.org/officeDocument/2006/relationships/image" Target="../media/image10.jpeg"/><Relationship Id="rId13" Type="http://schemas.openxmlformats.org/officeDocument/2006/relationships/image" Target="../media/image11.jpeg"/><Relationship Id="rId14" Type="http://schemas.openxmlformats.org/officeDocument/2006/relationships/image" Target="../media/image12.jpeg"/><Relationship Id="rId15" Type="http://schemas.openxmlformats.org/officeDocument/2006/relationships/image" Target="../media/image13.jpeg"/><Relationship Id="rId16" Type="http://schemas.openxmlformats.org/officeDocument/2006/relationships/image" Target="../media/image14.jpeg"/><Relationship Id="rId17" Type="http://schemas.openxmlformats.org/officeDocument/2006/relationships/image" Target="../media/image15.jpeg"/><Relationship Id="rId18" Type="http://schemas.openxmlformats.org/officeDocument/2006/relationships/image" Target="../media/image16.jpeg"/><Relationship Id="rId19" Type="http://schemas.openxmlformats.org/officeDocument/2006/relationships/image" Target="../media/image17.jpeg"/><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1.jpeg"/><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image" Target="../media/image5.jpeg"/><Relationship Id="rId8"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21.jpeg"/><Relationship Id="rId4" Type="http://schemas.openxmlformats.org/officeDocument/2006/relationships/image" Target="../media/image22.png"/><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2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0706" name="Text Box 2"/>
          <p:cNvSpPr txBox="1">
            <a:spLocks noChangeArrowheads="1"/>
          </p:cNvSpPr>
          <p:nvPr/>
        </p:nvSpPr>
        <p:spPr bwMode="auto">
          <a:xfrm>
            <a:off x="1598614" y="3155952"/>
            <a:ext cx="67881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803" tIns="41901" rIns="83803" bIns="41901">
            <a:spAutoFit/>
          </a:bodyPr>
          <a:lstStyle>
            <a:lvl1pPr defTabSz="1001713" eaLnBrk="0" hangingPunct="0">
              <a:defRPr sz="2900">
                <a:solidFill>
                  <a:schemeClr val="tx1"/>
                </a:solidFill>
                <a:latin typeface="Arial" charset="0"/>
                <a:ea typeface="ＭＳ Ｐゴシック" charset="0"/>
                <a:cs typeface="ＭＳ Ｐゴシック" charset="0"/>
              </a:defRPr>
            </a:lvl1pPr>
            <a:lvl2pPr marL="742950" indent="-285750" defTabSz="1001713" eaLnBrk="0" hangingPunct="0">
              <a:defRPr sz="2900">
                <a:solidFill>
                  <a:schemeClr val="tx1"/>
                </a:solidFill>
                <a:latin typeface="Arial" charset="0"/>
                <a:ea typeface="ＭＳ Ｐゴシック" charset="0"/>
              </a:defRPr>
            </a:lvl2pPr>
            <a:lvl3pPr marL="1143000" indent="-228600" defTabSz="1001713" eaLnBrk="0" hangingPunct="0">
              <a:defRPr sz="2900">
                <a:solidFill>
                  <a:schemeClr val="tx1"/>
                </a:solidFill>
                <a:latin typeface="Arial" charset="0"/>
                <a:ea typeface="ＭＳ Ｐゴシック" charset="0"/>
              </a:defRPr>
            </a:lvl3pPr>
            <a:lvl4pPr marL="1600200" indent="-228600" defTabSz="1001713" eaLnBrk="0" hangingPunct="0">
              <a:defRPr sz="2900">
                <a:solidFill>
                  <a:schemeClr val="tx1"/>
                </a:solidFill>
                <a:latin typeface="Arial" charset="0"/>
                <a:ea typeface="ＭＳ Ｐゴシック" charset="0"/>
              </a:defRPr>
            </a:lvl4pPr>
            <a:lvl5pPr marL="2057400" indent="-228600" defTabSz="1001713" eaLnBrk="0" hangingPunct="0">
              <a:defRPr sz="2900">
                <a:solidFill>
                  <a:schemeClr val="tx1"/>
                </a:solidFill>
                <a:latin typeface="Arial" charset="0"/>
                <a:ea typeface="ＭＳ Ｐゴシック" charset="0"/>
              </a:defRPr>
            </a:lvl5pPr>
            <a:lvl6pPr marL="2514600" indent="-228600" defTabSz="1001713" eaLnBrk="0" fontAlgn="base" hangingPunct="0">
              <a:spcBef>
                <a:spcPct val="0"/>
              </a:spcBef>
              <a:spcAft>
                <a:spcPct val="0"/>
              </a:spcAft>
              <a:defRPr sz="2900">
                <a:solidFill>
                  <a:schemeClr val="tx1"/>
                </a:solidFill>
                <a:latin typeface="Arial" charset="0"/>
                <a:ea typeface="ＭＳ Ｐゴシック" charset="0"/>
              </a:defRPr>
            </a:lvl6pPr>
            <a:lvl7pPr marL="2971800" indent="-228600" defTabSz="1001713" eaLnBrk="0" fontAlgn="base" hangingPunct="0">
              <a:spcBef>
                <a:spcPct val="0"/>
              </a:spcBef>
              <a:spcAft>
                <a:spcPct val="0"/>
              </a:spcAft>
              <a:defRPr sz="2900">
                <a:solidFill>
                  <a:schemeClr val="tx1"/>
                </a:solidFill>
                <a:latin typeface="Arial" charset="0"/>
                <a:ea typeface="ＭＳ Ｐゴシック" charset="0"/>
              </a:defRPr>
            </a:lvl7pPr>
            <a:lvl8pPr marL="3429000" indent="-228600" defTabSz="1001713" eaLnBrk="0" fontAlgn="base" hangingPunct="0">
              <a:spcBef>
                <a:spcPct val="0"/>
              </a:spcBef>
              <a:spcAft>
                <a:spcPct val="0"/>
              </a:spcAft>
              <a:defRPr sz="2900">
                <a:solidFill>
                  <a:schemeClr val="tx1"/>
                </a:solidFill>
                <a:latin typeface="Arial" charset="0"/>
                <a:ea typeface="ＭＳ Ｐゴシック" charset="0"/>
              </a:defRPr>
            </a:lvl8pPr>
            <a:lvl9pPr marL="3886200" indent="-228600" defTabSz="1001713" eaLnBrk="0" fontAlgn="base" hangingPunct="0">
              <a:spcBef>
                <a:spcPct val="0"/>
              </a:spcBef>
              <a:spcAft>
                <a:spcPct val="0"/>
              </a:spcAft>
              <a:defRPr sz="2900">
                <a:solidFill>
                  <a:schemeClr val="tx1"/>
                </a:solidFill>
                <a:latin typeface="Arial" charset="0"/>
                <a:ea typeface="ＭＳ Ｐゴシック" charset="0"/>
              </a:defRPr>
            </a:lvl9pPr>
          </a:lstStyle>
          <a:p>
            <a:pPr eaLnBrk="1" hangingPunct="1">
              <a:spcBef>
                <a:spcPct val="50000"/>
              </a:spcBef>
            </a:pPr>
            <a:r>
              <a:rPr lang="en-US" sz="3700">
                <a:solidFill>
                  <a:srgbClr val="00CCFF"/>
                </a:solidFill>
                <a:latin typeface="Helvetica" charset="0"/>
                <a:cs typeface="Arial" charset="0"/>
              </a:rPr>
              <a:t>Topic 5</a:t>
            </a:r>
          </a:p>
        </p:txBody>
      </p:sp>
      <p:pic>
        <p:nvPicPr>
          <p:cNvPr id="200707" name="Picture 3" descr="aap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713" y="423865"/>
            <a:ext cx="6699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0708" name="Picture 4" descr="05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3088" y="423865"/>
            <a:ext cx="674687"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0709" name="Picture 5" descr="aap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26489" y="5778502"/>
            <a:ext cx="671512"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0710" name="Picture 6" descr="aap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05738" y="423865"/>
            <a:ext cx="6699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0711" name="Picture 7" descr="aap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97351" y="423865"/>
            <a:ext cx="67310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0712" name="Picture 8" descr="aap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16625" y="423865"/>
            <a:ext cx="6699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0713" name="Picture 9" descr="aap2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8764" y="423865"/>
            <a:ext cx="671512"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0714" name="Picture 10" descr="aap3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84650" y="5778502"/>
            <a:ext cx="671513"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0715" name="Picture 11" descr="aap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38400" y="5778502"/>
            <a:ext cx="6699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0716" name="Picture 12" descr="aap2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17876" y="423865"/>
            <a:ext cx="67310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0717" name="Picture 13" descr="mary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106989" y="423865"/>
            <a:ext cx="671512"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0718" name="Picture 14" descr="hannah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20713" y="5778502"/>
            <a:ext cx="6699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0719" name="Picture 15" descr="aap5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17876" y="5778502"/>
            <a:ext cx="67310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0720" name="Picture 16" descr="thinke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002338" y="5778502"/>
            <a:ext cx="6699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0721" name="Picture 17" descr="04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438400" y="423865"/>
            <a:ext cx="6699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0722" name="Picture 18" descr="00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818439" y="5778502"/>
            <a:ext cx="671512"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0723" name="Picture 19" descr="03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528764" y="5778502"/>
            <a:ext cx="671512"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0724" name="Text Box 20"/>
          <p:cNvSpPr txBox="1">
            <a:spLocks noChangeArrowheads="1"/>
          </p:cNvSpPr>
          <p:nvPr/>
        </p:nvSpPr>
        <p:spPr bwMode="auto">
          <a:xfrm>
            <a:off x="1179514" y="1797050"/>
            <a:ext cx="754697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803" tIns="41901" rIns="83803" bIns="41901">
            <a:spAutoFit/>
          </a:bodyPr>
          <a:lstStyle>
            <a:lvl1pPr marL="342900" indent="-342900" defTabSz="1001713" eaLnBrk="0" hangingPunct="0">
              <a:defRPr sz="2900">
                <a:solidFill>
                  <a:schemeClr val="tx1"/>
                </a:solidFill>
                <a:latin typeface="Arial" charset="0"/>
                <a:ea typeface="ＭＳ Ｐゴシック" charset="0"/>
                <a:cs typeface="ＭＳ Ｐゴシック" charset="0"/>
              </a:defRPr>
            </a:lvl1pPr>
            <a:lvl2pPr defTabSz="1001713" eaLnBrk="0" hangingPunct="0">
              <a:defRPr sz="2900">
                <a:solidFill>
                  <a:schemeClr val="tx1"/>
                </a:solidFill>
                <a:latin typeface="Arial" charset="0"/>
                <a:ea typeface="ＭＳ Ｐゴシック" charset="0"/>
              </a:defRPr>
            </a:lvl2pPr>
            <a:lvl3pPr marL="1143000" indent="-228600" defTabSz="1001713" eaLnBrk="0" hangingPunct="0">
              <a:defRPr sz="2900">
                <a:solidFill>
                  <a:schemeClr val="tx1"/>
                </a:solidFill>
                <a:latin typeface="Arial" charset="0"/>
                <a:ea typeface="ＭＳ Ｐゴシック" charset="0"/>
              </a:defRPr>
            </a:lvl3pPr>
            <a:lvl4pPr marL="1600200" indent="-228600" defTabSz="1001713" eaLnBrk="0" hangingPunct="0">
              <a:defRPr sz="2900">
                <a:solidFill>
                  <a:schemeClr val="tx1"/>
                </a:solidFill>
                <a:latin typeface="Arial" charset="0"/>
                <a:ea typeface="ＭＳ Ｐゴシック" charset="0"/>
              </a:defRPr>
            </a:lvl4pPr>
            <a:lvl5pPr marL="2057400" indent="-228600" defTabSz="1001713" eaLnBrk="0" hangingPunct="0">
              <a:defRPr sz="2900">
                <a:solidFill>
                  <a:schemeClr val="tx1"/>
                </a:solidFill>
                <a:latin typeface="Arial" charset="0"/>
                <a:ea typeface="ＭＳ Ｐゴシック" charset="0"/>
              </a:defRPr>
            </a:lvl5pPr>
            <a:lvl6pPr marL="2514600" indent="-228600" defTabSz="1001713" eaLnBrk="0" fontAlgn="base" hangingPunct="0">
              <a:spcBef>
                <a:spcPct val="0"/>
              </a:spcBef>
              <a:spcAft>
                <a:spcPct val="0"/>
              </a:spcAft>
              <a:defRPr sz="2900">
                <a:solidFill>
                  <a:schemeClr val="tx1"/>
                </a:solidFill>
                <a:latin typeface="Arial" charset="0"/>
                <a:ea typeface="ＭＳ Ｐゴシック" charset="0"/>
              </a:defRPr>
            </a:lvl6pPr>
            <a:lvl7pPr marL="2971800" indent="-228600" defTabSz="1001713" eaLnBrk="0" fontAlgn="base" hangingPunct="0">
              <a:spcBef>
                <a:spcPct val="0"/>
              </a:spcBef>
              <a:spcAft>
                <a:spcPct val="0"/>
              </a:spcAft>
              <a:defRPr sz="2900">
                <a:solidFill>
                  <a:schemeClr val="tx1"/>
                </a:solidFill>
                <a:latin typeface="Arial" charset="0"/>
                <a:ea typeface="ＭＳ Ｐゴシック" charset="0"/>
              </a:defRPr>
            </a:lvl7pPr>
            <a:lvl8pPr marL="3429000" indent="-228600" defTabSz="1001713" eaLnBrk="0" fontAlgn="base" hangingPunct="0">
              <a:spcBef>
                <a:spcPct val="0"/>
              </a:spcBef>
              <a:spcAft>
                <a:spcPct val="0"/>
              </a:spcAft>
              <a:defRPr sz="2900">
                <a:solidFill>
                  <a:schemeClr val="tx1"/>
                </a:solidFill>
                <a:latin typeface="Arial" charset="0"/>
                <a:ea typeface="ＭＳ Ｐゴシック" charset="0"/>
              </a:defRPr>
            </a:lvl8pPr>
            <a:lvl9pPr marL="3886200" indent="-228600" defTabSz="1001713" eaLnBrk="0" fontAlgn="base" hangingPunct="0">
              <a:spcBef>
                <a:spcPct val="0"/>
              </a:spcBef>
              <a:spcAft>
                <a:spcPct val="0"/>
              </a:spcAft>
              <a:defRPr sz="2900">
                <a:solidFill>
                  <a:schemeClr val="tx1"/>
                </a:solidFill>
                <a:latin typeface="Arial" charset="0"/>
                <a:ea typeface="ＭＳ Ｐゴシック" charset="0"/>
              </a:defRPr>
            </a:lvl9pPr>
          </a:lstStyle>
          <a:p>
            <a:pPr lvl="1" indent="0" eaLnBrk="1" hangingPunct="1"/>
            <a:r>
              <a:rPr lang="en-AU" altLang="zh-CN" sz="3300" b="1">
                <a:solidFill>
                  <a:srgbClr val="FF6600"/>
                </a:solidFill>
                <a:latin typeface="Arial Black" charset="0"/>
                <a:cs typeface="Arial" charset="0"/>
              </a:rPr>
              <a:t>LOGIC</a:t>
            </a:r>
            <a:endParaRPr lang="en-US" sz="3300" b="1">
              <a:solidFill>
                <a:srgbClr val="FF6600"/>
              </a:solidFill>
              <a:latin typeface="Arial Black" charset="0"/>
              <a:cs typeface="Arial" charset="0"/>
            </a:endParaRPr>
          </a:p>
        </p:txBody>
      </p:sp>
      <p:pic>
        <p:nvPicPr>
          <p:cNvPr id="200725" name="Picture 21" descr="aap8"/>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908801" y="5778502"/>
            <a:ext cx="67310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0726" name="Picture 22" descr="aap1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726489" y="423865"/>
            <a:ext cx="671512"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0727" name="Picture 23" descr="046"/>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092701" y="5778502"/>
            <a:ext cx="67310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0728" name="Text Box 24"/>
          <p:cNvSpPr txBox="1">
            <a:spLocks noChangeArrowheads="1"/>
          </p:cNvSpPr>
          <p:nvPr/>
        </p:nvSpPr>
        <p:spPr bwMode="auto">
          <a:xfrm>
            <a:off x="1620838" y="3884615"/>
            <a:ext cx="7758112" cy="59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803" tIns="41901" rIns="83803" bIns="41901">
            <a:spAutoFit/>
          </a:bodyPr>
          <a:lstStyle>
            <a:lvl1pPr defTabSz="1001713" eaLnBrk="0" hangingPunct="0">
              <a:defRPr sz="2900">
                <a:solidFill>
                  <a:schemeClr val="tx1"/>
                </a:solidFill>
                <a:latin typeface="Arial" charset="0"/>
                <a:ea typeface="ＭＳ Ｐゴシック" charset="0"/>
                <a:cs typeface="ＭＳ Ｐゴシック" charset="0"/>
              </a:defRPr>
            </a:lvl1pPr>
            <a:lvl2pPr marL="742950" indent="-285750" defTabSz="1001713" eaLnBrk="0" hangingPunct="0">
              <a:defRPr sz="2900">
                <a:solidFill>
                  <a:schemeClr val="tx1"/>
                </a:solidFill>
                <a:latin typeface="Arial" charset="0"/>
                <a:ea typeface="ＭＳ Ｐゴシック" charset="0"/>
              </a:defRPr>
            </a:lvl2pPr>
            <a:lvl3pPr marL="1143000" indent="-228600" defTabSz="1001713" eaLnBrk="0" hangingPunct="0">
              <a:defRPr sz="2900">
                <a:solidFill>
                  <a:schemeClr val="tx1"/>
                </a:solidFill>
                <a:latin typeface="Arial" charset="0"/>
                <a:ea typeface="ＭＳ Ｐゴシック" charset="0"/>
              </a:defRPr>
            </a:lvl3pPr>
            <a:lvl4pPr marL="1600200" indent="-228600" defTabSz="1001713" eaLnBrk="0" hangingPunct="0">
              <a:defRPr sz="2900">
                <a:solidFill>
                  <a:schemeClr val="tx1"/>
                </a:solidFill>
                <a:latin typeface="Arial" charset="0"/>
                <a:ea typeface="ＭＳ Ｐゴシック" charset="0"/>
              </a:defRPr>
            </a:lvl4pPr>
            <a:lvl5pPr marL="2057400" indent="-228600" defTabSz="1001713" eaLnBrk="0" hangingPunct="0">
              <a:defRPr sz="2900">
                <a:solidFill>
                  <a:schemeClr val="tx1"/>
                </a:solidFill>
                <a:latin typeface="Arial" charset="0"/>
                <a:ea typeface="ＭＳ Ｐゴシック" charset="0"/>
              </a:defRPr>
            </a:lvl5pPr>
            <a:lvl6pPr marL="2514600" indent="-228600" defTabSz="1001713" eaLnBrk="0" fontAlgn="base" hangingPunct="0">
              <a:spcBef>
                <a:spcPct val="0"/>
              </a:spcBef>
              <a:spcAft>
                <a:spcPct val="0"/>
              </a:spcAft>
              <a:defRPr sz="2900">
                <a:solidFill>
                  <a:schemeClr val="tx1"/>
                </a:solidFill>
                <a:latin typeface="Arial" charset="0"/>
                <a:ea typeface="ＭＳ Ｐゴシック" charset="0"/>
              </a:defRPr>
            </a:lvl6pPr>
            <a:lvl7pPr marL="2971800" indent="-228600" defTabSz="1001713" eaLnBrk="0" fontAlgn="base" hangingPunct="0">
              <a:spcBef>
                <a:spcPct val="0"/>
              </a:spcBef>
              <a:spcAft>
                <a:spcPct val="0"/>
              </a:spcAft>
              <a:defRPr sz="2900">
                <a:solidFill>
                  <a:schemeClr val="tx1"/>
                </a:solidFill>
                <a:latin typeface="Arial" charset="0"/>
                <a:ea typeface="ＭＳ Ｐゴシック" charset="0"/>
              </a:defRPr>
            </a:lvl7pPr>
            <a:lvl8pPr marL="3429000" indent="-228600" defTabSz="1001713" eaLnBrk="0" fontAlgn="base" hangingPunct="0">
              <a:spcBef>
                <a:spcPct val="0"/>
              </a:spcBef>
              <a:spcAft>
                <a:spcPct val="0"/>
              </a:spcAft>
              <a:defRPr sz="2900">
                <a:solidFill>
                  <a:schemeClr val="tx1"/>
                </a:solidFill>
                <a:latin typeface="Arial" charset="0"/>
                <a:ea typeface="ＭＳ Ｐゴシック" charset="0"/>
              </a:defRPr>
            </a:lvl8pPr>
            <a:lvl9pPr marL="3886200" indent="-228600" defTabSz="1001713" eaLnBrk="0" fontAlgn="base" hangingPunct="0">
              <a:spcBef>
                <a:spcPct val="0"/>
              </a:spcBef>
              <a:spcAft>
                <a:spcPct val="0"/>
              </a:spcAft>
              <a:defRPr sz="2900">
                <a:solidFill>
                  <a:schemeClr val="tx1"/>
                </a:solidFill>
                <a:latin typeface="Arial" charset="0"/>
                <a:ea typeface="ＭＳ Ｐゴシック" charset="0"/>
              </a:defRPr>
            </a:lvl9pPr>
          </a:lstStyle>
          <a:p>
            <a:pPr eaLnBrk="1" hangingPunct="1"/>
            <a:r>
              <a:rPr lang="en-AU" sz="3300" b="1">
                <a:solidFill>
                  <a:srgbClr val="00CCFF"/>
                </a:solidFill>
                <a:latin typeface="Arial Black" charset="0"/>
                <a:cs typeface="Arial" charset="0"/>
              </a:rPr>
              <a:t>Venn Diagrams</a:t>
            </a:r>
            <a:endParaRPr lang="en-US" sz="3300" b="1">
              <a:solidFill>
                <a:srgbClr val="00CCFF"/>
              </a:solidFill>
              <a:cs typeface="Arial" charset="0"/>
            </a:endParaRPr>
          </a:p>
        </p:txBody>
      </p:sp>
      <p:sp>
        <p:nvSpPr>
          <p:cNvPr id="200729" name="Text Box 25"/>
          <p:cNvSpPr txBox="1">
            <a:spLocks noChangeArrowheads="1"/>
          </p:cNvSpPr>
          <p:nvPr/>
        </p:nvSpPr>
        <p:spPr bwMode="auto">
          <a:xfrm>
            <a:off x="1189039" y="2439988"/>
            <a:ext cx="84534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803" tIns="41901" rIns="83803" bIns="41901">
            <a:spAutoFit/>
          </a:bodyPr>
          <a:lstStyle>
            <a:lvl1pPr marL="342900" indent="-342900" defTabSz="1001713" eaLnBrk="0" hangingPunct="0">
              <a:defRPr sz="2900">
                <a:solidFill>
                  <a:schemeClr val="tx1"/>
                </a:solidFill>
                <a:latin typeface="Arial" charset="0"/>
                <a:ea typeface="ＭＳ Ｐゴシック" charset="0"/>
                <a:cs typeface="ＭＳ Ｐゴシック" charset="0"/>
              </a:defRPr>
            </a:lvl1pPr>
            <a:lvl2pPr defTabSz="1001713" eaLnBrk="0" hangingPunct="0">
              <a:defRPr sz="2900">
                <a:solidFill>
                  <a:schemeClr val="tx1"/>
                </a:solidFill>
                <a:latin typeface="Arial" charset="0"/>
                <a:ea typeface="ＭＳ Ｐゴシック" charset="0"/>
              </a:defRPr>
            </a:lvl2pPr>
            <a:lvl3pPr marL="1143000" indent="-228600" defTabSz="1001713" eaLnBrk="0" hangingPunct="0">
              <a:defRPr sz="2900">
                <a:solidFill>
                  <a:schemeClr val="tx1"/>
                </a:solidFill>
                <a:latin typeface="Arial" charset="0"/>
                <a:ea typeface="ＭＳ Ｐゴシック" charset="0"/>
              </a:defRPr>
            </a:lvl3pPr>
            <a:lvl4pPr marL="1600200" indent="-228600" defTabSz="1001713" eaLnBrk="0" hangingPunct="0">
              <a:defRPr sz="2900">
                <a:solidFill>
                  <a:schemeClr val="tx1"/>
                </a:solidFill>
                <a:latin typeface="Arial" charset="0"/>
                <a:ea typeface="ＭＳ Ｐゴシック" charset="0"/>
              </a:defRPr>
            </a:lvl4pPr>
            <a:lvl5pPr marL="2057400" indent="-228600" defTabSz="1001713" eaLnBrk="0" hangingPunct="0">
              <a:defRPr sz="2900">
                <a:solidFill>
                  <a:schemeClr val="tx1"/>
                </a:solidFill>
                <a:latin typeface="Arial" charset="0"/>
                <a:ea typeface="ＭＳ Ｐゴシック" charset="0"/>
              </a:defRPr>
            </a:lvl5pPr>
            <a:lvl6pPr marL="2514600" indent="-228600" defTabSz="1001713" eaLnBrk="0" fontAlgn="base" hangingPunct="0">
              <a:spcBef>
                <a:spcPct val="0"/>
              </a:spcBef>
              <a:spcAft>
                <a:spcPct val="0"/>
              </a:spcAft>
              <a:defRPr sz="2900">
                <a:solidFill>
                  <a:schemeClr val="tx1"/>
                </a:solidFill>
                <a:latin typeface="Arial" charset="0"/>
                <a:ea typeface="ＭＳ Ｐゴシック" charset="0"/>
              </a:defRPr>
            </a:lvl6pPr>
            <a:lvl7pPr marL="2971800" indent="-228600" defTabSz="1001713" eaLnBrk="0" fontAlgn="base" hangingPunct="0">
              <a:spcBef>
                <a:spcPct val="0"/>
              </a:spcBef>
              <a:spcAft>
                <a:spcPct val="0"/>
              </a:spcAft>
              <a:defRPr sz="2900">
                <a:solidFill>
                  <a:schemeClr val="tx1"/>
                </a:solidFill>
                <a:latin typeface="Arial" charset="0"/>
                <a:ea typeface="ＭＳ Ｐゴシック" charset="0"/>
              </a:defRPr>
            </a:lvl7pPr>
            <a:lvl8pPr marL="3429000" indent="-228600" defTabSz="1001713" eaLnBrk="0" fontAlgn="base" hangingPunct="0">
              <a:spcBef>
                <a:spcPct val="0"/>
              </a:spcBef>
              <a:spcAft>
                <a:spcPct val="0"/>
              </a:spcAft>
              <a:defRPr sz="2900">
                <a:solidFill>
                  <a:schemeClr val="tx1"/>
                </a:solidFill>
                <a:latin typeface="Arial" charset="0"/>
                <a:ea typeface="ＭＳ Ｐゴシック" charset="0"/>
              </a:defRPr>
            </a:lvl8pPr>
            <a:lvl9pPr marL="3886200" indent="-228600" defTabSz="1001713" eaLnBrk="0" fontAlgn="base" hangingPunct="0">
              <a:spcBef>
                <a:spcPct val="0"/>
              </a:spcBef>
              <a:spcAft>
                <a:spcPct val="0"/>
              </a:spcAft>
              <a:defRPr sz="2900">
                <a:solidFill>
                  <a:schemeClr val="tx1"/>
                </a:solidFill>
                <a:latin typeface="Arial" charset="0"/>
                <a:ea typeface="ＭＳ Ｐゴシック" charset="0"/>
              </a:defRPr>
            </a:lvl9pPr>
          </a:lstStyle>
          <a:p>
            <a:pPr lvl="1" indent="0" eaLnBrk="1" hangingPunct="1"/>
            <a:r>
              <a:rPr lang="en-US" altLang="zh-CN" sz="1300">
                <a:solidFill>
                  <a:srgbClr val="FF6600"/>
                </a:solidFill>
                <a:latin typeface="Arial Black" charset="0"/>
                <a:cs typeface="Arial" charset="0"/>
              </a:rPr>
              <a:t>© </a:t>
            </a:r>
            <a:r>
              <a:rPr lang="en-AU" altLang="zh-CN" sz="1300">
                <a:solidFill>
                  <a:srgbClr val="FF6600"/>
                </a:solidFill>
                <a:latin typeface="Arial Black" charset="0"/>
                <a:cs typeface="Arial" charset="0"/>
              </a:rPr>
              <a:t>Norva Y S Lo      Produced by Norva Y S Lo</a:t>
            </a:r>
            <a:endParaRPr lang="en-US" sz="1300">
              <a:solidFill>
                <a:srgbClr val="FF6600"/>
              </a:solidFill>
              <a:latin typeface="Arial Black" charset="0"/>
              <a:cs typeface="Arial" charset="0"/>
            </a:endParaRPr>
          </a:p>
        </p:txBody>
      </p:sp>
    </p:spTree>
    <p:extLst>
      <p:ext uri="{BB962C8B-B14F-4D97-AF65-F5344CB8AC3E}">
        <p14:creationId xmlns:p14="http://schemas.microsoft.com/office/powerpoint/2010/main" val="29995591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0724"/>
                                        </p:tgtEl>
                                        <p:attrNameLst>
                                          <p:attrName>style.visibility</p:attrName>
                                        </p:attrNameLst>
                                      </p:cBhvr>
                                      <p:to>
                                        <p:strVal val="visible"/>
                                      </p:to>
                                    </p:set>
                                    <p:animEffect transition="in" filter="fade">
                                      <p:cBhvr>
                                        <p:cTn id="7" dur="1000"/>
                                        <p:tgtEl>
                                          <p:spTgt spid="200724"/>
                                        </p:tgtEl>
                                      </p:cBhvr>
                                    </p:animEffect>
                                  </p:childTnLst>
                                </p:cTn>
                              </p:par>
                            </p:childTnLst>
                          </p:cTn>
                        </p:par>
                        <p:par>
                          <p:cTn id="8" fill="hold" nodeType="afterGroup">
                            <p:stCondLst>
                              <p:cond delay="1000"/>
                            </p:stCondLst>
                            <p:childTnLst>
                              <p:par>
                                <p:cTn id="9" presetID="17" presetClass="entr" presetSubtype="10" fill="hold" nodeType="afterEffect">
                                  <p:stCondLst>
                                    <p:cond delay="0"/>
                                  </p:stCondLst>
                                  <p:childTnLst>
                                    <p:set>
                                      <p:cBhvr>
                                        <p:cTn id="10" dur="1" fill="hold">
                                          <p:stCondLst>
                                            <p:cond delay="0"/>
                                          </p:stCondLst>
                                        </p:cTn>
                                        <p:tgtEl>
                                          <p:spTgt spid="200707"/>
                                        </p:tgtEl>
                                        <p:attrNameLst>
                                          <p:attrName>style.visibility</p:attrName>
                                        </p:attrNameLst>
                                      </p:cBhvr>
                                      <p:to>
                                        <p:strVal val="visible"/>
                                      </p:to>
                                    </p:set>
                                    <p:anim calcmode="lin" valueType="num">
                                      <p:cBhvr>
                                        <p:cTn id="11" dur="150" fill="hold"/>
                                        <p:tgtEl>
                                          <p:spTgt spid="200707"/>
                                        </p:tgtEl>
                                        <p:attrNameLst>
                                          <p:attrName>ppt_w</p:attrName>
                                        </p:attrNameLst>
                                      </p:cBhvr>
                                      <p:tavLst>
                                        <p:tav tm="0">
                                          <p:val>
                                            <p:fltVal val="0"/>
                                          </p:val>
                                        </p:tav>
                                        <p:tav tm="100000">
                                          <p:val>
                                            <p:strVal val="#ppt_w"/>
                                          </p:val>
                                        </p:tav>
                                      </p:tavLst>
                                    </p:anim>
                                    <p:anim calcmode="lin" valueType="num">
                                      <p:cBhvr>
                                        <p:cTn id="12" dur="150" fill="hold"/>
                                        <p:tgtEl>
                                          <p:spTgt spid="200707"/>
                                        </p:tgtEl>
                                        <p:attrNameLst>
                                          <p:attrName>ppt_h</p:attrName>
                                        </p:attrNameLst>
                                      </p:cBhvr>
                                      <p:tavLst>
                                        <p:tav tm="0">
                                          <p:val>
                                            <p:strVal val="#ppt_h"/>
                                          </p:val>
                                        </p:tav>
                                        <p:tav tm="100000">
                                          <p:val>
                                            <p:strVal val="#ppt_h"/>
                                          </p:val>
                                        </p:tav>
                                      </p:tavLst>
                                    </p:anim>
                                  </p:childTnLst>
                                </p:cTn>
                              </p:par>
                            </p:childTnLst>
                          </p:cTn>
                        </p:par>
                        <p:par>
                          <p:cTn id="13" fill="hold" nodeType="afterGroup">
                            <p:stCondLst>
                              <p:cond delay="1150"/>
                            </p:stCondLst>
                            <p:childTnLst>
                              <p:par>
                                <p:cTn id="14" presetID="17" presetClass="entr" presetSubtype="10" fill="hold" nodeType="afterEffect">
                                  <p:stCondLst>
                                    <p:cond delay="0"/>
                                  </p:stCondLst>
                                  <p:childTnLst>
                                    <p:set>
                                      <p:cBhvr>
                                        <p:cTn id="15" dur="1" fill="hold">
                                          <p:stCondLst>
                                            <p:cond delay="0"/>
                                          </p:stCondLst>
                                        </p:cTn>
                                        <p:tgtEl>
                                          <p:spTgt spid="200713"/>
                                        </p:tgtEl>
                                        <p:attrNameLst>
                                          <p:attrName>style.visibility</p:attrName>
                                        </p:attrNameLst>
                                      </p:cBhvr>
                                      <p:to>
                                        <p:strVal val="visible"/>
                                      </p:to>
                                    </p:set>
                                    <p:anim calcmode="lin" valueType="num">
                                      <p:cBhvr>
                                        <p:cTn id="16" dur="150" fill="hold"/>
                                        <p:tgtEl>
                                          <p:spTgt spid="200713"/>
                                        </p:tgtEl>
                                        <p:attrNameLst>
                                          <p:attrName>ppt_w</p:attrName>
                                        </p:attrNameLst>
                                      </p:cBhvr>
                                      <p:tavLst>
                                        <p:tav tm="0">
                                          <p:val>
                                            <p:fltVal val="0"/>
                                          </p:val>
                                        </p:tav>
                                        <p:tav tm="100000">
                                          <p:val>
                                            <p:strVal val="#ppt_w"/>
                                          </p:val>
                                        </p:tav>
                                      </p:tavLst>
                                    </p:anim>
                                    <p:anim calcmode="lin" valueType="num">
                                      <p:cBhvr>
                                        <p:cTn id="17" dur="150" fill="hold"/>
                                        <p:tgtEl>
                                          <p:spTgt spid="200713"/>
                                        </p:tgtEl>
                                        <p:attrNameLst>
                                          <p:attrName>ppt_h</p:attrName>
                                        </p:attrNameLst>
                                      </p:cBhvr>
                                      <p:tavLst>
                                        <p:tav tm="0">
                                          <p:val>
                                            <p:strVal val="#ppt_h"/>
                                          </p:val>
                                        </p:tav>
                                        <p:tav tm="100000">
                                          <p:val>
                                            <p:strVal val="#ppt_h"/>
                                          </p:val>
                                        </p:tav>
                                      </p:tavLst>
                                    </p:anim>
                                  </p:childTnLst>
                                </p:cTn>
                              </p:par>
                            </p:childTnLst>
                          </p:cTn>
                        </p:par>
                        <p:par>
                          <p:cTn id="18" fill="hold" nodeType="afterGroup">
                            <p:stCondLst>
                              <p:cond delay="1300"/>
                            </p:stCondLst>
                            <p:childTnLst>
                              <p:par>
                                <p:cTn id="19" presetID="17" presetClass="entr" presetSubtype="10" fill="hold" nodeType="afterEffect">
                                  <p:stCondLst>
                                    <p:cond delay="0"/>
                                  </p:stCondLst>
                                  <p:childTnLst>
                                    <p:set>
                                      <p:cBhvr>
                                        <p:cTn id="20" dur="1" fill="hold">
                                          <p:stCondLst>
                                            <p:cond delay="0"/>
                                          </p:stCondLst>
                                        </p:cTn>
                                        <p:tgtEl>
                                          <p:spTgt spid="200721"/>
                                        </p:tgtEl>
                                        <p:attrNameLst>
                                          <p:attrName>style.visibility</p:attrName>
                                        </p:attrNameLst>
                                      </p:cBhvr>
                                      <p:to>
                                        <p:strVal val="visible"/>
                                      </p:to>
                                    </p:set>
                                    <p:anim calcmode="lin" valueType="num">
                                      <p:cBhvr>
                                        <p:cTn id="21" dur="150" fill="hold"/>
                                        <p:tgtEl>
                                          <p:spTgt spid="200721"/>
                                        </p:tgtEl>
                                        <p:attrNameLst>
                                          <p:attrName>ppt_w</p:attrName>
                                        </p:attrNameLst>
                                      </p:cBhvr>
                                      <p:tavLst>
                                        <p:tav tm="0">
                                          <p:val>
                                            <p:fltVal val="0"/>
                                          </p:val>
                                        </p:tav>
                                        <p:tav tm="100000">
                                          <p:val>
                                            <p:strVal val="#ppt_w"/>
                                          </p:val>
                                        </p:tav>
                                      </p:tavLst>
                                    </p:anim>
                                    <p:anim calcmode="lin" valueType="num">
                                      <p:cBhvr>
                                        <p:cTn id="22" dur="150" fill="hold"/>
                                        <p:tgtEl>
                                          <p:spTgt spid="200721"/>
                                        </p:tgtEl>
                                        <p:attrNameLst>
                                          <p:attrName>ppt_h</p:attrName>
                                        </p:attrNameLst>
                                      </p:cBhvr>
                                      <p:tavLst>
                                        <p:tav tm="0">
                                          <p:val>
                                            <p:strVal val="#ppt_h"/>
                                          </p:val>
                                        </p:tav>
                                        <p:tav tm="100000">
                                          <p:val>
                                            <p:strVal val="#ppt_h"/>
                                          </p:val>
                                        </p:tav>
                                      </p:tavLst>
                                    </p:anim>
                                  </p:childTnLst>
                                </p:cTn>
                              </p:par>
                            </p:childTnLst>
                          </p:cTn>
                        </p:par>
                        <p:par>
                          <p:cTn id="23" fill="hold" nodeType="afterGroup">
                            <p:stCondLst>
                              <p:cond delay="1450"/>
                            </p:stCondLst>
                            <p:childTnLst>
                              <p:par>
                                <p:cTn id="24" presetID="17" presetClass="entr" presetSubtype="10" fill="hold" nodeType="afterEffect">
                                  <p:stCondLst>
                                    <p:cond delay="0"/>
                                  </p:stCondLst>
                                  <p:childTnLst>
                                    <p:set>
                                      <p:cBhvr>
                                        <p:cTn id="25" dur="1" fill="hold">
                                          <p:stCondLst>
                                            <p:cond delay="0"/>
                                          </p:stCondLst>
                                        </p:cTn>
                                        <p:tgtEl>
                                          <p:spTgt spid="200716"/>
                                        </p:tgtEl>
                                        <p:attrNameLst>
                                          <p:attrName>style.visibility</p:attrName>
                                        </p:attrNameLst>
                                      </p:cBhvr>
                                      <p:to>
                                        <p:strVal val="visible"/>
                                      </p:to>
                                    </p:set>
                                    <p:anim calcmode="lin" valueType="num">
                                      <p:cBhvr>
                                        <p:cTn id="26" dur="150" fill="hold"/>
                                        <p:tgtEl>
                                          <p:spTgt spid="200716"/>
                                        </p:tgtEl>
                                        <p:attrNameLst>
                                          <p:attrName>ppt_w</p:attrName>
                                        </p:attrNameLst>
                                      </p:cBhvr>
                                      <p:tavLst>
                                        <p:tav tm="0">
                                          <p:val>
                                            <p:fltVal val="0"/>
                                          </p:val>
                                        </p:tav>
                                        <p:tav tm="100000">
                                          <p:val>
                                            <p:strVal val="#ppt_w"/>
                                          </p:val>
                                        </p:tav>
                                      </p:tavLst>
                                    </p:anim>
                                    <p:anim calcmode="lin" valueType="num">
                                      <p:cBhvr>
                                        <p:cTn id="27" dur="150" fill="hold"/>
                                        <p:tgtEl>
                                          <p:spTgt spid="200716"/>
                                        </p:tgtEl>
                                        <p:attrNameLst>
                                          <p:attrName>ppt_h</p:attrName>
                                        </p:attrNameLst>
                                      </p:cBhvr>
                                      <p:tavLst>
                                        <p:tav tm="0">
                                          <p:val>
                                            <p:strVal val="#ppt_h"/>
                                          </p:val>
                                        </p:tav>
                                        <p:tav tm="100000">
                                          <p:val>
                                            <p:strVal val="#ppt_h"/>
                                          </p:val>
                                        </p:tav>
                                      </p:tavLst>
                                    </p:anim>
                                  </p:childTnLst>
                                </p:cTn>
                              </p:par>
                            </p:childTnLst>
                          </p:cTn>
                        </p:par>
                        <p:par>
                          <p:cTn id="28" fill="hold" nodeType="afterGroup">
                            <p:stCondLst>
                              <p:cond delay="1600"/>
                            </p:stCondLst>
                            <p:childTnLst>
                              <p:par>
                                <p:cTn id="29" presetID="17" presetClass="entr" presetSubtype="10" fill="hold" nodeType="afterEffect">
                                  <p:stCondLst>
                                    <p:cond delay="0"/>
                                  </p:stCondLst>
                                  <p:childTnLst>
                                    <p:set>
                                      <p:cBhvr>
                                        <p:cTn id="30" dur="1" fill="hold">
                                          <p:stCondLst>
                                            <p:cond delay="0"/>
                                          </p:stCondLst>
                                        </p:cTn>
                                        <p:tgtEl>
                                          <p:spTgt spid="200711"/>
                                        </p:tgtEl>
                                        <p:attrNameLst>
                                          <p:attrName>style.visibility</p:attrName>
                                        </p:attrNameLst>
                                      </p:cBhvr>
                                      <p:to>
                                        <p:strVal val="visible"/>
                                      </p:to>
                                    </p:set>
                                    <p:anim calcmode="lin" valueType="num">
                                      <p:cBhvr>
                                        <p:cTn id="31" dur="150" fill="hold"/>
                                        <p:tgtEl>
                                          <p:spTgt spid="200711"/>
                                        </p:tgtEl>
                                        <p:attrNameLst>
                                          <p:attrName>ppt_w</p:attrName>
                                        </p:attrNameLst>
                                      </p:cBhvr>
                                      <p:tavLst>
                                        <p:tav tm="0">
                                          <p:val>
                                            <p:fltVal val="0"/>
                                          </p:val>
                                        </p:tav>
                                        <p:tav tm="100000">
                                          <p:val>
                                            <p:strVal val="#ppt_w"/>
                                          </p:val>
                                        </p:tav>
                                      </p:tavLst>
                                    </p:anim>
                                    <p:anim calcmode="lin" valueType="num">
                                      <p:cBhvr>
                                        <p:cTn id="32" dur="150" fill="hold"/>
                                        <p:tgtEl>
                                          <p:spTgt spid="200711"/>
                                        </p:tgtEl>
                                        <p:attrNameLst>
                                          <p:attrName>ppt_h</p:attrName>
                                        </p:attrNameLst>
                                      </p:cBhvr>
                                      <p:tavLst>
                                        <p:tav tm="0">
                                          <p:val>
                                            <p:strVal val="#ppt_h"/>
                                          </p:val>
                                        </p:tav>
                                        <p:tav tm="100000">
                                          <p:val>
                                            <p:strVal val="#ppt_h"/>
                                          </p:val>
                                        </p:tav>
                                      </p:tavLst>
                                    </p:anim>
                                  </p:childTnLst>
                                </p:cTn>
                              </p:par>
                            </p:childTnLst>
                          </p:cTn>
                        </p:par>
                        <p:par>
                          <p:cTn id="33" fill="hold" nodeType="afterGroup">
                            <p:stCondLst>
                              <p:cond delay="1750"/>
                            </p:stCondLst>
                            <p:childTnLst>
                              <p:par>
                                <p:cTn id="34" presetID="17" presetClass="entr" presetSubtype="10" fill="hold" nodeType="afterEffect">
                                  <p:stCondLst>
                                    <p:cond delay="0"/>
                                  </p:stCondLst>
                                  <p:childTnLst>
                                    <p:set>
                                      <p:cBhvr>
                                        <p:cTn id="35" dur="1" fill="hold">
                                          <p:stCondLst>
                                            <p:cond delay="0"/>
                                          </p:stCondLst>
                                        </p:cTn>
                                        <p:tgtEl>
                                          <p:spTgt spid="200717"/>
                                        </p:tgtEl>
                                        <p:attrNameLst>
                                          <p:attrName>style.visibility</p:attrName>
                                        </p:attrNameLst>
                                      </p:cBhvr>
                                      <p:to>
                                        <p:strVal val="visible"/>
                                      </p:to>
                                    </p:set>
                                    <p:anim calcmode="lin" valueType="num">
                                      <p:cBhvr>
                                        <p:cTn id="36" dur="150" fill="hold"/>
                                        <p:tgtEl>
                                          <p:spTgt spid="200717"/>
                                        </p:tgtEl>
                                        <p:attrNameLst>
                                          <p:attrName>ppt_w</p:attrName>
                                        </p:attrNameLst>
                                      </p:cBhvr>
                                      <p:tavLst>
                                        <p:tav tm="0">
                                          <p:val>
                                            <p:fltVal val="0"/>
                                          </p:val>
                                        </p:tav>
                                        <p:tav tm="100000">
                                          <p:val>
                                            <p:strVal val="#ppt_w"/>
                                          </p:val>
                                        </p:tav>
                                      </p:tavLst>
                                    </p:anim>
                                    <p:anim calcmode="lin" valueType="num">
                                      <p:cBhvr>
                                        <p:cTn id="37" dur="150" fill="hold"/>
                                        <p:tgtEl>
                                          <p:spTgt spid="200717"/>
                                        </p:tgtEl>
                                        <p:attrNameLst>
                                          <p:attrName>ppt_h</p:attrName>
                                        </p:attrNameLst>
                                      </p:cBhvr>
                                      <p:tavLst>
                                        <p:tav tm="0">
                                          <p:val>
                                            <p:strVal val="#ppt_h"/>
                                          </p:val>
                                        </p:tav>
                                        <p:tav tm="100000">
                                          <p:val>
                                            <p:strVal val="#ppt_h"/>
                                          </p:val>
                                        </p:tav>
                                      </p:tavLst>
                                    </p:anim>
                                  </p:childTnLst>
                                </p:cTn>
                              </p:par>
                            </p:childTnLst>
                          </p:cTn>
                        </p:par>
                        <p:par>
                          <p:cTn id="38" fill="hold" nodeType="afterGroup">
                            <p:stCondLst>
                              <p:cond delay="1900"/>
                            </p:stCondLst>
                            <p:childTnLst>
                              <p:par>
                                <p:cTn id="39" presetID="17" presetClass="entr" presetSubtype="10" fill="hold" nodeType="afterEffect">
                                  <p:stCondLst>
                                    <p:cond delay="0"/>
                                  </p:stCondLst>
                                  <p:childTnLst>
                                    <p:set>
                                      <p:cBhvr>
                                        <p:cTn id="40" dur="1" fill="hold">
                                          <p:stCondLst>
                                            <p:cond delay="0"/>
                                          </p:stCondLst>
                                        </p:cTn>
                                        <p:tgtEl>
                                          <p:spTgt spid="200712"/>
                                        </p:tgtEl>
                                        <p:attrNameLst>
                                          <p:attrName>style.visibility</p:attrName>
                                        </p:attrNameLst>
                                      </p:cBhvr>
                                      <p:to>
                                        <p:strVal val="visible"/>
                                      </p:to>
                                    </p:set>
                                    <p:anim calcmode="lin" valueType="num">
                                      <p:cBhvr>
                                        <p:cTn id="41" dur="150" fill="hold"/>
                                        <p:tgtEl>
                                          <p:spTgt spid="200712"/>
                                        </p:tgtEl>
                                        <p:attrNameLst>
                                          <p:attrName>ppt_w</p:attrName>
                                        </p:attrNameLst>
                                      </p:cBhvr>
                                      <p:tavLst>
                                        <p:tav tm="0">
                                          <p:val>
                                            <p:fltVal val="0"/>
                                          </p:val>
                                        </p:tav>
                                        <p:tav tm="100000">
                                          <p:val>
                                            <p:strVal val="#ppt_w"/>
                                          </p:val>
                                        </p:tav>
                                      </p:tavLst>
                                    </p:anim>
                                    <p:anim calcmode="lin" valueType="num">
                                      <p:cBhvr>
                                        <p:cTn id="42" dur="150" fill="hold"/>
                                        <p:tgtEl>
                                          <p:spTgt spid="200712"/>
                                        </p:tgtEl>
                                        <p:attrNameLst>
                                          <p:attrName>ppt_h</p:attrName>
                                        </p:attrNameLst>
                                      </p:cBhvr>
                                      <p:tavLst>
                                        <p:tav tm="0">
                                          <p:val>
                                            <p:strVal val="#ppt_h"/>
                                          </p:val>
                                        </p:tav>
                                        <p:tav tm="100000">
                                          <p:val>
                                            <p:strVal val="#ppt_h"/>
                                          </p:val>
                                        </p:tav>
                                      </p:tavLst>
                                    </p:anim>
                                  </p:childTnLst>
                                </p:cTn>
                              </p:par>
                            </p:childTnLst>
                          </p:cTn>
                        </p:par>
                        <p:par>
                          <p:cTn id="43" fill="hold" nodeType="afterGroup">
                            <p:stCondLst>
                              <p:cond delay="2050"/>
                            </p:stCondLst>
                            <p:childTnLst>
                              <p:par>
                                <p:cTn id="44" presetID="17" presetClass="entr" presetSubtype="10" fill="hold" nodeType="afterEffect">
                                  <p:stCondLst>
                                    <p:cond delay="0"/>
                                  </p:stCondLst>
                                  <p:childTnLst>
                                    <p:set>
                                      <p:cBhvr>
                                        <p:cTn id="45" dur="1" fill="hold">
                                          <p:stCondLst>
                                            <p:cond delay="0"/>
                                          </p:stCondLst>
                                        </p:cTn>
                                        <p:tgtEl>
                                          <p:spTgt spid="200708"/>
                                        </p:tgtEl>
                                        <p:attrNameLst>
                                          <p:attrName>style.visibility</p:attrName>
                                        </p:attrNameLst>
                                      </p:cBhvr>
                                      <p:to>
                                        <p:strVal val="visible"/>
                                      </p:to>
                                    </p:set>
                                    <p:anim calcmode="lin" valueType="num">
                                      <p:cBhvr>
                                        <p:cTn id="46" dur="150" fill="hold"/>
                                        <p:tgtEl>
                                          <p:spTgt spid="200708"/>
                                        </p:tgtEl>
                                        <p:attrNameLst>
                                          <p:attrName>ppt_w</p:attrName>
                                        </p:attrNameLst>
                                      </p:cBhvr>
                                      <p:tavLst>
                                        <p:tav tm="0">
                                          <p:val>
                                            <p:fltVal val="0"/>
                                          </p:val>
                                        </p:tav>
                                        <p:tav tm="100000">
                                          <p:val>
                                            <p:strVal val="#ppt_w"/>
                                          </p:val>
                                        </p:tav>
                                      </p:tavLst>
                                    </p:anim>
                                    <p:anim calcmode="lin" valueType="num">
                                      <p:cBhvr>
                                        <p:cTn id="47" dur="150" fill="hold"/>
                                        <p:tgtEl>
                                          <p:spTgt spid="200708"/>
                                        </p:tgtEl>
                                        <p:attrNameLst>
                                          <p:attrName>ppt_h</p:attrName>
                                        </p:attrNameLst>
                                      </p:cBhvr>
                                      <p:tavLst>
                                        <p:tav tm="0">
                                          <p:val>
                                            <p:strVal val="#ppt_h"/>
                                          </p:val>
                                        </p:tav>
                                        <p:tav tm="100000">
                                          <p:val>
                                            <p:strVal val="#ppt_h"/>
                                          </p:val>
                                        </p:tav>
                                      </p:tavLst>
                                    </p:anim>
                                  </p:childTnLst>
                                </p:cTn>
                              </p:par>
                            </p:childTnLst>
                          </p:cTn>
                        </p:par>
                        <p:par>
                          <p:cTn id="48" fill="hold" nodeType="afterGroup">
                            <p:stCondLst>
                              <p:cond delay="2200"/>
                            </p:stCondLst>
                            <p:childTnLst>
                              <p:par>
                                <p:cTn id="49" presetID="17" presetClass="entr" presetSubtype="10" fill="hold" nodeType="afterEffect">
                                  <p:stCondLst>
                                    <p:cond delay="0"/>
                                  </p:stCondLst>
                                  <p:childTnLst>
                                    <p:set>
                                      <p:cBhvr>
                                        <p:cTn id="50" dur="1" fill="hold">
                                          <p:stCondLst>
                                            <p:cond delay="0"/>
                                          </p:stCondLst>
                                        </p:cTn>
                                        <p:tgtEl>
                                          <p:spTgt spid="200710"/>
                                        </p:tgtEl>
                                        <p:attrNameLst>
                                          <p:attrName>style.visibility</p:attrName>
                                        </p:attrNameLst>
                                      </p:cBhvr>
                                      <p:to>
                                        <p:strVal val="visible"/>
                                      </p:to>
                                    </p:set>
                                    <p:anim calcmode="lin" valueType="num">
                                      <p:cBhvr>
                                        <p:cTn id="51" dur="150" fill="hold"/>
                                        <p:tgtEl>
                                          <p:spTgt spid="200710"/>
                                        </p:tgtEl>
                                        <p:attrNameLst>
                                          <p:attrName>ppt_w</p:attrName>
                                        </p:attrNameLst>
                                      </p:cBhvr>
                                      <p:tavLst>
                                        <p:tav tm="0">
                                          <p:val>
                                            <p:fltVal val="0"/>
                                          </p:val>
                                        </p:tav>
                                        <p:tav tm="100000">
                                          <p:val>
                                            <p:strVal val="#ppt_w"/>
                                          </p:val>
                                        </p:tav>
                                      </p:tavLst>
                                    </p:anim>
                                    <p:anim calcmode="lin" valueType="num">
                                      <p:cBhvr>
                                        <p:cTn id="52" dur="150" fill="hold"/>
                                        <p:tgtEl>
                                          <p:spTgt spid="200710"/>
                                        </p:tgtEl>
                                        <p:attrNameLst>
                                          <p:attrName>ppt_h</p:attrName>
                                        </p:attrNameLst>
                                      </p:cBhvr>
                                      <p:tavLst>
                                        <p:tav tm="0">
                                          <p:val>
                                            <p:strVal val="#ppt_h"/>
                                          </p:val>
                                        </p:tav>
                                        <p:tav tm="100000">
                                          <p:val>
                                            <p:strVal val="#ppt_h"/>
                                          </p:val>
                                        </p:tav>
                                      </p:tavLst>
                                    </p:anim>
                                  </p:childTnLst>
                                </p:cTn>
                              </p:par>
                            </p:childTnLst>
                          </p:cTn>
                        </p:par>
                        <p:par>
                          <p:cTn id="53" fill="hold" nodeType="afterGroup">
                            <p:stCondLst>
                              <p:cond delay="2350"/>
                            </p:stCondLst>
                            <p:childTnLst>
                              <p:par>
                                <p:cTn id="54" presetID="17" presetClass="entr" presetSubtype="10" fill="hold" nodeType="afterEffect">
                                  <p:stCondLst>
                                    <p:cond delay="0"/>
                                  </p:stCondLst>
                                  <p:childTnLst>
                                    <p:set>
                                      <p:cBhvr>
                                        <p:cTn id="55" dur="1" fill="hold">
                                          <p:stCondLst>
                                            <p:cond delay="0"/>
                                          </p:stCondLst>
                                        </p:cTn>
                                        <p:tgtEl>
                                          <p:spTgt spid="200726"/>
                                        </p:tgtEl>
                                        <p:attrNameLst>
                                          <p:attrName>style.visibility</p:attrName>
                                        </p:attrNameLst>
                                      </p:cBhvr>
                                      <p:to>
                                        <p:strVal val="visible"/>
                                      </p:to>
                                    </p:set>
                                    <p:anim calcmode="lin" valueType="num">
                                      <p:cBhvr>
                                        <p:cTn id="56" dur="150" fill="hold"/>
                                        <p:tgtEl>
                                          <p:spTgt spid="200726"/>
                                        </p:tgtEl>
                                        <p:attrNameLst>
                                          <p:attrName>ppt_w</p:attrName>
                                        </p:attrNameLst>
                                      </p:cBhvr>
                                      <p:tavLst>
                                        <p:tav tm="0">
                                          <p:val>
                                            <p:fltVal val="0"/>
                                          </p:val>
                                        </p:tav>
                                        <p:tav tm="100000">
                                          <p:val>
                                            <p:strVal val="#ppt_w"/>
                                          </p:val>
                                        </p:tav>
                                      </p:tavLst>
                                    </p:anim>
                                    <p:anim calcmode="lin" valueType="num">
                                      <p:cBhvr>
                                        <p:cTn id="57" dur="150" fill="hold"/>
                                        <p:tgtEl>
                                          <p:spTgt spid="200726"/>
                                        </p:tgtEl>
                                        <p:attrNameLst>
                                          <p:attrName>ppt_h</p:attrName>
                                        </p:attrNameLst>
                                      </p:cBhvr>
                                      <p:tavLst>
                                        <p:tav tm="0">
                                          <p:val>
                                            <p:strVal val="#ppt_h"/>
                                          </p:val>
                                        </p:tav>
                                        <p:tav tm="100000">
                                          <p:val>
                                            <p:strVal val="#ppt_h"/>
                                          </p:val>
                                        </p:tav>
                                      </p:tavLst>
                                    </p:anim>
                                  </p:childTnLst>
                                </p:cTn>
                              </p:par>
                            </p:childTnLst>
                          </p:cTn>
                        </p:par>
                        <p:par>
                          <p:cTn id="58" fill="hold" nodeType="afterGroup">
                            <p:stCondLst>
                              <p:cond delay="2500"/>
                            </p:stCondLst>
                            <p:childTnLst>
                              <p:par>
                                <p:cTn id="59" presetID="17" presetClass="entr" presetSubtype="10" fill="hold" nodeType="afterEffect">
                                  <p:stCondLst>
                                    <p:cond delay="0"/>
                                  </p:stCondLst>
                                  <p:childTnLst>
                                    <p:set>
                                      <p:cBhvr>
                                        <p:cTn id="60" dur="1" fill="hold">
                                          <p:stCondLst>
                                            <p:cond delay="0"/>
                                          </p:stCondLst>
                                        </p:cTn>
                                        <p:tgtEl>
                                          <p:spTgt spid="200718"/>
                                        </p:tgtEl>
                                        <p:attrNameLst>
                                          <p:attrName>style.visibility</p:attrName>
                                        </p:attrNameLst>
                                      </p:cBhvr>
                                      <p:to>
                                        <p:strVal val="visible"/>
                                      </p:to>
                                    </p:set>
                                    <p:anim calcmode="lin" valueType="num">
                                      <p:cBhvr>
                                        <p:cTn id="61" dur="150" fill="hold"/>
                                        <p:tgtEl>
                                          <p:spTgt spid="200718"/>
                                        </p:tgtEl>
                                        <p:attrNameLst>
                                          <p:attrName>ppt_w</p:attrName>
                                        </p:attrNameLst>
                                      </p:cBhvr>
                                      <p:tavLst>
                                        <p:tav tm="0">
                                          <p:val>
                                            <p:fltVal val="0"/>
                                          </p:val>
                                        </p:tav>
                                        <p:tav tm="100000">
                                          <p:val>
                                            <p:strVal val="#ppt_w"/>
                                          </p:val>
                                        </p:tav>
                                      </p:tavLst>
                                    </p:anim>
                                    <p:anim calcmode="lin" valueType="num">
                                      <p:cBhvr>
                                        <p:cTn id="62" dur="150" fill="hold"/>
                                        <p:tgtEl>
                                          <p:spTgt spid="200718"/>
                                        </p:tgtEl>
                                        <p:attrNameLst>
                                          <p:attrName>ppt_h</p:attrName>
                                        </p:attrNameLst>
                                      </p:cBhvr>
                                      <p:tavLst>
                                        <p:tav tm="0">
                                          <p:val>
                                            <p:strVal val="#ppt_h"/>
                                          </p:val>
                                        </p:tav>
                                        <p:tav tm="100000">
                                          <p:val>
                                            <p:strVal val="#ppt_h"/>
                                          </p:val>
                                        </p:tav>
                                      </p:tavLst>
                                    </p:anim>
                                  </p:childTnLst>
                                </p:cTn>
                              </p:par>
                            </p:childTnLst>
                          </p:cTn>
                        </p:par>
                        <p:par>
                          <p:cTn id="63" fill="hold" nodeType="afterGroup">
                            <p:stCondLst>
                              <p:cond delay="2650"/>
                            </p:stCondLst>
                            <p:childTnLst>
                              <p:par>
                                <p:cTn id="64" presetID="17" presetClass="entr" presetSubtype="10" fill="hold" nodeType="afterEffect">
                                  <p:stCondLst>
                                    <p:cond delay="0"/>
                                  </p:stCondLst>
                                  <p:childTnLst>
                                    <p:set>
                                      <p:cBhvr>
                                        <p:cTn id="65" dur="1" fill="hold">
                                          <p:stCondLst>
                                            <p:cond delay="0"/>
                                          </p:stCondLst>
                                        </p:cTn>
                                        <p:tgtEl>
                                          <p:spTgt spid="200723"/>
                                        </p:tgtEl>
                                        <p:attrNameLst>
                                          <p:attrName>style.visibility</p:attrName>
                                        </p:attrNameLst>
                                      </p:cBhvr>
                                      <p:to>
                                        <p:strVal val="visible"/>
                                      </p:to>
                                    </p:set>
                                    <p:anim calcmode="lin" valueType="num">
                                      <p:cBhvr>
                                        <p:cTn id="66" dur="150" fill="hold"/>
                                        <p:tgtEl>
                                          <p:spTgt spid="200723"/>
                                        </p:tgtEl>
                                        <p:attrNameLst>
                                          <p:attrName>ppt_w</p:attrName>
                                        </p:attrNameLst>
                                      </p:cBhvr>
                                      <p:tavLst>
                                        <p:tav tm="0">
                                          <p:val>
                                            <p:fltVal val="0"/>
                                          </p:val>
                                        </p:tav>
                                        <p:tav tm="100000">
                                          <p:val>
                                            <p:strVal val="#ppt_w"/>
                                          </p:val>
                                        </p:tav>
                                      </p:tavLst>
                                    </p:anim>
                                    <p:anim calcmode="lin" valueType="num">
                                      <p:cBhvr>
                                        <p:cTn id="67" dur="150" fill="hold"/>
                                        <p:tgtEl>
                                          <p:spTgt spid="200723"/>
                                        </p:tgtEl>
                                        <p:attrNameLst>
                                          <p:attrName>ppt_h</p:attrName>
                                        </p:attrNameLst>
                                      </p:cBhvr>
                                      <p:tavLst>
                                        <p:tav tm="0">
                                          <p:val>
                                            <p:strVal val="#ppt_h"/>
                                          </p:val>
                                        </p:tav>
                                        <p:tav tm="100000">
                                          <p:val>
                                            <p:strVal val="#ppt_h"/>
                                          </p:val>
                                        </p:tav>
                                      </p:tavLst>
                                    </p:anim>
                                  </p:childTnLst>
                                </p:cTn>
                              </p:par>
                            </p:childTnLst>
                          </p:cTn>
                        </p:par>
                        <p:par>
                          <p:cTn id="68" fill="hold" nodeType="afterGroup">
                            <p:stCondLst>
                              <p:cond delay="2800"/>
                            </p:stCondLst>
                            <p:childTnLst>
                              <p:par>
                                <p:cTn id="69" presetID="17" presetClass="entr" presetSubtype="10" fill="hold" nodeType="afterEffect">
                                  <p:stCondLst>
                                    <p:cond delay="0"/>
                                  </p:stCondLst>
                                  <p:childTnLst>
                                    <p:set>
                                      <p:cBhvr>
                                        <p:cTn id="70" dur="1" fill="hold">
                                          <p:stCondLst>
                                            <p:cond delay="0"/>
                                          </p:stCondLst>
                                        </p:cTn>
                                        <p:tgtEl>
                                          <p:spTgt spid="200715"/>
                                        </p:tgtEl>
                                        <p:attrNameLst>
                                          <p:attrName>style.visibility</p:attrName>
                                        </p:attrNameLst>
                                      </p:cBhvr>
                                      <p:to>
                                        <p:strVal val="visible"/>
                                      </p:to>
                                    </p:set>
                                    <p:anim calcmode="lin" valueType="num">
                                      <p:cBhvr>
                                        <p:cTn id="71" dur="150" fill="hold"/>
                                        <p:tgtEl>
                                          <p:spTgt spid="200715"/>
                                        </p:tgtEl>
                                        <p:attrNameLst>
                                          <p:attrName>ppt_w</p:attrName>
                                        </p:attrNameLst>
                                      </p:cBhvr>
                                      <p:tavLst>
                                        <p:tav tm="0">
                                          <p:val>
                                            <p:fltVal val="0"/>
                                          </p:val>
                                        </p:tav>
                                        <p:tav tm="100000">
                                          <p:val>
                                            <p:strVal val="#ppt_w"/>
                                          </p:val>
                                        </p:tav>
                                      </p:tavLst>
                                    </p:anim>
                                    <p:anim calcmode="lin" valueType="num">
                                      <p:cBhvr>
                                        <p:cTn id="72" dur="150" fill="hold"/>
                                        <p:tgtEl>
                                          <p:spTgt spid="200715"/>
                                        </p:tgtEl>
                                        <p:attrNameLst>
                                          <p:attrName>ppt_h</p:attrName>
                                        </p:attrNameLst>
                                      </p:cBhvr>
                                      <p:tavLst>
                                        <p:tav tm="0">
                                          <p:val>
                                            <p:strVal val="#ppt_h"/>
                                          </p:val>
                                        </p:tav>
                                        <p:tav tm="100000">
                                          <p:val>
                                            <p:strVal val="#ppt_h"/>
                                          </p:val>
                                        </p:tav>
                                      </p:tavLst>
                                    </p:anim>
                                  </p:childTnLst>
                                </p:cTn>
                              </p:par>
                            </p:childTnLst>
                          </p:cTn>
                        </p:par>
                        <p:par>
                          <p:cTn id="73" fill="hold" nodeType="afterGroup">
                            <p:stCondLst>
                              <p:cond delay="2950"/>
                            </p:stCondLst>
                            <p:childTnLst>
                              <p:par>
                                <p:cTn id="74" presetID="17" presetClass="entr" presetSubtype="10" fill="hold" nodeType="afterEffect">
                                  <p:stCondLst>
                                    <p:cond delay="0"/>
                                  </p:stCondLst>
                                  <p:childTnLst>
                                    <p:set>
                                      <p:cBhvr>
                                        <p:cTn id="75" dur="1" fill="hold">
                                          <p:stCondLst>
                                            <p:cond delay="0"/>
                                          </p:stCondLst>
                                        </p:cTn>
                                        <p:tgtEl>
                                          <p:spTgt spid="200719"/>
                                        </p:tgtEl>
                                        <p:attrNameLst>
                                          <p:attrName>style.visibility</p:attrName>
                                        </p:attrNameLst>
                                      </p:cBhvr>
                                      <p:to>
                                        <p:strVal val="visible"/>
                                      </p:to>
                                    </p:set>
                                    <p:anim calcmode="lin" valueType="num">
                                      <p:cBhvr>
                                        <p:cTn id="76" dur="150" fill="hold"/>
                                        <p:tgtEl>
                                          <p:spTgt spid="200719"/>
                                        </p:tgtEl>
                                        <p:attrNameLst>
                                          <p:attrName>ppt_w</p:attrName>
                                        </p:attrNameLst>
                                      </p:cBhvr>
                                      <p:tavLst>
                                        <p:tav tm="0">
                                          <p:val>
                                            <p:fltVal val="0"/>
                                          </p:val>
                                        </p:tav>
                                        <p:tav tm="100000">
                                          <p:val>
                                            <p:strVal val="#ppt_w"/>
                                          </p:val>
                                        </p:tav>
                                      </p:tavLst>
                                    </p:anim>
                                    <p:anim calcmode="lin" valueType="num">
                                      <p:cBhvr>
                                        <p:cTn id="77" dur="150" fill="hold"/>
                                        <p:tgtEl>
                                          <p:spTgt spid="200719"/>
                                        </p:tgtEl>
                                        <p:attrNameLst>
                                          <p:attrName>ppt_h</p:attrName>
                                        </p:attrNameLst>
                                      </p:cBhvr>
                                      <p:tavLst>
                                        <p:tav tm="0">
                                          <p:val>
                                            <p:strVal val="#ppt_h"/>
                                          </p:val>
                                        </p:tav>
                                        <p:tav tm="100000">
                                          <p:val>
                                            <p:strVal val="#ppt_h"/>
                                          </p:val>
                                        </p:tav>
                                      </p:tavLst>
                                    </p:anim>
                                  </p:childTnLst>
                                </p:cTn>
                              </p:par>
                            </p:childTnLst>
                          </p:cTn>
                        </p:par>
                        <p:par>
                          <p:cTn id="78" fill="hold" nodeType="afterGroup">
                            <p:stCondLst>
                              <p:cond delay="3100"/>
                            </p:stCondLst>
                            <p:childTnLst>
                              <p:par>
                                <p:cTn id="79" presetID="17" presetClass="entr" presetSubtype="10" fill="hold" nodeType="afterEffect">
                                  <p:stCondLst>
                                    <p:cond delay="0"/>
                                  </p:stCondLst>
                                  <p:childTnLst>
                                    <p:set>
                                      <p:cBhvr>
                                        <p:cTn id="80" dur="1" fill="hold">
                                          <p:stCondLst>
                                            <p:cond delay="0"/>
                                          </p:stCondLst>
                                        </p:cTn>
                                        <p:tgtEl>
                                          <p:spTgt spid="200714"/>
                                        </p:tgtEl>
                                        <p:attrNameLst>
                                          <p:attrName>style.visibility</p:attrName>
                                        </p:attrNameLst>
                                      </p:cBhvr>
                                      <p:to>
                                        <p:strVal val="visible"/>
                                      </p:to>
                                    </p:set>
                                    <p:anim calcmode="lin" valueType="num">
                                      <p:cBhvr>
                                        <p:cTn id="81" dur="150" fill="hold"/>
                                        <p:tgtEl>
                                          <p:spTgt spid="200714"/>
                                        </p:tgtEl>
                                        <p:attrNameLst>
                                          <p:attrName>ppt_w</p:attrName>
                                        </p:attrNameLst>
                                      </p:cBhvr>
                                      <p:tavLst>
                                        <p:tav tm="0">
                                          <p:val>
                                            <p:fltVal val="0"/>
                                          </p:val>
                                        </p:tav>
                                        <p:tav tm="100000">
                                          <p:val>
                                            <p:strVal val="#ppt_w"/>
                                          </p:val>
                                        </p:tav>
                                      </p:tavLst>
                                    </p:anim>
                                    <p:anim calcmode="lin" valueType="num">
                                      <p:cBhvr>
                                        <p:cTn id="82" dur="150" fill="hold"/>
                                        <p:tgtEl>
                                          <p:spTgt spid="200714"/>
                                        </p:tgtEl>
                                        <p:attrNameLst>
                                          <p:attrName>ppt_h</p:attrName>
                                        </p:attrNameLst>
                                      </p:cBhvr>
                                      <p:tavLst>
                                        <p:tav tm="0">
                                          <p:val>
                                            <p:strVal val="#ppt_h"/>
                                          </p:val>
                                        </p:tav>
                                        <p:tav tm="100000">
                                          <p:val>
                                            <p:strVal val="#ppt_h"/>
                                          </p:val>
                                        </p:tav>
                                      </p:tavLst>
                                    </p:anim>
                                  </p:childTnLst>
                                </p:cTn>
                              </p:par>
                            </p:childTnLst>
                          </p:cTn>
                        </p:par>
                        <p:par>
                          <p:cTn id="83" fill="hold" nodeType="afterGroup">
                            <p:stCondLst>
                              <p:cond delay="3250"/>
                            </p:stCondLst>
                            <p:childTnLst>
                              <p:par>
                                <p:cTn id="84" presetID="17" presetClass="entr" presetSubtype="10" fill="hold" nodeType="afterEffect">
                                  <p:stCondLst>
                                    <p:cond delay="0"/>
                                  </p:stCondLst>
                                  <p:childTnLst>
                                    <p:set>
                                      <p:cBhvr>
                                        <p:cTn id="85" dur="1" fill="hold">
                                          <p:stCondLst>
                                            <p:cond delay="0"/>
                                          </p:stCondLst>
                                        </p:cTn>
                                        <p:tgtEl>
                                          <p:spTgt spid="200727"/>
                                        </p:tgtEl>
                                        <p:attrNameLst>
                                          <p:attrName>style.visibility</p:attrName>
                                        </p:attrNameLst>
                                      </p:cBhvr>
                                      <p:to>
                                        <p:strVal val="visible"/>
                                      </p:to>
                                    </p:set>
                                    <p:anim calcmode="lin" valueType="num">
                                      <p:cBhvr>
                                        <p:cTn id="86" dur="150" fill="hold"/>
                                        <p:tgtEl>
                                          <p:spTgt spid="200727"/>
                                        </p:tgtEl>
                                        <p:attrNameLst>
                                          <p:attrName>ppt_w</p:attrName>
                                        </p:attrNameLst>
                                      </p:cBhvr>
                                      <p:tavLst>
                                        <p:tav tm="0">
                                          <p:val>
                                            <p:fltVal val="0"/>
                                          </p:val>
                                        </p:tav>
                                        <p:tav tm="100000">
                                          <p:val>
                                            <p:strVal val="#ppt_w"/>
                                          </p:val>
                                        </p:tav>
                                      </p:tavLst>
                                    </p:anim>
                                    <p:anim calcmode="lin" valueType="num">
                                      <p:cBhvr>
                                        <p:cTn id="87" dur="150" fill="hold"/>
                                        <p:tgtEl>
                                          <p:spTgt spid="200727"/>
                                        </p:tgtEl>
                                        <p:attrNameLst>
                                          <p:attrName>ppt_h</p:attrName>
                                        </p:attrNameLst>
                                      </p:cBhvr>
                                      <p:tavLst>
                                        <p:tav tm="0">
                                          <p:val>
                                            <p:strVal val="#ppt_h"/>
                                          </p:val>
                                        </p:tav>
                                        <p:tav tm="100000">
                                          <p:val>
                                            <p:strVal val="#ppt_h"/>
                                          </p:val>
                                        </p:tav>
                                      </p:tavLst>
                                    </p:anim>
                                  </p:childTnLst>
                                </p:cTn>
                              </p:par>
                            </p:childTnLst>
                          </p:cTn>
                        </p:par>
                        <p:par>
                          <p:cTn id="88" fill="hold" nodeType="afterGroup">
                            <p:stCondLst>
                              <p:cond delay="3400"/>
                            </p:stCondLst>
                            <p:childTnLst>
                              <p:par>
                                <p:cTn id="89" presetID="17" presetClass="entr" presetSubtype="10" fill="hold" nodeType="afterEffect">
                                  <p:stCondLst>
                                    <p:cond delay="0"/>
                                  </p:stCondLst>
                                  <p:childTnLst>
                                    <p:set>
                                      <p:cBhvr>
                                        <p:cTn id="90" dur="1" fill="hold">
                                          <p:stCondLst>
                                            <p:cond delay="0"/>
                                          </p:stCondLst>
                                        </p:cTn>
                                        <p:tgtEl>
                                          <p:spTgt spid="200720"/>
                                        </p:tgtEl>
                                        <p:attrNameLst>
                                          <p:attrName>style.visibility</p:attrName>
                                        </p:attrNameLst>
                                      </p:cBhvr>
                                      <p:to>
                                        <p:strVal val="visible"/>
                                      </p:to>
                                    </p:set>
                                    <p:anim calcmode="lin" valueType="num">
                                      <p:cBhvr>
                                        <p:cTn id="91" dur="150" fill="hold"/>
                                        <p:tgtEl>
                                          <p:spTgt spid="200720"/>
                                        </p:tgtEl>
                                        <p:attrNameLst>
                                          <p:attrName>ppt_w</p:attrName>
                                        </p:attrNameLst>
                                      </p:cBhvr>
                                      <p:tavLst>
                                        <p:tav tm="0">
                                          <p:val>
                                            <p:fltVal val="0"/>
                                          </p:val>
                                        </p:tav>
                                        <p:tav tm="100000">
                                          <p:val>
                                            <p:strVal val="#ppt_w"/>
                                          </p:val>
                                        </p:tav>
                                      </p:tavLst>
                                    </p:anim>
                                    <p:anim calcmode="lin" valueType="num">
                                      <p:cBhvr>
                                        <p:cTn id="92" dur="150" fill="hold"/>
                                        <p:tgtEl>
                                          <p:spTgt spid="200720"/>
                                        </p:tgtEl>
                                        <p:attrNameLst>
                                          <p:attrName>ppt_h</p:attrName>
                                        </p:attrNameLst>
                                      </p:cBhvr>
                                      <p:tavLst>
                                        <p:tav tm="0">
                                          <p:val>
                                            <p:strVal val="#ppt_h"/>
                                          </p:val>
                                        </p:tav>
                                        <p:tav tm="100000">
                                          <p:val>
                                            <p:strVal val="#ppt_h"/>
                                          </p:val>
                                        </p:tav>
                                      </p:tavLst>
                                    </p:anim>
                                  </p:childTnLst>
                                </p:cTn>
                              </p:par>
                            </p:childTnLst>
                          </p:cTn>
                        </p:par>
                        <p:par>
                          <p:cTn id="93" fill="hold" nodeType="afterGroup">
                            <p:stCondLst>
                              <p:cond delay="3550"/>
                            </p:stCondLst>
                            <p:childTnLst>
                              <p:par>
                                <p:cTn id="94" presetID="17" presetClass="entr" presetSubtype="10" fill="hold" nodeType="afterEffect">
                                  <p:stCondLst>
                                    <p:cond delay="0"/>
                                  </p:stCondLst>
                                  <p:childTnLst>
                                    <p:set>
                                      <p:cBhvr>
                                        <p:cTn id="95" dur="1" fill="hold">
                                          <p:stCondLst>
                                            <p:cond delay="0"/>
                                          </p:stCondLst>
                                        </p:cTn>
                                        <p:tgtEl>
                                          <p:spTgt spid="200725"/>
                                        </p:tgtEl>
                                        <p:attrNameLst>
                                          <p:attrName>style.visibility</p:attrName>
                                        </p:attrNameLst>
                                      </p:cBhvr>
                                      <p:to>
                                        <p:strVal val="visible"/>
                                      </p:to>
                                    </p:set>
                                    <p:anim calcmode="lin" valueType="num">
                                      <p:cBhvr>
                                        <p:cTn id="96" dur="150" fill="hold"/>
                                        <p:tgtEl>
                                          <p:spTgt spid="200725"/>
                                        </p:tgtEl>
                                        <p:attrNameLst>
                                          <p:attrName>ppt_w</p:attrName>
                                        </p:attrNameLst>
                                      </p:cBhvr>
                                      <p:tavLst>
                                        <p:tav tm="0">
                                          <p:val>
                                            <p:fltVal val="0"/>
                                          </p:val>
                                        </p:tav>
                                        <p:tav tm="100000">
                                          <p:val>
                                            <p:strVal val="#ppt_w"/>
                                          </p:val>
                                        </p:tav>
                                      </p:tavLst>
                                    </p:anim>
                                    <p:anim calcmode="lin" valueType="num">
                                      <p:cBhvr>
                                        <p:cTn id="97" dur="150" fill="hold"/>
                                        <p:tgtEl>
                                          <p:spTgt spid="200725"/>
                                        </p:tgtEl>
                                        <p:attrNameLst>
                                          <p:attrName>ppt_h</p:attrName>
                                        </p:attrNameLst>
                                      </p:cBhvr>
                                      <p:tavLst>
                                        <p:tav tm="0">
                                          <p:val>
                                            <p:strVal val="#ppt_h"/>
                                          </p:val>
                                        </p:tav>
                                        <p:tav tm="100000">
                                          <p:val>
                                            <p:strVal val="#ppt_h"/>
                                          </p:val>
                                        </p:tav>
                                      </p:tavLst>
                                    </p:anim>
                                  </p:childTnLst>
                                </p:cTn>
                              </p:par>
                            </p:childTnLst>
                          </p:cTn>
                        </p:par>
                        <p:par>
                          <p:cTn id="98" fill="hold" nodeType="afterGroup">
                            <p:stCondLst>
                              <p:cond delay="3700"/>
                            </p:stCondLst>
                            <p:childTnLst>
                              <p:par>
                                <p:cTn id="99" presetID="17" presetClass="entr" presetSubtype="10" fill="hold" nodeType="afterEffect">
                                  <p:stCondLst>
                                    <p:cond delay="0"/>
                                  </p:stCondLst>
                                  <p:childTnLst>
                                    <p:set>
                                      <p:cBhvr>
                                        <p:cTn id="100" dur="1" fill="hold">
                                          <p:stCondLst>
                                            <p:cond delay="0"/>
                                          </p:stCondLst>
                                        </p:cTn>
                                        <p:tgtEl>
                                          <p:spTgt spid="200722"/>
                                        </p:tgtEl>
                                        <p:attrNameLst>
                                          <p:attrName>style.visibility</p:attrName>
                                        </p:attrNameLst>
                                      </p:cBhvr>
                                      <p:to>
                                        <p:strVal val="visible"/>
                                      </p:to>
                                    </p:set>
                                    <p:anim calcmode="lin" valueType="num">
                                      <p:cBhvr>
                                        <p:cTn id="101" dur="150" fill="hold"/>
                                        <p:tgtEl>
                                          <p:spTgt spid="200722"/>
                                        </p:tgtEl>
                                        <p:attrNameLst>
                                          <p:attrName>ppt_w</p:attrName>
                                        </p:attrNameLst>
                                      </p:cBhvr>
                                      <p:tavLst>
                                        <p:tav tm="0">
                                          <p:val>
                                            <p:fltVal val="0"/>
                                          </p:val>
                                        </p:tav>
                                        <p:tav tm="100000">
                                          <p:val>
                                            <p:strVal val="#ppt_w"/>
                                          </p:val>
                                        </p:tav>
                                      </p:tavLst>
                                    </p:anim>
                                    <p:anim calcmode="lin" valueType="num">
                                      <p:cBhvr>
                                        <p:cTn id="102" dur="150" fill="hold"/>
                                        <p:tgtEl>
                                          <p:spTgt spid="200722"/>
                                        </p:tgtEl>
                                        <p:attrNameLst>
                                          <p:attrName>ppt_h</p:attrName>
                                        </p:attrNameLst>
                                      </p:cBhvr>
                                      <p:tavLst>
                                        <p:tav tm="0">
                                          <p:val>
                                            <p:strVal val="#ppt_h"/>
                                          </p:val>
                                        </p:tav>
                                        <p:tav tm="100000">
                                          <p:val>
                                            <p:strVal val="#ppt_h"/>
                                          </p:val>
                                        </p:tav>
                                      </p:tavLst>
                                    </p:anim>
                                  </p:childTnLst>
                                </p:cTn>
                              </p:par>
                            </p:childTnLst>
                          </p:cTn>
                        </p:par>
                        <p:par>
                          <p:cTn id="103" fill="hold" nodeType="afterGroup">
                            <p:stCondLst>
                              <p:cond delay="3850"/>
                            </p:stCondLst>
                            <p:childTnLst>
                              <p:par>
                                <p:cTn id="104" presetID="17" presetClass="entr" presetSubtype="10" fill="hold" nodeType="afterEffect">
                                  <p:stCondLst>
                                    <p:cond delay="0"/>
                                  </p:stCondLst>
                                  <p:childTnLst>
                                    <p:set>
                                      <p:cBhvr>
                                        <p:cTn id="105" dur="1" fill="hold">
                                          <p:stCondLst>
                                            <p:cond delay="0"/>
                                          </p:stCondLst>
                                        </p:cTn>
                                        <p:tgtEl>
                                          <p:spTgt spid="200709"/>
                                        </p:tgtEl>
                                        <p:attrNameLst>
                                          <p:attrName>style.visibility</p:attrName>
                                        </p:attrNameLst>
                                      </p:cBhvr>
                                      <p:to>
                                        <p:strVal val="visible"/>
                                      </p:to>
                                    </p:set>
                                    <p:anim calcmode="lin" valueType="num">
                                      <p:cBhvr>
                                        <p:cTn id="106" dur="150" fill="hold"/>
                                        <p:tgtEl>
                                          <p:spTgt spid="200709"/>
                                        </p:tgtEl>
                                        <p:attrNameLst>
                                          <p:attrName>ppt_w</p:attrName>
                                        </p:attrNameLst>
                                      </p:cBhvr>
                                      <p:tavLst>
                                        <p:tav tm="0">
                                          <p:val>
                                            <p:fltVal val="0"/>
                                          </p:val>
                                        </p:tav>
                                        <p:tav tm="100000">
                                          <p:val>
                                            <p:strVal val="#ppt_w"/>
                                          </p:val>
                                        </p:tav>
                                      </p:tavLst>
                                    </p:anim>
                                    <p:anim calcmode="lin" valueType="num">
                                      <p:cBhvr>
                                        <p:cTn id="107" dur="150" fill="hold"/>
                                        <p:tgtEl>
                                          <p:spTgt spid="200709"/>
                                        </p:tgtEl>
                                        <p:attrNameLst>
                                          <p:attrName>ppt_h</p:attrName>
                                        </p:attrNameLst>
                                      </p:cBhvr>
                                      <p:tavLst>
                                        <p:tav tm="0">
                                          <p:val>
                                            <p:strVal val="#ppt_h"/>
                                          </p:val>
                                        </p:tav>
                                        <p:tav tm="100000">
                                          <p:val>
                                            <p:strVal val="#ppt_h"/>
                                          </p:val>
                                        </p:tav>
                                      </p:tavLst>
                                    </p:anim>
                                  </p:childTnLst>
                                </p:cTn>
                              </p:par>
                            </p:childTnLst>
                          </p:cTn>
                        </p:par>
                        <p:par>
                          <p:cTn id="108" fill="hold" nodeType="afterGroup">
                            <p:stCondLst>
                              <p:cond delay="4000"/>
                            </p:stCondLst>
                            <p:childTnLst>
                              <p:par>
                                <p:cTn id="109" presetID="10" presetClass="entr" presetSubtype="0" fill="hold" nodeType="afterEffect">
                                  <p:stCondLst>
                                    <p:cond delay="0"/>
                                  </p:stCondLst>
                                  <p:childTnLst>
                                    <p:set>
                                      <p:cBhvr>
                                        <p:cTn id="110" dur="1" fill="hold">
                                          <p:stCondLst>
                                            <p:cond delay="0"/>
                                          </p:stCondLst>
                                        </p:cTn>
                                        <p:tgtEl>
                                          <p:spTgt spid="200706">
                                            <p:txEl>
                                              <p:pRg st="0" end="0"/>
                                            </p:txEl>
                                          </p:spTgt>
                                        </p:tgtEl>
                                        <p:attrNameLst>
                                          <p:attrName>style.visibility</p:attrName>
                                        </p:attrNameLst>
                                      </p:cBhvr>
                                      <p:to>
                                        <p:strVal val="visible"/>
                                      </p:to>
                                    </p:set>
                                    <p:animEffect transition="in" filter="fade">
                                      <p:cBhvr>
                                        <p:cTn id="111" dur="1000"/>
                                        <p:tgtEl>
                                          <p:spTgt spid="200706">
                                            <p:txEl>
                                              <p:pRg st="0" end="0"/>
                                            </p:txEl>
                                          </p:spTgt>
                                        </p:tgtEl>
                                      </p:cBhvr>
                                    </p:animEffect>
                                  </p:childTnLst>
                                </p:cTn>
                              </p:par>
                            </p:childTnLst>
                          </p:cTn>
                        </p:par>
                        <p:par>
                          <p:cTn id="112" fill="hold" nodeType="afterGroup">
                            <p:stCondLst>
                              <p:cond delay="5000"/>
                            </p:stCondLst>
                            <p:childTnLst>
                              <p:par>
                                <p:cTn id="113" presetID="27" presetClass="entr" presetSubtype="0" fill="hold" grpId="0" nodeType="afterEffect">
                                  <p:stCondLst>
                                    <p:cond delay="0"/>
                                  </p:stCondLst>
                                  <p:iterate type="lt">
                                    <p:tmPct val="50000"/>
                                  </p:iterate>
                                  <p:childTnLst>
                                    <p:set>
                                      <p:cBhvr>
                                        <p:cTn id="114" dur="1" fill="hold">
                                          <p:stCondLst>
                                            <p:cond delay="0"/>
                                          </p:stCondLst>
                                        </p:cTn>
                                        <p:tgtEl>
                                          <p:spTgt spid="200728">
                                            <p:txEl>
                                              <p:pRg st="0" end="0"/>
                                            </p:txEl>
                                          </p:spTgt>
                                        </p:tgtEl>
                                        <p:attrNameLst>
                                          <p:attrName>style.visibility</p:attrName>
                                        </p:attrNameLst>
                                      </p:cBhvr>
                                      <p:to>
                                        <p:strVal val="visible"/>
                                      </p:to>
                                    </p:set>
                                    <p:anim calcmode="discrete" valueType="clr">
                                      <p:cBhvr override="childStyle">
                                        <p:cTn id="115" dur="200"/>
                                        <p:tgtEl>
                                          <p:spTgt spid="20072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16" dur="200"/>
                                        <p:tgtEl>
                                          <p:spTgt spid="200728">
                                            <p:txEl>
                                              <p:pRg st="0" end="0"/>
                                            </p:txEl>
                                          </p:spTgt>
                                        </p:tgtEl>
                                        <p:attrNameLst>
                                          <p:attrName>fillcolor</p:attrName>
                                        </p:attrNameLst>
                                      </p:cBhvr>
                                      <p:tavLst>
                                        <p:tav tm="0">
                                          <p:val>
                                            <p:clrVal>
                                              <a:schemeClr val="accent2"/>
                                            </p:clrVal>
                                          </p:val>
                                        </p:tav>
                                        <p:tav tm="50000">
                                          <p:val>
                                            <p:clrVal>
                                              <a:schemeClr val="hlink"/>
                                            </p:clrVal>
                                          </p:val>
                                        </p:tav>
                                      </p:tavLst>
                                    </p:anim>
                                    <p:set>
                                      <p:cBhvr>
                                        <p:cTn id="117" dur="200"/>
                                        <p:tgtEl>
                                          <p:spTgt spid="200728">
                                            <p:txEl>
                                              <p:pRg st="0" end="0"/>
                                            </p:txEl>
                                          </p:spTgt>
                                        </p:tgtEl>
                                        <p:attrNameLst>
                                          <p:attrName>fill.type</p:attrName>
                                        </p:attrNameLst>
                                      </p:cBhvr>
                                      <p:to>
                                        <p:strVal val="solid"/>
                                      </p:to>
                                    </p:set>
                                  </p:childTnLst>
                                </p:cTn>
                              </p:par>
                            </p:childTnLst>
                          </p:cTn>
                        </p:par>
                        <p:par>
                          <p:cTn id="118" fill="hold" nodeType="afterGroup">
                            <p:stCondLst>
                              <p:cond delay="6300"/>
                            </p:stCondLst>
                            <p:childTnLst>
                              <p:par>
                                <p:cTn id="119" presetID="47" presetClass="entr" presetSubtype="0" fill="hold" grpId="0" nodeType="afterEffect">
                                  <p:stCondLst>
                                    <p:cond delay="0"/>
                                  </p:stCondLst>
                                  <p:childTnLst>
                                    <p:set>
                                      <p:cBhvr>
                                        <p:cTn id="120" dur="1" fill="hold">
                                          <p:stCondLst>
                                            <p:cond delay="0"/>
                                          </p:stCondLst>
                                        </p:cTn>
                                        <p:tgtEl>
                                          <p:spTgt spid="200729"/>
                                        </p:tgtEl>
                                        <p:attrNameLst>
                                          <p:attrName>style.visibility</p:attrName>
                                        </p:attrNameLst>
                                      </p:cBhvr>
                                      <p:to>
                                        <p:strVal val="visible"/>
                                      </p:to>
                                    </p:set>
                                    <p:animEffect transition="in" filter="fade">
                                      <p:cBhvr>
                                        <p:cTn id="121" dur="2000"/>
                                        <p:tgtEl>
                                          <p:spTgt spid="200729"/>
                                        </p:tgtEl>
                                      </p:cBhvr>
                                    </p:animEffect>
                                    <p:anim calcmode="lin" valueType="num">
                                      <p:cBhvr>
                                        <p:cTn id="122" dur="2000" fill="hold"/>
                                        <p:tgtEl>
                                          <p:spTgt spid="200729"/>
                                        </p:tgtEl>
                                        <p:attrNameLst>
                                          <p:attrName>ppt_x</p:attrName>
                                        </p:attrNameLst>
                                      </p:cBhvr>
                                      <p:tavLst>
                                        <p:tav tm="0">
                                          <p:val>
                                            <p:strVal val="#ppt_x"/>
                                          </p:val>
                                        </p:tav>
                                        <p:tav tm="100000">
                                          <p:val>
                                            <p:strVal val="#ppt_x"/>
                                          </p:val>
                                        </p:tav>
                                      </p:tavLst>
                                    </p:anim>
                                    <p:anim calcmode="lin" valueType="num">
                                      <p:cBhvr>
                                        <p:cTn id="123" dur="2000" fill="hold"/>
                                        <p:tgtEl>
                                          <p:spTgt spid="200729"/>
                                        </p:tgtEl>
                                        <p:attrNameLst>
                                          <p:attrName>ppt_y</p:attrName>
                                        </p:attrNameLst>
                                      </p:cBhvr>
                                      <p:tavLst>
                                        <p:tav tm="0">
                                          <p:val>
                                            <p:strVal val="#ppt_y-.1"/>
                                          </p:val>
                                        </p:tav>
                                        <p:tav tm="100000">
                                          <p:val>
                                            <p:strVal val="#ppt_y"/>
                                          </p:val>
                                        </p:tav>
                                      </p:tavLst>
                                    </p:anim>
                                  </p:childTnLst>
                                </p:cTn>
                              </p:par>
                            </p:childTnLst>
                          </p:cTn>
                        </p:par>
                        <p:par>
                          <p:cTn id="124" fill="hold" nodeType="afterGroup">
                            <p:stCondLst>
                              <p:cond delay="8300"/>
                            </p:stCondLst>
                            <p:childTnLst>
                              <p:par>
                                <p:cTn id="125" presetID="1" presetClass="entr" presetSubtype="0" fill="hold" grpId="1" nodeType="afterEffect">
                                  <p:stCondLst>
                                    <p:cond delay="0"/>
                                  </p:stCondLst>
                                  <p:childTnLst>
                                    <p:set>
                                      <p:cBhvr>
                                        <p:cTn id="126" dur="1" fill="hold">
                                          <p:stCondLst>
                                            <p:cond delay="0"/>
                                          </p:stCondLst>
                                        </p:cTn>
                                        <p:tgtEl>
                                          <p:spTgt spid="2007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24" grpId="0"/>
      <p:bldP spid="200728" grpId="0" build="p"/>
      <p:bldP spid="200729" grpId="0"/>
      <p:bldP spid="200729"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Oval 2" descr="Wide upward diagonal"/>
          <p:cNvSpPr>
            <a:spLocks noChangeArrowheads="1"/>
          </p:cNvSpPr>
          <p:nvPr/>
        </p:nvSpPr>
        <p:spPr bwMode="auto">
          <a:xfrm>
            <a:off x="1005020" y="4413250"/>
            <a:ext cx="1430867" cy="1309688"/>
          </a:xfrm>
          <a:prstGeom prst="ellipse">
            <a:avLst/>
          </a:prstGeom>
          <a:pattFill prst="wdUpDiag">
            <a:fgClr>
              <a:srgbClr val="6666FF"/>
            </a:fgClr>
            <a:bgClr>
              <a:schemeClr val="bg1"/>
            </a:bgClr>
          </a:pattFill>
          <a:ln w="57150">
            <a:solidFill>
              <a:srgbClr val="0066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17764" name="Rectangle 4"/>
          <p:cNvSpPr>
            <a:spLocks noChangeArrowheads="1"/>
          </p:cNvSpPr>
          <p:nvPr/>
        </p:nvSpPr>
        <p:spPr bwMode="auto">
          <a:xfrm>
            <a:off x="458127" y="4210050"/>
            <a:ext cx="2342356" cy="1728788"/>
          </a:xfrm>
          <a:prstGeom prst="rect">
            <a:avLst/>
          </a:prstGeom>
          <a:noFill/>
          <a:ln w="57150">
            <a:solidFill>
              <a:srgbClr val="0080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117765" name="Rectangle 5"/>
          <p:cNvSpPr>
            <a:spLocks/>
          </p:cNvSpPr>
          <p:nvPr/>
        </p:nvSpPr>
        <p:spPr bwMode="auto">
          <a:xfrm>
            <a:off x="39556" y="120650"/>
            <a:ext cx="9658350" cy="1354217"/>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marL="363538" indent="-363538" algn="just" defTabSz="787400" eaLnBrk="1" hangingPunct="1">
              <a:buClr>
                <a:srgbClr val="009900"/>
              </a:buClr>
              <a:buSzPct val="85000"/>
              <a:buFont typeface="Wingdings 3" charset="0"/>
              <a:buChar char=""/>
            </a:pPr>
            <a:r>
              <a:rPr lang="en-US" sz="2200" b="1">
                <a:latin typeface="Arial Narrow" charset="0"/>
                <a:sym typeface="Arial" charset="0"/>
              </a:rPr>
              <a:t>Use a </a:t>
            </a:r>
            <a:r>
              <a:rPr lang="en-US" sz="2200" b="1" i="1" u="sng">
                <a:solidFill>
                  <a:srgbClr val="008000"/>
                </a:solidFill>
                <a:latin typeface="Arial Narrow" charset="0"/>
                <a:sym typeface="Arial" charset="0"/>
              </a:rPr>
              <a:t>rectangle</a:t>
            </a:r>
            <a:r>
              <a:rPr lang="en-US" sz="2200" b="1">
                <a:latin typeface="Arial Narrow" charset="0"/>
                <a:sym typeface="Arial" charset="0"/>
              </a:rPr>
              <a:t> to represent the </a:t>
            </a:r>
            <a:r>
              <a:rPr lang="en-US" sz="2200" b="1">
                <a:solidFill>
                  <a:srgbClr val="008000"/>
                </a:solidFill>
                <a:latin typeface="Arial Narrow" charset="0"/>
                <a:sym typeface="Arial" charset="0"/>
              </a:rPr>
              <a:t>world (or the universe)</a:t>
            </a:r>
            <a:r>
              <a:rPr lang="en-US" sz="2200" b="1">
                <a:latin typeface="Arial Narrow" charset="0"/>
                <a:sym typeface="Arial" charset="0"/>
              </a:rPr>
              <a:t>.</a:t>
            </a:r>
          </a:p>
          <a:p>
            <a:pPr marL="363538" indent="-363538" algn="just" defTabSz="787400" eaLnBrk="1" hangingPunct="1">
              <a:buClr>
                <a:srgbClr val="009900"/>
              </a:buClr>
              <a:buSzPct val="85000"/>
              <a:buFont typeface="Wingdings 3" charset="0"/>
              <a:buChar char=""/>
            </a:pPr>
            <a:r>
              <a:rPr lang="en-US" sz="2200" b="1">
                <a:latin typeface="Arial Narrow" charset="0"/>
                <a:cs typeface="Arial" charset="0"/>
                <a:sym typeface="Arial" charset="0"/>
              </a:rPr>
              <a:t>Use </a:t>
            </a:r>
            <a:r>
              <a:rPr lang="en-US" sz="2200" b="1" i="1" u="sng">
                <a:solidFill>
                  <a:srgbClr val="008000"/>
                </a:solidFill>
                <a:latin typeface="Arial Narrow" charset="0"/>
                <a:cs typeface="Arial" charset="0"/>
                <a:sym typeface="Arial" charset="0"/>
              </a:rPr>
              <a:t>circles</a:t>
            </a:r>
            <a:r>
              <a:rPr lang="en-US" sz="2200" b="1">
                <a:latin typeface="Arial Narrow" charset="0"/>
                <a:cs typeface="Arial" charset="0"/>
                <a:sym typeface="Arial" charset="0"/>
              </a:rPr>
              <a:t> to represent </a:t>
            </a:r>
            <a:r>
              <a:rPr lang="en-US" sz="2200" b="1">
                <a:solidFill>
                  <a:srgbClr val="008000"/>
                </a:solidFill>
                <a:latin typeface="Arial Narrow" charset="0"/>
                <a:cs typeface="Arial" charset="0"/>
                <a:sym typeface="Arial" charset="0"/>
              </a:rPr>
              <a:t>categories</a:t>
            </a:r>
            <a:r>
              <a:rPr lang="en-US" sz="2200" b="1">
                <a:latin typeface="Arial Narrow" charset="0"/>
                <a:cs typeface="Arial" charset="0"/>
                <a:sym typeface="Arial" charset="0"/>
              </a:rPr>
              <a:t>. </a:t>
            </a:r>
          </a:p>
          <a:p>
            <a:pPr marL="363538" indent="-363538" algn="just" defTabSz="787400" eaLnBrk="1" hangingPunct="1">
              <a:buClr>
                <a:srgbClr val="009900"/>
              </a:buClr>
              <a:buSzPct val="85000"/>
              <a:buFont typeface="Wingdings 3" charset="0"/>
              <a:buChar char=""/>
            </a:pPr>
            <a:r>
              <a:rPr lang="en-US" sz="2200" b="1" i="1" u="sng">
                <a:solidFill>
                  <a:srgbClr val="008000"/>
                </a:solidFill>
                <a:latin typeface="Arial Narrow" charset="0"/>
                <a:sym typeface="Arial" charset="0"/>
              </a:rPr>
              <a:t>Label</a:t>
            </a:r>
            <a:r>
              <a:rPr lang="en-US" sz="2200" b="1">
                <a:latin typeface="Arial Narrow" charset="0"/>
                <a:sym typeface="Arial" charset="0"/>
              </a:rPr>
              <a:t> every circle to show what category it represents. </a:t>
            </a:r>
          </a:p>
          <a:p>
            <a:pPr marL="363538" indent="-363538" algn="just" defTabSz="787400" eaLnBrk="1" hangingPunct="1">
              <a:buClr>
                <a:srgbClr val="009900"/>
              </a:buClr>
              <a:buSzPct val="85000"/>
              <a:buFont typeface="Wingdings 3" charset="0"/>
              <a:buChar char=""/>
            </a:pPr>
            <a:r>
              <a:rPr lang="en-US" sz="2200" b="1" i="1" u="sng">
                <a:solidFill>
                  <a:srgbClr val="008000"/>
                </a:solidFill>
                <a:latin typeface="Arial Narrow" charset="0"/>
                <a:sym typeface="Arial" charset="0"/>
              </a:rPr>
              <a:t>Number</a:t>
            </a:r>
            <a:r>
              <a:rPr lang="en-US" sz="2200" b="1">
                <a:latin typeface="Arial Narrow" charset="0"/>
                <a:sym typeface="Arial" charset="0"/>
              </a:rPr>
              <a:t> every region in the diagram. </a:t>
            </a:r>
          </a:p>
        </p:txBody>
      </p:sp>
      <p:sp>
        <p:nvSpPr>
          <p:cNvPr id="117766" name="Line 6"/>
          <p:cNvSpPr>
            <a:spLocks noChangeShapeType="1"/>
          </p:cNvSpPr>
          <p:nvPr/>
        </p:nvSpPr>
        <p:spPr bwMode="auto">
          <a:xfrm flipV="1">
            <a:off x="2408370" y="4714876"/>
            <a:ext cx="626004" cy="144463"/>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17767" name="Text Box 7"/>
          <p:cNvSpPr txBox="1">
            <a:spLocks noChangeArrowheads="1"/>
          </p:cNvSpPr>
          <p:nvPr/>
        </p:nvSpPr>
        <p:spPr bwMode="auto">
          <a:xfrm>
            <a:off x="2924308" y="4510089"/>
            <a:ext cx="577850" cy="43088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lnSpc>
                <a:spcPct val="90000"/>
              </a:lnSpc>
            </a:pPr>
            <a:r>
              <a:rPr lang="en-AU" b="1">
                <a:solidFill>
                  <a:srgbClr val="009900"/>
                </a:solidFill>
                <a:latin typeface="Verdana" charset="0"/>
                <a:cs typeface="Arial" charset="0"/>
              </a:rPr>
              <a:t>A</a:t>
            </a:r>
          </a:p>
        </p:txBody>
      </p:sp>
      <p:sp>
        <p:nvSpPr>
          <p:cNvPr id="117768" name="Rectangle 8"/>
          <p:cNvSpPr>
            <a:spLocks/>
          </p:cNvSpPr>
          <p:nvPr/>
        </p:nvSpPr>
        <p:spPr bwMode="auto">
          <a:xfrm>
            <a:off x="67072" y="2978151"/>
            <a:ext cx="9410700" cy="919739"/>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marL="363538" indent="-363538" algn="just" defTabSz="787400" eaLnBrk="1" hangingPunct="1">
              <a:lnSpc>
                <a:spcPct val="90000"/>
              </a:lnSpc>
              <a:buClr>
                <a:srgbClr val="0000CC"/>
              </a:buClr>
              <a:buSzPct val="85000"/>
              <a:buFont typeface="Wingdings 3" charset="0"/>
              <a:buChar char=""/>
            </a:pPr>
            <a:r>
              <a:rPr lang="en-US" sz="2200" b="1">
                <a:latin typeface="Arial Narrow" charset="0"/>
                <a:sym typeface="Arial" charset="0"/>
              </a:rPr>
              <a:t>Every </a:t>
            </a:r>
            <a:r>
              <a:rPr lang="en-US" sz="2200" b="1">
                <a:solidFill>
                  <a:srgbClr val="0000CC"/>
                </a:solidFill>
                <a:latin typeface="Arial Narrow" charset="0"/>
                <a:sym typeface="Arial" charset="0"/>
              </a:rPr>
              <a:t>universal statement</a:t>
            </a:r>
            <a:r>
              <a:rPr lang="en-US" sz="2200" b="1">
                <a:latin typeface="Arial Narrow" charset="0"/>
                <a:sym typeface="Arial" charset="0"/>
              </a:rPr>
              <a:t> can be re-written in the form </a:t>
            </a:r>
            <a:r>
              <a:rPr lang="ja-JP" altLang="en-US" sz="2200" b="1">
                <a:latin typeface="Arial Narrow" charset="0"/>
                <a:sym typeface="Arial" charset="0"/>
              </a:rPr>
              <a:t>“</a:t>
            </a:r>
            <a:r>
              <a:rPr lang="en-US" sz="2200" b="1">
                <a:latin typeface="Arial Narrow" charset="0"/>
                <a:sym typeface="Arial" charset="0"/>
              </a:rPr>
              <a:t>nothing exists in region(s) such-and-such</a:t>
            </a:r>
            <a:r>
              <a:rPr lang="ja-JP" altLang="en-US" sz="2200" b="1">
                <a:latin typeface="Arial Narrow" charset="0"/>
                <a:sym typeface="Arial" charset="0"/>
              </a:rPr>
              <a:t>”</a:t>
            </a:r>
            <a:r>
              <a:rPr lang="en-US" sz="2200" b="1">
                <a:latin typeface="Arial Narrow" charset="0"/>
                <a:sym typeface="Arial" charset="0"/>
              </a:rPr>
              <a:t>. </a:t>
            </a:r>
          </a:p>
          <a:p>
            <a:pPr marL="363538" indent="-363538" algn="just" defTabSz="787400" eaLnBrk="1" hangingPunct="1">
              <a:lnSpc>
                <a:spcPct val="90000"/>
              </a:lnSpc>
              <a:buClr>
                <a:srgbClr val="0000CC"/>
              </a:buClr>
              <a:buSzPct val="85000"/>
              <a:buFont typeface="Wingdings 3" charset="0"/>
              <a:buChar char=""/>
            </a:pPr>
            <a:r>
              <a:rPr lang="en-US" sz="2200" b="1">
                <a:latin typeface="Arial Narrow" charset="0"/>
                <a:cs typeface="Arial" charset="0"/>
                <a:sym typeface="Arial" charset="0"/>
              </a:rPr>
              <a:t>Use </a:t>
            </a:r>
            <a:r>
              <a:rPr lang="en-US" sz="2200" b="1" i="1" u="sng">
                <a:solidFill>
                  <a:srgbClr val="0000CC"/>
                </a:solidFill>
                <a:latin typeface="Arial Narrow" charset="0"/>
                <a:cs typeface="Arial" charset="0"/>
                <a:sym typeface="Arial" charset="0"/>
              </a:rPr>
              <a:t>shading</a:t>
            </a:r>
            <a:r>
              <a:rPr lang="en-US" sz="2200" b="1">
                <a:solidFill>
                  <a:srgbClr val="0033CC"/>
                </a:solidFill>
                <a:latin typeface="Arial Narrow" charset="0"/>
                <a:cs typeface="Arial" charset="0"/>
                <a:sym typeface="Arial" charset="0"/>
              </a:rPr>
              <a:t> </a:t>
            </a:r>
            <a:r>
              <a:rPr lang="en-US" sz="2200" b="1">
                <a:latin typeface="Arial Narrow" charset="0"/>
                <a:cs typeface="Arial" charset="0"/>
                <a:sym typeface="Arial" charset="0"/>
              </a:rPr>
              <a:t>to represent </a:t>
            </a:r>
            <a:r>
              <a:rPr lang="en-US" sz="2200" b="1">
                <a:solidFill>
                  <a:srgbClr val="0000CC"/>
                </a:solidFill>
                <a:latin typeface="Arial Narrow" charset="0"/>
                <a:cs typeface="Arial" charset="0"/>
                <a:sym typeface="Arial" charset="0"/>
              </a:rPr>
              <a:t>non-existence. </a:t>
            </a:r>
            <a:endParaRPr lang="en-US" sz="2200" b="1">
              <a:latin typeface="Arial Narrow" charset="0"/>
              <a:cs typeface="Arial" charset="0"/>
              <a:sym typeface="Arial" charset="0"/>
            </a:endParaRPr>
          </a:p>
        </p:txBody>
      </p:sp>
      <p:sp>
        <p:nvSpPr>
          <p:cNvPr id="117769" name="Text Box 9"/>
          <p:cNvSpPr txBox="1">
            <a:spLocks noChangeArrowheads="1"/>
          </p:cNvSpPr>
          <p:nvPr/>
        </p:nvSpPr>
        <p:spPr bwMode="auto">
          <a:xfrm>
            <a:off x="3943350" y="5005389"/>
            <a:ext cx="6318515" cy="11255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marL="536575" indent="-536575">
              <a:defRPr sz="2400">
                <a:solidFill>
                  <a:schemeClr val="tx1"/>
                </a:solidFill>
                <a:latin typeface="Arial" charset="0"/>
                <a:ea typeface="ＭＳ Ｐゴシック" charset="0"/>
                <a:cs typeface="ＭＳ Ｐゴシック" charset="0"/>
              </a:defRPr>
            </a:lvl1pPr>
            <a:lvl2pPr marL="1878013">
              <a:defRPr sz="2400">
                <a:solidFill>
                  <a:schemeClr val="tx1"/>
                </a:solidFill>
                <a:latin typeface="Arial" charset="0"/>
                <a:ea typeface="ＭＳ Ｐゴシック" charset="0"/>
              </a:defRPr>
            </a:lvl2pPr>
            <a:lvl3pPr marL="2057400">
              <a:defRPr sz="2400">
                <a:solidFill>
                  <a:schemeClr val="tx1"/>
                </a:solidFill>
                <a:latin typeface="Arial" charset="0"/>
                <a:ea typeface="ＭＳ Ｐゴシック" charset="0"/>
              </a:defRPr>
            </a:lvl3pPr>
            <a:lvl4pPr marL="2236788">
              <a:defRPr sz="2400">
                <a:solidFill>
                  <a:schemeClr val="tx1"/>
                </a:solidFill>
                <a:latin typeface="Arial" charset="0"/>
                <a:ea typeface="ＭＳ Ｐゴシック" charset="0"/>
              </a:defRPr>
            </a:lvl4pPr>
            <a:lvl5pPr marL="2416175">
              <a:defRPr sz="2400">
                <a:solidFill>
                  <a:schemeClr val="tx1"/>
                </a:solidFill>
                <a:latin typeface="Arial" charset="0"/>
                <a:ea typeface="ＭＳ Ｐゴシック" charset="0"/>
              </a:defRPr>
            </a:lvl5pPr>
            <a:lvl6pPr marL="2873375" eaLnBrk="0" fontAlgn="base" hangingPunct="0">
              <a:spcBef>
                <a:spcPct val="0"/>
              </a:spcBef>
              <a:spcAft>
                <a:spcPct val="0"/>
              </a:spcAft>
              <a:defRPr sz="2400">
                <a:solidFill>
                  <a:schemeClr val="tx1"/>
                </a:solidFill>
                <a:latin typeface="Arial" charset="0"/>
                <a:ea typeface="ＭＳ Ｐゴシック" charset="0"/>
              </a:defRPr>
            </a:lvl6pPr>
            <a:lvl7pPr marL="3330575" eaLnBrk="0" fontAlgn="base" hangingPunct="0">
              <a:spcBef>
                <a:spcPct val="0"/>
              </a:spcBef>
              <a:spcAft>
                <a:spcPct val="0"/>
              </a:spcAft>
              <a:defRPr sz="2400">
                <a:solidFill>
                  <a:schemeClr val="tx1"/>
                </a:solidFill>
                <a:latin typeface="Arial" charset="0"/>
                <a:ea typeface="ＭＳ Ｐゴシック" charset="0"/>
              </a:defRPr>
            </a:lvl7pPr>
            <a:lvl8pPr marL="3787775" eaLnBrk="0" fontAlgn="base" hangingPunct="0">
              <a:spcBef>
                <a:spcPct val="0"/>
              </a:spcBef>
              <a:spcAft>
                <a:spcPct val="0"/>
              </a:spcAft>
              <a:defRPr sz="2400">
                <a:solidFill>
                  <a:schemeClr val="tx1"/>
                </a:solidFill>
                <a:latin typeface="Arial" charset="0"/>
                <a:ea typeface="ＭＳ Ｐゴシック" charset="0"/>
              </a:defRPr>
            </a:lvl8pPr>
            <a:lvl9pPr marL="424497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Clr>
                <a:srgbClr val="0033CC"/>
              </a:buClr>
              <a:buSzPct val="75000"/>
              <a:buFont typeface="Wingdings" charset="0"/>
              <a:buNone/>
            </a:pPr>
            <a:r>
              <a:rPr lang="en-US" sz="1800" u="sng">
                <a:latin typeface="Arial Rounded MT Bold" charset="0"/>
                <a:cs typeface="Arial" charset="0"/>
                <a:sym typeface="Arial" charset="0"/>
              </a:rPr>
              <a:t>E.g.</a:t>
            </a:r>
            <a:r>
              <a:rPr lang="en-US" sz="1800">
                <a:latin typeface="Arial Rounded MT Bold" charset="0"/>
                <a:cs typeface="Arial" charset="0"/>
                <a:sym typeface="Arial" charset="0"/>
              </a:rPr>
              <a:t>	</a:t>
            </a:r>
            <a:r>
              <a:rPr lang="ja-JP" altLang="en-US" sz="1800">
                <a:solidFill>
                  <a:srgbClr val="0000CC"/>
                </a:solidFill>
                <a:latin typeface="Arial Rounded MT Bold" charset="0"/>
                <a:cs typeface="Arial" charset="0"/>
                <a:sym typeface="Arial" charset="0"/>
              </a:rPr>
              <a:t>“</a:t>
            </a:r>
            <a:r>
              <a:rPr lang="en-US" sz="1800">
                <a:solidFill>
                  <a:srgbClr val="0000FF"/>
                </a:solidFill>
                <a:latin typeface="Arial Rounded MT Bold" charset="0"/>
                <a:cs typeface="Arial" charset="0"/>
                <a:sym typeface="Arial" charset="0"/>
              </a:rPr>
              <a:t>All things are non-A</a:t>
            </a:r>
            <a:r>
              <a:rPr lang="ja-JP" altLang="en-US" sz="1800">
                <a:solidFill>
                  <a:srgbClr val="0000FF"/>
                </a:solidFill>
                <a:latin typeface="Arial Rounded MT Bold" charset="0"/>
                <a:cs typeface="Arial" charset="0"/>
                <a:sym typeface="Arial" charset="0"/>
              </a:rPr>
              <a:t>”</a:t>
            </a:r>
            <a:endParaRPr lang="en-US" sz="1800">
              <a:solidFill>
                <a:srgbClr val="0000FF"/>
              </a:solidFill>
              <a:latin typeface="Arial Rounded MT Bold" charset="0"/>
              <a:cs typeface="Arial" charset="0"/>
              <a:sym typeface="Arial" charset="0"/>
            </a:endParaRPr>
          </a:p>
          <a:p>
            <a:pPr eaLnBrk="1" hangingPunct="1">
              <a:spcBef>
                <a:spcPct val="10000"/>
              </a:spcBef>
              <a:buClr>
                <a:srgbClr val="0033CC"/>
              </a:buClr>
              <a:buSzPct val="75000"/>
              <a:buFont typeface="Wingdings" charset="0"/>
              <a:buNone/>
            </a:pPr>
            <a:r>
              <a:rPr lang="en-US" sz="1800">
                <a:solidFill>
                  <a:srgbClr val="0000FF"/>
                </a:solidFill>
                <a:latin typeface="Arial Rounded MT Bold" charset="0"/>
                <a:cs typeface="Arial" charset="0"/>
                <a:sym typeface="Arial" charset="0"/>
              </a:rPr>
              <a:t>    </a:t>
            </a:r>
            <a:r>
              <a:rPr lang="en-US" sz="1800">
                <a:latin typeface="Arial Rounded MT Bold" charset="0"/>
                <a:cs typeface="Arial" charset="0"/>
                <a:sym typeface="Arial" charset="0"/>
              </a:rPr>
              <a:t>=	</a:t>
            </a:r>
            <a:r>
              <a:rPr lang="ja-JP" altLang="en-US" sz="1800">
                <a:latin typeface="Arial Rounded MT Bold" charset="0"/>
                <a:cs typeface="Arial" charset="0"/>
                <a:sym typeface="Arial" charset="0"/>
              </a:rPr>
              <a:t>“</a:t>
            </a:r>
            <a:r>
              <a:rPr lang="en-US" sz="1800">
                <a:latin typeface="Arial Rounded MT Bold" charset="0"/>
                <a:cs typeface="Arial" charset="0"/>
                <a:sym typeface="Arial" charset="0"/>
              </a:rPr>
              <a:t>Nothing is A</a:t>
            </a:r>
            <a:r>
              <a:rPr lang="ja-JP" altLang="en-US" sz="1800">
                <a:latin typeface="Arial Rounded MT Bold" charset="0"/>
                <a:cs typeface="Arial" charset="0"/>
                <a:sym typeface="Arial" charset="0"/>
              </a:rPr>
              <a:t>”</a:t>
            </a:r>
            <a:endParaRPr lang="en-US" sz="1800">
              <a:latin typeface="Arial Rounded MT Bold" charset="0"/>
              <a:cs typeface="Arial" charset="0"/>
              <a:sym typeface="Arial" charset="0"/>
            </a:endParaRPr>
          </a:p>
          <a:p>
            <a:pPr eaLnBrk="1" hangingPunct="1">
              <a:buClr>
                <a:srgbClr val="0033CC"/>
              </a:buClr>
              <a:buSzPct val="75000"/>
              <a:buFont typeface="Wingdings" charset="0"/>
              <a:buNone/>
            </a:pPr>
            <a:r>
              <a:rPr lang="en-US" sz="1800">
                <a:latin typeface="Arial Rounded MT Bold" charset="0"/>
                <a:cs typeface="Arial" charset="0"/>
                <a:sym typeface="Arial" charset="0"/>
              </a:rPr>
              <a:t>    =	</a:t>
            </a:r>
            <a:r>
              <a:rPr lang="ja-JP" altLang="en-US" sz="1800">
                <a:latin typeface="Arial Rounded MT Bold" charset="0"/>
                <a:cs typeface="Arial" charset="0"/>
                <a:sym typeface="Arial" charset="0"/>
              </a:rPr>
              <a:t>“</a:t>
            </a:r>
            <a:r>
              <a:rPr lang="en-US" sz="1800">
                <a:latin typeface="Arial Rounded MT Bold" charset="0"/>
                <a:cs typeface="Arial" charset="0"/>
                <a:sym typeface="Arial" charset="0"/>
              </a:rPr>
              <a:t>Nothing exists in the region(s) representing A</a:t>
            </a:r>
            <a:r>
              <a:rPr lang="ja-JP" altLang="en-US" sz="1800">
                <a:latin typeface="Arial Rounded MT Bold" charset="0"/>
                <a:cs typeface="Arial" charset="0"/>
                <a:sym typeface="Arial" charset="0"/>
              </a:rPr>
              <a:t>”</a:t>
            </a:r>
            <a:endParaRPr lang="en-US" sz="1800">
              <a:latin typeface="Arial Rounded MT Bold" charset="0"/>
              <a:cs typeface="Arial" charset="0"/>
              <a:sym typeface="Arial" charset="0"/>
            </a:endParaRPr>
          </a:p>
          <a:p>
            <a:pPr eaLnBrk="1" hangingPunct="1">
              <a:buClr>
                <a:srgbClr val="0033CC"/>
              </a:buClr>
              <a:buSzPct val="75000"/>
              <a:buFont typeface="Wingdings" charset="0"/>
              <a:buNone/>
            </a:pPr>
            <a:r>
              <a:rPr lang="en-US" sz="1800">
                <a:latin typeface="Arial Rounded MT Bold" charset="0"/>
                <a:sym typeface="Arial" charset="0"/>
              </a:rPr>
              <a:t>    =	</a:t>
            </a:r>
            <a:r>
              <a:rPr lang="ja-JP" altLang="en-US" sz="1800">
                <a:latin typeface="Arial Rounded MT Bold" charset="0"/>
                <a:sym typeface="Arial" charset="0"/>
              </a:rPr>
              <a:t>“</a:t>
            </a:r>
            <a:r>
              <a:rPr lang="en-US" sz="1800">
                <a:latin typeface="Arial Rounded MT Bold" charset="0"/>
                <a:sym typeface="Arial" charset="0"/>
              </a:rPr>
              <a:t>Nothing exists in region 1.</a:t>
            </a:r>
            <a:endParaRPr lang="en-US" sz="1800">
              <a:latin typeface="Arial Rounded MT Bold" charset="0"/>
              <a:cs typeface="Arial" charset="0"/>
              <a:sym typeface="Arial" charset="0"/>
            </a:endParaRPr>
          </a:p>
        </p:txBody>
      </p:sp>
      <p:sp>
        <p:nvSpPr>
          <p:cNvPr id="117770" name="Oval 10"/>
          <p:cNvSpPr>
            <a:spLocks noChangeArrowheads="1"/>
          </p:cNvSpPr>
          <p:nvPr/>
        </p:nvSpPr>
        <p:spPr bwMode="auto">
          <a:xfrm>
            <a:off x="1015340" y="4413250"/>
            <a:ext cx="1420548" cy="1309688"/>
          </a:xfrm>
          <a:prstGeom prst="ellipse">
            <a:avLst/>
          </a:prstGeom>
          <a:noFill/>
          <a:ln w="57150">
            <a:solidFill>
              <a:srgbClr val="008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17771" name="Text Box 11"/>
          <p:cNvSpPr txBox="1">
            <a:spLocks noChangeArrowheads="1"/>
          </p:cNvSpPr>
          <p:nvPr/>
        </p:nvSpPr>
        <p:spPr bwMode="auto">
          <a:xfrm>
            <a:off x="3943350" y="4141789"/>
            <a:ext cx="3432704"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marL="536575" indent="-536575">
              <a:defRPr sz="2400">
                <a:solidFill>
                  <a:schemeClr val="tx1"/>
                </a:solidFill>
                <a:latin typeface="Arial" charset="0"/>
                <a:ea typeface="ＭＳ Ｐゴシック" charset="0"/>
                <a:cs typeface="ＭＳ Ｐゴシック" charset="0"/>
              </a:defRPr>
            </a:lvl1pPr>
            <a:lvl2pPr marL="1703388">
              <a:defRPr sz="2400">
                <a:solidFill>
                  <a:schemeClr val="tx1"/>
                </a:solidFill>
                <a:latin typeface="Arial" charset="0"/>
                <a:ea typeface="ＭＳ Ｐゴシック" charset="0"/>
              </a:defRPr>
            </a:lvl2pPr>
            <a:lvl3pPr marL="1882775">
              <a:defRPr sz="2400">
                <a:solidFill>
                  <a:schemeClr val="tx1"/>
                </a:solidFill>
                <a:latin typeface="Arial" charset="0"/>
                <a:ea typeface="ＭＳ Ｐゴシック" charset="0"/>
              </a:defRPr>
            </a:lvl3pPr>
            <a:lvl4pPr marL="2062163">
              <a:defRPr sz="2400">
                <a:solidFill>
                  <a:schemeClr val="tx1"/>
                </a:solidFill>
                <a:latin typeface="Arial" charset="0"/>
                <a:ea typeface="ＭＳ Ｐゴシック" charset="0"/>
              </a:defRPr>
            </a:lvl4pPr>
            <a:lvl5pPr marL="2241550">
              <a:defRPr sz="2400">
                <a:solidFill>
                  <a:schemeClr val="tx1"/>
                </a:solidFill>
                <a:latin typeface="Arial" charset="0"/>
                <a:ea typeface="ＭＳ Ｐゴシック" charset="0"/>
              </a:defRPr>
            </a:lvl5pPr>
            <a:lvl6pPr marL="2698750" eaLnBrk="0" fontAlgn="base" hangingPunct="0">
              <a:spcBef>
                <a:spcPct val="0"/>
              </a:spcBef>
              <a:spcAft>
                <a:spcPct val="0"/>
              </a:spcAft>
              <a:defRPr sz="2400">
                <a:solidFill>
                  <a:schemeClr val="tx1"/>
                </a:solidFill>
                <a:latin typeface="Arial" charset="0"/>
                <a:ea typeface="ＭＳ Ｐゴシック" charset="0"/>
              </a:defRPr>
            </a:lvl6pPr>
            <a:lvl7pPr marL="3155950" eaLnBrk="0" fontAlgn="base" hangingPunct="0">
              <a:spcBef>
                <a:spcPct val="0"/>
              </a:spcBef>
              <a:spcAft>
                <a:spcPct val="0"/>
              </a:spcAft>
              <a:defRPr sz="2400">
                <a:solidFill>
                  <a:schemeClr val="tx1"/>
                </a:solidFill>
                <a:latin typeface="Arial" charset="0"/>
                <a:ea typeface="ＭＳ Ｐゴシック" charset="0"/>
              </a:defRPr>
            </a:lvl7pPr>
            <a:lvl8pPr marL="3613150" eaLnBrk="0" fontAlgn="base" hangingPunct="0">
              <a:spcBef>
                <a:spcPct val="0"/>
              </a:spcBef>
              <a:spcAft>
                <a:spcPct val="0"/>
              </a:spcAft>
              <a:defRPr sz="2400">
                <a:solidFill>
                  <a:schemeClr val="tx1"/>
                </a:solidFill>
                <a:latin typeface="Arial" charset="0"/>
                <a:ea typeface="ＭＳ Ｐゴシック" charset="0"/>
              </a:defRPr>
            </a:lvl8pPr>
            <a:lvl9pPr marL="4070350"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buClr>
                <a:srgbClr val="0033CC"/>
              </a:buClr>
              <a:buSzPct val="75000"/>
              <a:buFont typeface="Wingdings" charset="0"/>
              <a:buNone/>
            </a:pPr>
            <a:r>
              <a:rPr lang="en-US" sz="1800" u="sng">
                <a:latin typeface="Arial Rounded MT Bold" charset="0"/>
                <a:cs typeface="Arial" charset="0"/>
                <a:sym typeface="Arial" charset="0"/>
              </a:rPr>
              <a:t>E.g.</a:t>
            </a:r>
            <a:r>
              <a:rPr lang="en-US" sz="1800">
                <a:latin typeface="Arial Rounded MT Bold" charset="0"/>
                <a:cs typeface="Arial" charset="0"/>
                <a:sym typeface="Arial" charset="0"/>
              </a:rPr>
              <a:t>	</a:t>
            </a:r>
            <a:r>
              <a:rPr lang="ja-JP" altLang="en-US" sz="1800">
                <a:solidFill>
                  <a:srgbClr val="FF0066"/>
                </a:solidFill>
                <a:latin typeface="Arial Rounded MT Bold" charset="0"/>
                <a:cs typeface="Arial" charset="0"/>
                <a:sym typeface="Arial" charset="0"/>
              </a:rPr>
              <a:t>“</a:t>
            </a:r>
            <a:r>
              <a:rPr lang="en-US" sz="1800">
                <a:solidFill>
                  <a:srgbClr val="FF0066"/>
                </a:solidFill>
                <a:latin typeface="Arial Rounded MT Bold" charset="0"/>
                <a:cs typeface="Arial" charset="0"/>
                <a:sym typeface="Arial" charset="0"/>
              </a:rPr>
              <a:t>Something is non-A</a:t>
            </a:r>
            <a:r>
              <a:rPr lang="ja-JP" altLang="en-US" sz="1800">
                <a:solidFill>
                  <a:srgbClr val="FF0066"/>
                </a:solidFill>
                <a:latin typeface="Arial Rounded MT Bold" charset="0"/>
                <a:cs typeface="Arial" charset="0"/>
                <a:sym typeface="Arial" charset="0"/>
              </a:rPr>
              <a:t>”</a:t>
            </a:r>
            <a:endParaRPr lang="en-US" sz="1800">
              <a:solidFill>
                <a:srgbClr val="FF0066"/>
              </a:solidFill>
              <a:latin typeface="Arial Rounded MT Bold" charset="0"/>
              <a:cs typeface="Arial" charset="0"/>
              <a:sym typeface="Arial" charset="0"/>
            </a:endParaRPr>
          </a:p>
        </p:txBody>
      </p:sp>
      <p:sp>
        <p:nvSpPr>
          <p:cNvPr id="117772" name="Rectangle 12"/>
          <p:cNvSpPr>
            <a:spLocks/>
          </p:cNvSpPr>
          <p:nvPr/>
        </p:nvSpPr>
        <p:spPr bwMode="auto">
          <a:xfrm>
            <a:off x="63633" y="1633539"/>
            <a:ext cx="9842367" cy="1292149"/>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marL="363538" indent="-363538" defTabSz="787400" eaLnBrk="1" hangingPunct="1">
              <a:lnSpc>
                <a:spcPct val="90000"/>
              </a:lnSpc>
              <a:buClr>
                <a:srgbClr val="FF0066"/>
              </a:buClr>
              <a:buSzPct val="85000"/>
              <a:buFont typeface="Wingdings 3" charset="0"/>
              <a:buChar char=""/>
            </a:pPr>
            <a:r>
              <a:rPr lang="en-US" sz="2200" b="1">
                <a:latin typeface="Arial Narrow" charset="0"/>
                <a:cs typeface="Arial" charset="0"/>
                <a:sym typeface="Arial" charset="0"/>
              </a:rPr>
              <a:t>Use a </a:t>
            </a:r>
            <a:r>
              <a:rPr lang="en-US" sz="2200" b="1" i="1" u="sng">
                <a:solidFill>
                  <a:srgbClr val="FF0066"/>
                </a:solidFill>
                <a:latin typeface="Arial Narrow" charset="0"/>
                <a:cs typeface="Arial" charset="0"/>
                <a:sym typeface="Arial" charset="0"/>
              </a:rPr>
              <a:t>tick</a:t>
            </a:r>
            <a:r>
              <a:rPr lang="en-US" sz="2200" b="1">
                <a:solidFill>
                  <a:srgbClr val="0033CC"/>
                </a:solidFill>
                <a:latin typeface="Arial Narrow" charset="0"/>
                <a:cs typeface="Arial" charset="0"/>
                <a:sym typeface="Arial" charset="0"/>
              </a:rPr>
              <a:t> </a:t>
            </a:r>
            <a:r>
              <a:rPr lang="en-US" sz="2200" b="1">
                <a:latin typeface="Arial Narrow" charset="0"/>
                <a:cs typeface="Arial" charset="0"/>
                <a:sym typeface="Arial" charset="0"/>
              </a:rPr>
              <a:t>to represent an </a:t>
            </a:r>
            <a:r>
              <a:rPr lang="en-US" sz="2200" b="1">
                <a:solidFill>
                  <a:srgbClr val="FF0066"/>
                </a:solidFill>
                <a:latin typeface="Arial Narrow" charset="0"/>
                <a:cs typeface="Arial" charset="0"/>
                <a:sym typeface="Arial" charset="0"/>
              </a:rPr>
              <a:t>existential statement </a:t>
            </a:r>
            <a:r>
              <a:rPr lang="en-US" sz="2200" b="1">
                <a:latin typeface="Arial Narrow" charset="0"/>
                <a:cs typeface="Arial" charset="0"/>
                <a:sym typeface="Arial" charset="0"/>
              </a:rPr>
              <a:t>- indicating the existence of some unspecified things.</a:t>
            </a:r>
          </a:p>
          <a:p>
            <a:pPr marL="363538" indent="-363538" defTabSz="787400" eaLnBrk="1" hangingPunct="1">
              <a:lnSpc>
                <a:spcPct val="90000"/>
              </a:lnSpc>
              <a:spcBef>
                <a:spcPct val="20000"/>
              </a:spcBef>
              <a:buClr>
                <a:srgbClr val="FF0066"/>
              </a:buClr>
              <a:buSzPct val="85000"/>
              <a:buFont typeface="Wingdings 3" charset="0"/>
              <a:buChar char=""/>
            </a:pPr>
            <a:r>
              <a:rPr lang="en-US" sz="2200" b="1">
                <a:latin typeface="Arial Narrow" charset="0"/>
                <a:sym typeface="Arial" charset="0"/>
              </a:rPr>
              <a:t>Use a </a:t>
            </a:r>
            <a:r>
              <a:rPr lang="en-US" sz="2200" b="1" i="1" u="sng">
                <a:solidFill>
                  <a:srgbClr val="FF0066"/>
                </a:solidFill>
                <a:latin typeface="Arial Narrow" charset="0"/>
                <a:sym typeface="Arial" charset="0"/>
              </a:rPr>
              <a:t>small letter</a:t>
            </a:r>
            <a:r>
              <a:rPr lang="en-US" sz="2200" b="1">
                <a:latin typeface="Arial Narrow" charset="0"/>
                <a:sym typeface="Arial" charset="0"/>
              </a:rPr>
              <a:t> to represent a </a:t>
            </a:r>
            <a:r>
              <a:rPr lang="en-US" sz="2200" b="1">
                <a:solidFill>
                  <a:srgbClr val="FF0066"/>
                </a:solidFill>
                <a:latin typeface="Arial Narrow" charset="0"/>
                <a:sym typeface="Arial" charset="0"/>
              </a:rPr>
              <a:t>singular</a:t>
            </a:r>
            <a:r>
              <a:rPr lang="en-US" sz="2200" b="1">
                <a:latin typeface="Arial Narrow" charset="0"/>
                <a:sym typeface="Arial" charset="0"/>
              </a:rPr>
              <a:t> </a:t>
            </a:r>
            <a:r>
              <a:rPr lang="en-US" sz="2200" b="1">
                <a:solidFill>
                  <a:srgbClr val="FF0066"/>
                </a:solidFill>
                <a:latin typeface="Arial Narrow" charset="0"/>
                <a:sym typeface="Arial" charset="0"/>
              </a:rPr>
              <a:t>statement</a:t>
            </a:r>
            <a:r>
              <a:rPr lang="en-US" sz="2200" b="1">
                <a:latin typeface="Arial Narrow" charset="0"/>
                <a:sym typeface="Arial" charset="0"/>
              </a:rPr>
              <a:t> - indicating the existence of a specified singular individual.</a:t>
            </a:r>
          </a:p>
        </p:txBody>
      </p:sp>
      <p:sp>
        <p:nvSpPr>
          <p:cNvPr id="117773" name="Text Box 13"/>
          <p:cNvSpPr txBox="1">
            <a:spLocks noChangeArrowheads="1"/>
          </p:cNvSpPr>
          <p:nvPr/>
        </p:nvSpPr>
        <p:spPr bwMode="auto">
          <a:xfrm>
            <a:off x="416852" y="6027738"/>
            <a:ext cx="2533253" cy="615040"/>
          </a:xfrm>
          <a:prstGeom prst="rect">
            <a:avLst/>
          </a:prstGeom>
          <a:solidFill>
            <a:srgbClr val="C4FFA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marL="261938" indent="-261938">
              <a:defRPr sz="2400">
                <a:solidFill>
                  <a:schemeClr val="tx1"/>
                </a:solidFill>
                <a:latin typeface="Arial" charset="0"/>
                <a:ea typeface="ＭＳ Ｐゴシック" charset="0"/>
                <a:cs typeface="ＭＳ Ｐゴシック" charset="0"/>
              </a:defRPr>
            </a:lvl1pPr>
            <a:lvl2pPr marL="62865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90000"/>
              </a:lnSpc>
              <a:buFont typeface="Wingdings" charset="0"/>
              <a:buNone/>
            </a:pPr>
            <a:r>
              <a:rPr lang="en-US" sz="2200" b="1">
                <a:latin typeface="Arial Narrow" charset="0"/>
                <a:cs typeface="Arial" charset="0"/>
                <a:sym typeface="Arial" charset="0"/>
              </a:rPr>
              <a:t>  Region 1  =  A</a:t>
            </a:r>
          </a:p>
          <a:p>
            <a:pPr eaLnBrk="1" hangingPunct="1">
              <a:lnSpc>
                <a:spcPct val="90000"/>
              </a:lnSpc>
              <a:buFont typeface="Wingdings" charset="0"/>
              <a:buNone/>
            </a:pPr>
            <a:r>
              <a:rPr lang="en-US" sz="2200" b="1">
                <a:latin typeface="Arial Narrow" charset="0"/>
                <a:sym typeface="Arial" charset="0"/>
              </a:rPr>
              <a:t>  Region 2  =  non-A </a:t>
            </a:r>
            <a:endParaRPr lang="en-AU" sz="2200" b="1">
              <a:latin typeface="Arial Narrow" charset="0"/>
              <a:cs typeface="Arial" charset="0"/>
            </a:endParaRPr>
          </a:p>
        </p:txBody>
      </p:sp>
      <p:sp>
        <p:nvSpPr>
          <p:cNvPr id="117774" name="Text Box 14"/>
          <p:cNvSpPr txBox="1">
            <a:spLocks noChangeArrowheads="1"/>
          </p:cNvSpPr>
          <p:nvPr/>
        </p:nvSpPr>
        <p:spPr bwMode="auto">
          <a:xfrm>
            <a:off x="3945071" y="4497389"/>
            <a:ext cx="3353594" cy="36933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marL="536575" indent="-536575">
              <a:defRPr sz="2400">
                <a:solidFill>
                  <a:schemeClr val="tx1"/>
                </a:solidFill>
                <a:latin typeface="Arial" charset="0"/>
                <a:ea typeface="ＭＳ Ｐゴシック" charset="0"/>
                <a:cs typeface="ＭＳ Ｐゴシック" charset="0"/>
              </a:defRPr>
            </a:lvl1pPr>
            <a:lvl2pPr marL="1703388">
              <a:defRPr sz="2400">
                <a:solidFill>
                  <a:schemeClr val="tx1"/>
                </a:solidFill>
                <a:latin typeface="Arial" charset="0"/>
                <a:ea typeface="ＭＳ Ｐゴシック" charset="0"/>
              </a:defRPr>
            </a:lvl2pPr>
            <a:lvl3pPr marL="1882775">
              <a:defRPr sz="2400">
                <a:solidFill>
                  <a:schemeClr val="tx1"/>
                </a:solidFill>
                <a:latin typeface="Arial" charset="0"/>
                <a:ea typeface="ＭＳ Ｐゴシック" charset="0"/>
              </a:defRPr>
            </a:lvl3pPr>
            <a:lvl4pPr marL="2062163">
              <a:defRPr sz="2400">
                <a:solidFill>
                  <a:schemeClr val="tx1"/>
                </a:solidFill>
                <a:latin typeface="Arial" charset="0"/>
                <a:ea typeface="ＭＳ Ｐゴシック" charset="0"/>
              </a:defRPr>
            </a:lvl4pPr>
            <a:lvl5pPr marL="2241550">
              <a:defRPr sz="2400">
                <a:solidFill>
                  <a:schemeClr val="tx1"/>
                </a:solidFill>
                <a:latin typeface="Arial" charset="0"/>
                <a:ea typeface="ＭＳ Ｐゴシック" charset="0"/>
              </a:defRPr>
            </a:lvl5pPr>
            <a:lvl6pPr marL="2698750" eaLnBrk="0" fontAlgn="base" hangingPunct="0">
              <a:spcBef>
                <a:spcPct val="0"/>
              </a:spcBef>
              <a:spcAft>
                <a:spcPct val="0"/>
              </a:spcAft>
              <a:defRPr sz="2400">
                <a:solidFill>
                  <a:schemeClr val="tx1"/>
                </a:solidFill>
                <a:latin typeface="Arial" charset="0"/>
                <a:ea typeface="ＭＳ Ｐゴシック" charset="0"/>
              </a:defRPr>
            </a:lvl6pPr>
            <a:lvl7pPr marL="3155950" eaLnBrk="0" fontAlgn="base" hangingPunct="0">
              <a:spcBef>
                <a:spcPct val="0"/>
              </a:spcBef>
              <a:spcAft>
                <a:spcPct val="0"/>
              </a:spcAft>
              <a:defRPr sz="2400">
                <a:solidFill>
                  <a:schemeClr val="tx1"/>
                </a:solidFill>
                <a:latin typeface="Arial" charset="0"/>
                <a:ea typeface="ＭＳ Ｐゴシック" charset="0"/>
              </a:defRPr>
            </a:lvl7pPr>
            <a:lvl8pPr marL="3613150" eaLnBrk="0" fontAlgn="base" hangingPunct="0">
              <a:spcBef>
                <a:spcPct val="0"/>
              </a:spcBef>
              <a:spcAft>
                <a:spcPct val="0"/>
              </a:spcAft>
              <a:defRPr sz="2400">
                <a:solidFill>
                  <a:schemeClr val="tx1"/>
                </a:solidFill>
                <a:latin typeface="Arial" charset="0"/>
                <a:ea typeface="ＭＳ Ｐゴシック" charset="0"/>
              </a:defRPr>
            </a:lvl8pPr>
            <a:lvl9pPr marL="4070350"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buClr>
                <a:srgbClr val="0033CC"/>
              </a:buClr>
              <a:buSzPct val="75000"/>
              <a:buFont typeface="Wingdings" charset="0"/>
              <a:buNone/>
            </a:pPr>
            <a:r>
              <a:rPr lang="en-US" sz="1800" u="sng">
                <a:latin typeface="Arial Rounded MT Bold" charset="0"/>
                <a:cs typeface="Arial" charset="0"/>
                <a:sym typeface="Arial" charset="0"/>
              </a:rPr>
              <a:t>E.g.</a:t>
            </a:r>
            <a:r>
              <a:rPr lang="en-US" sz="1800">
                <a:latin typeface="Arial Rounded MT Bold" charset="0"/>
                <a:cs typeface="Arial" charset="0"/>
                <a:sym typeface="Arial" charset="0"/>
              </a:rPr>
              <a:t>	</a:t>
            </a:r>
            <a:r>
              <a:rPr lang="ja-JP" altLang="en-US" sz="1800">
                <a:solidFill>
                  <a:srgbClr val="FF3399"/>
                </a:solidFill>
                <a:latin typeface="Arial Rounded MT Bold" charset="0"/>
                <a:cs typeface="Arial" charset="0"/>
                <a:sym typeface="Arial" charset="0"/>
              </a:rPr>
              <a:t>“</a:t>
            </a:r>
            <a:r>
              <a:rPr lang="en-US" sz="1800">
                <a:solidFill>
                  <a:srgbClr val="FF3399"/>
                </a:solidFill>
                <a:latin typeface="Arial Rounded MT Bold" charset="0"/>
                <a:cs typeface="Arial" charset="0"/>
                <a:sym typeface="Arial" charset="0"/>
              </a:rPr>
              <a:t>Individual  </a:t>
            </a:r>
            <a:r>
              <a:rPr lang="en-US" b="1" i="1">
                <a:solidFill>
                  <a:srgbClr val="FF3399"/>
                </a:solidFill>
                <a:latin typeface="Times New Roman" charset="0"/>
                <a:cs typeface="Arial" charset="0"/>
                <a:sym typeface="Arial" charset="0"/>
              </a:rPr>
              <a:t>i</a:t>
            </a:r>
            <a:r>
              <a:rPr lang="en-US" sz="1800">
                <a:solidFill>
                  <a:srgbClr val="FF3399"/>
                </a:solidFill>
                <a:latin typeface="Arial Rounded MT Bold" charset="0"/>
                <a:cs typeface="Arial" charset="0"/>
                <a:sym typeface="Arial" charset="0"/>
              </a:rPr>
              <a:t>  is non-A</a:t>
            </a:r>
            <a:r>
              <a:rPr lang="ja-JP" altLang="en-US" sz="1800">
                <a:solidFill>
                  <a:srgbClr val="FF3399"/>
                </a:solidFill>
                <a:latin typeface="Arial Rounded MT Bold" charset="0"/>
                <a:cs typeface="Arial" charset="0"/>
                <a:sym typeface="Arial" charset="0"/>
              </a:rPr>
              <a:t>”</a:t>
            </a:r>
            <a:endParaRPr lang="en-US" sz="1800">
              <a:solidFill>
                <a:srgbClr val="FF3399"/>
              </a:solidFill>
              <a:latin typeface="Arial Rounded MT Bold" charset="0"/>
              <a:cs typeface="Arial" charset="0"/>
              <a:sym typeface="Arial" charset="0"/>
            </a:endParaRPr>
          </a:p>
        </p:txBody>
      </p:sp>
      <p:sp>
        <p:nvSpPr>
          <p:cNvPr id="117775" name="Text Box 15"/>
          <p:cNvSpPr txBox="1">
            <a:spLocks noChangeArrowheads="1"/>
          </p:cNvSpPr>
          <p:nvPr/>
        </p:nvSpPr>
        <p:spPr bwMode="auto">
          <a:xfrm>
            <a:off x="614628" y="5237164"/>
            <a:ext cx="390393" cy="7016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US" sz="4000" b="1" i="1">
                <a:solidFill>
                  <a:srgbClr val="FF3399"/>
                </a:solidFill>
                <a:latin typeface="Times New Roman" charset="0"/>
                <a:cs typeface="Arial" charset="0"/>
                <a:sym typeface="Wingdings 2" charset="0"/>
              </a:rPr>
              <a:t>i</a:t>
            </a:r>
            <a:endParaRPr lang="en-AU" sz="4000" b="1" i="1">
              <a:solidFill>
                <a:srgbClr val="FF3399"/>
              </a:solidFill>
              <a:latin typeface="Times New Roman" charset="0"/>
              <a:cs typeface="Arial" charset="0"/>
              <a:sym typeface="Wingdings 2" charset="0"/>
            </a:endParaRPr>
          </a:p>
        </p:txBody>
      </p:sp>
      <p:sp>
        <p:nvSpPr>
          <p:cNvPr id="117776" name="Text Box 16"/>
          <p:cNvSpPr txBox="1">
            <a:spLocks noChangeArrowheads="1"/>
          </p:cNvSpPr>
          <p:nvPr/>
        </p:nvSpPr>
        <p:spPr bwMode="auto">
          <a:xfrm>
            <a:off x="1500320" y="4833938"/>
            <a:ext cx="495300"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008000"/>
                </a:solidFill>
                <a:cs typeface="Arial" charset="0"/>
              </a:rPr>
              <a:t>1</a:t>
            </a:r>
          </a:p>
        </p:txBody>
      </p:sp>
      <p:sp>
        <p:nvSpPr>
          <p:cNvPr id="117777" name="Text Box 17"/>
          <p:cNvSpPr txBox="1">
            <a:spLocks noChangeArrowheads="1"/>
          </p:cNvSpPr>
          <p:nvPr/>
        </p:nvSpPr>
        <p:spPr bwMode="auto">
          <a:xfrm>
            <a:off x="2305183" y="5410200"/>
            <a:ext cx="495300"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008000"/>
                </a:solidFill>
                <a:cs typeface="Arial" charset="0"/>
              </a:rPr>
              <a:t>2</a:t>
            </a:r>
          </a:p>
        </p:txBody>
      </p:sp>
      <p:sp>
        <p:nvSpPr>
          <p:cNvPr id="117778" name="Freeform 18"/>
          <p:cNvSpPr>
            <a:spLocks/>
          </p:cNvSpPr>
          <p:nvPr/>
        </p:nvSpPr>
        <p:spPr bwMode="auto">
          <a:xfrm>
            <a:off x="692019" y="4354514"/>
            <a:ext cx="313002" cy="288925"/>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57150" cmpd="sng">
            <a:solidFill>
              <a:srgbClr val="FF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7765">
                                            <p:txEl>
                                              <p:pRg st="0" end="0"/>
                                            </p:txEl>
                                          </p:spTgt>
                                        </p:tgtEl>
                                        <p:attrNameLst>
                                          <p:attrName>style.visibility</p:attrName>
                                        </p:attrNameLst>
                                      </p:cBhvr>
                                      <p:to>
                                        <p:strVal val="visible"/>
                                      </p:to>
                                    </p:set>
                                    <p:animEffect transition="in" filter="fade">
                                      <p:cBhvr>
                                        <p:cTn id="7" dur="500"/>
                                        <p:tgtEl>
                                          <p:spTgt spid="11776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117764"/>
                                        </p:tgtEl>
                                        <p:attrNameLst>
                                          <p:attrName>style.visibility</p:attrName>
                                        </p:attrNameLst>
                                      </p:cBhvr>
                                      <p:to>
                                        <p:strVal val="visible"/>
                                      </p:to>
                                    </p:set>
                                    <p:animEffect transition="in" filter="wedge">
                                      <p:cBhvr>
                                        <p:cTn id="12" dur="500"/>
                                        <p:tgtEl>
                                          <p:spTgt spid="11776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7765">
                                            <p:txEl>
                                              <p:pRg st="1" end="1"/>
                                            </p:txEl>
                                          </p:spTgt>
                                        </p:tgtEl>
                                        <p:attrNameLst>
                                          <p:attrName>style.visibility</p:attrName>
                                        </p:attrNameLst>
                                      </p:cBhvr>
                                      <p:to>
                                        <p:strVal val="visible"/>
                                      </p:to>
                                    </p:set>
                                    <p:animEffect transition="in" filter="fade">
                                      <p:cBhvr>
                                        <p:cTn id="17" dur="500"/>
                                        <p:tgtEl>
                                          <p:spTgt spid="11776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17770"/>
                                        </p:tgtEl>
                                        <p:attrNameLst>
                                          <p:attrName>style.visibility</p:attrName>
                                        </p:attrNameLst>
                                      </p:cBhvr>
                                      <p:to>
                                        <p:strVal val="visible"/>
                                      </p:to>
                                    </p:set>
                                    <p:animEffect transition="in" filter="wedge">
                                      <p:cBhvr>
                                        <p:cTn id="22" dur="500"/>
                                        <p:tgtEl>
                                          <p:spTgt spid="11777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7765">
                                            <p:txEl>
                                              <p:pRg st="2" end="2"/>
                                            </p:txEl>
                                          </p:spTgt>
                                        </p:tgtEl>
                                        <p:attrNameLst>
                                          <p:attrName>style.visibility</p:attrName>
                                        </p:attrNameLst>
                                      </p:cBhvr>
                                      <p:to>
                                        <p:strVal val="visible"/>
                                      </p:to>
                                    </p:set>
                                    <p:animEffect transition="in" filter="fade">
                                      <p:cBhvr>
                                        <p:cTn id="27" dur="500"/>
                                        <p:tgtEl>
                                          <p:spTgt spid="117765">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7766"/>
                                        </p:tgtEl>
                                        <p:attrNameLst>
                                          <p:attrName>style.visibility</p:attrName>
                                        </p:attrNameLst>
                                      </p:cBhvr>
                                      <p:to>
                                        <p:strVal val="visible"/>
                                      </p:to>
                                    </p:set>
                                    <p:animEffect transition="in" filter="wipe(left)">
                                      <p:cBhvr>
                                        <p:cTn id="32" dur="500"/>
                                        <p:tgtEl>
                                          <p:spTgt spid="117766"/>
                                        </p:tgtEl>
                                      </p:cBhvr>
                                    </p:animEffect>
                                  </p:childTnLst>
                                </p:cTn>
                              </p:par>
                            </p:childTnLst>
                          </p:cTn>
                        </p:par>
                        <p:par>
                          <p:cTn id="33" fill="hold" nodeType="afterGroup">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117767"/>
                                        </p:tgtEl>
                                        <p:attrNameLst>
                                          <p:attrName>style.visibility</p:attrName>
                                        </p:attrNameLst>
                                      </p:cBhvr>
                                      <p:to>
                                        <p:strVal val="visible"/>
                                      </p:to>
                                    </p:set>
                                    <p:animEffect transition="in" filter="fade">
                                      <p:cBhvr>
                                        <p:cTn id="36" dur="500"/>
                                        <p:tgtEl>
                                          <p:spTgt spid="11776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17765">
                                            <p:txEl>
                                              <p:pRg st="3" end="3"/>
                                            </p:txEl>
                                          </p:spTgt>
                                        </p:tgtEl>
                                        <p:attrNameLst>
                                          <p:attrName>style.visibility</p:attrName>
                                        </p:attrNameLst>
                                      </p:cBhvr>
                                      <p:to>
                                        <p:strVal val="visible"/>
                                      </p:to>
                                    </p:set>
                                    <p:animEffect transition="in" filter="fade">
                                      <p:cBhvr>
                                        <p:cTn id="41" dur="500"/>
                                        <p:tgtEl>
                                          <p:spTgt spid="117765">
                                            <p:txEl>
                                              <p:pRg st="3" end="3"/>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17776"/>
                                        </p:tgtEl>
                                        <p:attrNameLst>
                                          <p:attrName>style.visibility</p:attrName>
                                        </p:attrNameLst>
                                      </p:cBhvr>
                                      <p:to>
                                        <p:strVal val="visible"/>
                                      </p:to>
                                    </p:set>
                                    <p:animEffect transition="in" filter="fade">
                                      <p:cBhvr>
                                        <p:cTn id="46" dur="500"/>
                                        <p:tgtEl>
                                          <p:spTgt spid="117776"/>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17773">
                                            <p:bg/>
                                          </p:spTgt>
                                        </p:tgtEl>
                                        <p:attrNameLst>
                                          <p:attrName>style.visibility</p:attrName>
                                        </p:attrNameLst>
                                      </p:cBhvr>
                                      <p:to>
                                        <p:strVal val="visible"/>
                                      </p:to>
                                    </p:set>
                                    <p:animEffect transition="in" filter="fade">
                                      <p:cBhvr>
                                        <p:cTn id="51" dur="500"/>
                                        <p:tgtEl>
                                          <p:spTgt spid="117773">
                                            <p:bg/>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17773">
                                            <p:txEl>
                                              <p:pRg st="0" end="0"/>
                                            </p:txEl>
                                          </p:spTgt>
                                        </p:tgtEl>
                                        <p:attrNameLst>
                                          <p:attrName>style.visibility</p:attrName>
                                        </p:attrNameLst>
                                      </p:cBhvr>
                                      <p:to>
                                        <p:strVal val="visible"/>
                                      </p:to>
                                    </p:set>
                                    <p:animEffect transition="in" filter="fade">
                                      <p:cBhvr>
                                        <p:cTn id="56" dur="500"/>
                                        <p:tgtEl>
                                          <p:spTgt spid="117773">
                                            <p:txEl>
                                              <p:pRg st="0" end="0"/>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17777"/>
                                        </p:tgtEl>
                                        <p:attrNameLst>
                                          <p:attrName>style.visibility</p:attrName>
                                        </p:attrNameLst>
                                      </p:cBhvr>
                                      <p:to>
                                        <p:strVal val="visible"/>
                                      </p:to>
                                    </p:set>
                                    <p:animEffect transition="in" filter="fade">
                                      <p:cBhvr>
                                        <p:cTn id="61" dur="500"/>
                                        <p:tgtEl>
                                          <p:spTgt spid="117777"/>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17773">
                                            <p:txEl>
                                              <p:pRg st="1" end="1"/>
                                            </p:txEl>
                                          </p:spTgt>
                                        </p:tgtEl>
                                        <p:attrNameLst>
                                          <p:attrName>style.visibility</p:attrName>
                                        </p:attrNameLst>
                                      </p:cBhvr>
                                      <p:to>
                                        <p:strVal val="visible"/>
                                      </p:to>
                                    </p:set>
                                    <p:animEffect transition="in" filter="fade">
                                      <p:cBhvr>
                                        <p:cTn id="66" dur="500"/>
                                        <p:tgtEl>
                                          <p:spTgt spid="117773">
                                            <p:txEl>
                                              <p:pRg st="1" end="1"/>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17772">
                                            <p:txEl>
                                              <p:pRg st="0" end="0"/>
                                            </p:txEl>
                                          </p:spTgt>
                                        </p:tgtEl>
                                        <p:attrNameLst>
                                          <p:attrName>style.visibility</p:attrName>
                                        </p:attrNameLst>
                                      </p:cBhvr>
                                      <p:to>
                                        <p:strVal val="visible"/>
                                      </p:to>
                                    </p:set>
                                    <p:animEffect transition="in" filter="fade">
                                      <p:cBhvr>
                                        <p:cTn id="71" dur="500"/>
                                        <p:tgtEl>
                                          <p:spTgt spid="117772">
                                            <p:txEl>
                                              <p:pRg st="0" end="0"/>
                                            </p:txEl>
                                          </p:spTgt>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17771"/>
                                        </p:tgtEl>
                                        <p:attrNameLst>
                                          <p:attrName>style.visibility</p:attrName>
                                        </p:attrNameLst>
                                      </p:cBhvr>
                                      <p:to>
                                        <p:strVal val="visible"/>
                                      </p:to>
                                    </p:set>
                                    <p:animEffect transition="in" filter="fade">
                                      <p:cBhvr>
                                        <p:cTn id="76" dur="500"/>
                                        <p:tgtEl>
                                          <p:spTgt spid="117771"/>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117778"/>
                                        </p:tgtEl>
                                        <p:attrNameLst>
                                          <p:attrName>style.visibility</p:attrName>
                                        </p:attrNameLst>
                                      </p:cBhvr>
                                      <p:to>
                                        <p:strVal val="visible"/>
                                      </p:to>
                                    </p:set>
                                    <p:animEffect transition="in" filter="fade">
                                      <p:cBhvr>
                                        <p:cTn id="81" dur="500"/>
                                        <p:tgtEl>
                                          <p:spTgt spid="117778"/>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117772">
                                            <p:txEl>
                                              <p:pRg st="1" end="1"/>
                                            </p:txEl>
                                          </p:spTgt>
                                        </p:tgtEl>
                                        <p:attrNameLst>
                                          <p:attrName>style.visibility</p:attrName>
                                        </p:attrNameLst>
                                      </p:cBhvr>
                                      <p:to>
                                        <p:strVal val="visible"/>
                                      </p:to>
                                    </p:set>
                                    <p:animEffect transition="in" filter="fade">
                                      <p:cBhvr>
                                        <p:cTn id="86" dur="500"/>
                                        <p:tgtEl>
                                          <p:spTgt spid="117772">
                                            <p:txEl>
                                              <p:pRg st="1" end="1"/>
                                            </p:txEl>
                                          </p:spTgt>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117774"/>
                                        </p:tgtEl>
                                        <p:attrNameLst>
                                          <p:attrName>style.visibility</p:attrName>
                                        </p:attrNameLst>
                                      </p:cBhvr>
                                      <p:to>
                                        <p:strVal val="visible"/>
                                      </p:to>
                                    </p:set>
                                    <p:animEffect transition="in" filter="fade">
                                      <p:cBhvr>
                                        <p:cTn id="91" dur="500"/>
                                        <p:tgtEl>
                                          <p:spTgt spid="117774"/>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117775"/>
                                        </p:tgtEl>
                                        <p:attrNameLst>
                                          <p:attrName>style.visibility</p:attrName>
                                        </p:attrNameLst>
                                      </p:cBhvr>
                                      <p:to>
                                        <p:strVal val="visible"/>
                                      </p:to>
                                    </p:set>
                                    <p:animEffect transition="in" filter="fade">
                                      <p:cBhvr>
                                        <p:cTn id="96" dur="500"/>
                                        <p:tgtEl>
                                          <p:spTgt spid="117775"/>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117768">
                                            <p:txEl>
                                              <p:pRg st="0" end="0"/>
                                            </p:txEl>
                                          </p:spTgt>
                                        </p:tgtEl>
                                        <p:attrNameLst>
                                          <p:attrName>style.visibility</p:attrName>
                                        </p:attrNameLst>
                                      </p:cBhvr>
                                      <p:to>
                                        <p:strVal val="visible"/>
                                      </p:to>
                                    </p:set>
                                    <p:animEffect transition="in" filter="fade">
                                      <p:cBhvr>
                                        <p:cTn id="101" dur="500"/>
                                        <p:tgtEl>
                                          <p:spTgt spid="117768">
                                            <p:txEl>
                                              <p:pRg st="0" end="0"/>
                                            </p:txEl>
                                          </p:spTgt>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117768">
                                            <p:txEl>
                                              <p:pRg st="1" end="1"/>
                                            </p:txEl>
                                          </p:spTgt>
                                        </p:tgtEl>
                                        <p:attrNameLst>
                                          <p:attrName>style.visibility</p:attrName>
                                        </p:attrNameLst>
                                      </p:cBhvr>
                                      <p:to>
                                        <p:strVal val="visible"/>
                                      </p:to>
                                    </p:set>
                                    <p:animEffect transition="in" filter="fade">
                                      <p:cBhvr>
                                        <p:cTn id="106" dur="500"/>
                                        <p:tgtEl>
                                          <p:spTgt spid="117768">
                                            <p:txEl>
                                              <p:pRg st="1" end="1"/>
                                            </p:txEl>
                                          </p:spTgt>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117769">
                                            <p:txEl>
                                              <p:pRg st="0" end="0"/>
                                            </p:txEl>
                                          </p:spTgt>
                                        </p:tgtEl>
                                        <p:attrNameLst>
                                          <p:attrName>style.visibility</p:attrName>
                                        </p:attrNameLst>
                                      </p:cBhvr>
                                      <p:to>
                                        <p:strVal val="visible"/>
                                      </p:to>
                                    </p:set>
                                    <p:animEffect transition="in" filter="fade">
                                      <p:cBhvr>
                                        <p:cTn id="111" dur="500"/>
                                        <p:tgtEl>
                                          <p:spTgt spid="117769">
                                            <p:txEl>
                                              <p:pRg st="0" end="0"/>
                                            </p:txEl>
                                          </p:spTgt>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117769">
                                            <p:txEl>
                                              <p:pRg st="1" end="1"/>
                                            </p:txEl>
                                          </p:spTgt>
                                        </p:tgtEl>
                                        <p:attrNameLst>
                                          <p:attrName>style.visibility</p:attrName>
                                        </p:attrNameLst>
                                      </p:cBhvr>
                                      <p:to>
                                        <p:strVal val="visible"/>
                                      </p:to>
                                    </p:set>
                                    <p:animEffect transition="in" filter="fade">
                                      <p:cBhvr>
                                        <p:cTn id="116" dur="500"/>
                                        <p:tgtEl>
                                          <p:spTgt spid="117769">
                                            <p:txEl>
                                              <p:pRg st="1" end="1"/>
                                            </p:txEl>
                                          </p:spTgt>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117769">
                                            <p:txEl>
                                              <p:pRg st="2" end="2"/>
                                            </p:txEl>
                                          </p:spTgt>
                                        </p:tgtEl>
                                        <p:attrNameLst>
                                          <p:attrName>style.visibility</p:attrName>
                                        </p:attrNameLst>
                                      </p:cBhvr>
                                      <p:to>
                                        <p:strVal val="visible"/>
                                      </p:to>
                                    </p:set>
                                    <p:animEffect transition="in" filter="fade">
                                      <p:cBhvr>
                                        <p:cTn id="121" dur="500"/>
                                        <p:tgtEl>
                                          <p:spTgt spid="117769">
                                            <p:txEl>
                                              <p:pRg st="2" end="2"/>
                                            </p:txEl>
                                          </p:spTgt>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117769">
                                            <p:txEl>
                                              <p:pRg st="3" end="3"/>
                                            </p:txEl>
                                          </p:spTgt>
                                        </p:tgtEl>
                                        <p:attrNameLst>
                                          <p:attrName>style.visibility</p:attrName>
                                        </p:attrNameLst>
                                      </p:cBhvr>
                                      <p:to>
                                        <p:strVal val="visible"/>
                                      </p:to>
                                    </p:set>
                                    <p:animEffect transition="in" filter="fade">
                                      <p:cBhvr>
                                        <p:cTn id="126" dur="500"/>
                                        <p:tgtEl>
                                          <p:spTgt spid="117769">
                                            <p:txEl>
                                              <p:pRg st="3" end="3"/>
                                            </p:txEl>
                                          </p:spTgt>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22" presetClass="entr" presetSubtype="8" fill="hold" grpId="0" nodeType="clickEffect">
                                  <p:stCondLst>
                                    <p:cond delay="0"/>
                                  </p:stCondLst>
                                  <p:childTnLst>
                                    <p:set>
                                      <p:cBhvr>
                                        <p:cTn id="130" dur="1" fill="hold">
                                          <p:stCondLst>
                                            <p:cond delay="0"/>
                                          </p:stCondLst>
                                        </p:cTn>
                                        <p:tgtEl>
                                          <p:spTgt spid="117762"/>
                                        </p:tgtEl>
                                        <p:attrNameLst>
                                          <p:attrName>style.visibility</p:attrName>
                                        </p:attrNameLst>
                                      </p:cBhvr>
                                      <p:to>
                                        <p:strVal val="visible"/>
                                      </p:to>
                                    </p:set>
                                    <p:animEffect transition="in" filter="wipe(left)">
                                      <p:cBhvr>
                                        <p:cTn id="131" dur="1000"/>
                                        <p:tgtEl>
                                          <p:spTgt spid="117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animBg="1"/>
      <p:bldP spid="117765" grpId="0" build="p"/>
      <p:bldP spid="117766" grpId="0" animBg="1"/>
      <p:bldP spid="117767" grpId="0"/>
      <p:bldP spid="117768" grpId="0" build="p"/>
      <p:bldP spid="117769" grpId="0" build="p"/>
      <p:bldP spid="117770" grpId="0" animBg="1"/>
      <p:bldP spid="117771" grpId="0"/>
      <p:bldP spid="117772" grpId="0" build="p"/>
      <p:bldP spid="117773" grpId="0" build="p" animBg="1"/>
      <p:bldP spid="117774" grpId="0"/>
      <p:bldP spid="117775" grpId="0"/>
      <p:bldP spid="117776" grpId="0"/>
      <p:bldP spid="117777" grpId="0"/>
      <p:bldP spid="11777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descr="Wide upward diagonal"/>
          <p:cNvSpPr>
            <a:spLocks noChangeArrowheads="1"/>
          </p:cNvSpPr>
          <p:nvPr/>
        </p:nvSpPr>
        <p:spPr bwMode="auto">
          <a:xfrm>
            <a:off x="5886848" y="3786188"/>
            <a:ext cx="1874573" cy="1371600"/>
          </a:xfrm>
          <a:prstGeom prst="rect">
            <a:avLst/>
          </a:prstGeom>
          <a:pattFill prst="wdUpDiag">
            <a:fgClr>
              <a:srgbClr val="0000CC"/>
            </a:fgClr>
            <a:bgClr>
              <a:schemeClr val="bg1"/>
            </a:bgClr>
          </a:pattFill>
          <a:ln w="381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118787" name="Rectangle 3"/>
          <p:cNvSpPr>
            <a:spLocks/>
          </p:cNvSpPr>
          <p:nvPr/>
        </p:nvSpPr>
        <p:spPr bwMode="auto">
          <a:xfrm>
            <a:off x="116946" y="76200"/>
            <a:ext cx="9245600" cy="369332"/>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algn="just" defTabSz="787400" eaLnBrk="1" hangingPunct="1">
              <a:buClr>
                <a:srgbClr val="0033CC"/>
              </a:buClr>
              <a:buSzPct val="75000"/>
              <a:buFont typeface="Wingdings" charset="0"/>
              <a:buNone/>
            </a:pPr>
            <a:r>
              <a:rPr lang="en-US" b="1" u="sng">
                <a:latin typeface="Arial Narrow" charset="0"/>
                <a:cs typeface="Arial" charset="0"/>
                <a:sym typeface="Arial" charset="0"/>
              </a:rPr>
              <a:t>Represent each statement below by Venn Diagram</a:t>
            </a:r>
          </a:p>
        </p:txBody>
      </p:sp>
      <p:sp>
        <p:nvSpPr>
          <p:cNvPr id="118788" name="Text Box 4"/>
          <p:cNvSpPr txBox="1">
            <a:spLocks noChangeArrowheads="1"/>
          </p:cNvSpPr>
          <p:nvPr/>
        </p:nvSpPr>
        <p:spPr bwMode="auto">
          <a:xfrm>
            <a:off x="116946" y="620714"/>
            <a:ext cx="3276204"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lgn="just" eaLnBrk="1" hangingPunct="1">
              <a:buClr>
                <a:srgbClr val="0033CC"/>
              </a:buClr>
              <a:buSzPct val="75000"/>
              <a:buFont typeface="Wingdings" charset="0"/>
              <a:buNone/>
            </a:pPr>
            <a:r>
              <a:rPr lang="en-US" sz="2600" b="1">
                <a:solidFill>
                  <a:srgbClr val="FF0000"/>
                </a:solidFill>
                <a:latin typeface="Arial Narrow" charset="0"/>
                <a:cs typeface="Arial" charset="0"/>
                <a:sym typeface="Arial" charset="0"/>
              </a:rPr>
              <a:t>Something is good.</a:t>
            </a:r>
          </a:p>
        </p:txBody>
      </p:sp>
      <p:sp>
        <p:nvSpPr>
          <p:cNvPr id="118789" name="Rectangle 5"/>
          <p:cNvSpPr>
            <a:spLocks noChangeArrowheads="1"/>
          </p:cNvSpPr>
          <p:nvPr/>
        </p:nvSpPr>
        <p:spPr bwMode="auto">
          <a:xfrm>
            <a:off x="5888567" y="620713"/>
            <a:ext cx="1874573" cy="13716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118790" name="Oval 6"/>
          <p:cNvSpPr>
            <a:spLocks noChangeArrowheads="1"/>
          </p:cNvSpPr>
          <p:nvPr/>
        </p:nvSpPr>
        <p:spPr bwMode="auto">
          <a:xfrm>
            <a:off x="6278961" y="782639"/>
            <a:ext cx="1150540" cy="1062037"/>
          </a:xfrm>
          <a:prstGeom prst="ellipse">
            <a:avLst/>
          </a:prstGeom>
          <a:noFill/>
          <a:ln w="38100">
            <a:solidFill>
              <a:schemeClr val="tx1"/>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18791" name="Line 7"/>
          <p:cNvSpPr>
            <a:spLocks noChangeShapeType="1"/>
          </p:cNvSpPr>
          <p:nvPr/>
        </p:nvSpPr>
        <p:spPr bwMode="auto">
          <a:xfrm flipH="1">
            <a:off x="7371027" y="981076"/>
            <a:ext cx="701675" cy="144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18792" name="Text Box 8"/>
          <p:cNvSpPr txBox="1">
            <a:spLocks noChangeArrowheads="1"/>
          </p:cNvSpPr>
          <p:nvPr/>
        </p:nvSpPr>
        <p:spPr bwMode="auto">
          <a:xfrm>
            <a:off x="8034867" y="704850"/>
            <a:ext cx="1910689" cy="43088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rgbClr val="008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lnSpc>
                <a:spcPct val="90000"/>
              </a:lnSpc>
            </a:pPr>
            <a:r>
              <a:rPr lang="en-AU" b="1">
                <a:latin typeface="Arial Narrow" charset="0"/>
                <a:cs typeface="Arial" charset="0"/>
              </a:rPr>
              <a:t>good things</a:t>
            </a:r>
          </a:p>
        </p:txBody>
      </p:sp>
      <p:sp>
        <p:nvSpPr>
          <p:cNvPr id="118793" name="Text Box 9"/>
          <p:cNvSpPr txBox="1">
            <a:spLocks noChangeArrowheads="1"/>
          </p:cNvSpPr>
          <p:nvPr/>
        </p:nvSpPr>
        <p:spPr bwMode="auto">
          <a:xfrm>
            <a:off x="6695149" y="1117601"/>
            <a:ext cx="49530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cs typeface="Arial" charset="0"/>
              </a:rPr>
              <a:t>1</a:t>
            </a:r>
          </a:p>
        </p:txBody>
      </p:sp>
      <p:sp>
        <p:nvSpPr>
          <p:cNvPr id="118794" name="Text Box 10"/>
          <p:cNvSpPr txBox="1">
            <a:spLocks noChangeArrowheads="1"/>
          </p:cNvSpPr>
          <p:nvPr/>
        </p:nvSpPr>
        <p:spPr bwMode="auto">
          <a:xfrm>
            <a:off x="7371027" y="1584325"/>
            <a:ext cx="49530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cs typeface="Arial" charset="0"/>
              </a:rPr>
              <a:t>2</a:t>
            </a:r>
          </a:p>
        </p:txBody>
      </p:sp>
      <p:sp>
        <p:nvSpPr>
          <p:cNvPr id="118795" name="Text Box 11"/>
          <p:cNvSpPr txBox="1">
            <a:spLocks noChangeArrowheads="1"/>
          </p:cNvSpPr>
          <p:nvPr/>
        </p:nvSpPr>
        <p:spPr bwMode="auto">
          <a:xfrm>
            <a:off x="116946" y="3459163"/>
            <a:ext cx="5694231" cy="178818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marL="363538" indent="-363538">
              <a:defRPr sz="2400">
                <a:solidFill>
                  <a:schemeClr val="tx1"/>
                </a:solidFill>
                <a:latin typeface="Arial" charset="0"/>
                <a:ea typeface="ＭＳ Ｐゴシック" charset="0"/>
                <a:cs typeface="ＭＳ Ｐゴシック" charset="0"/>
              </a:defRPr>
            </a:lvl1pPr>
            <a:lvl2pPr marL="5429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buClr>
                <a:srgbClr val="0033CC"/>
              </a:buClr>
              <a:buSzPct val="75000"/>
              <a:buFont typeface="Wingdings" charset="0"/>
              <a:buNone/>
            </a:pPr>
            <a:r>
              <a:rPr lang="en-US" sz="2600" b="1">
                <a:solidFill>
                  <a:srgbClr val="0000CC"/>
                </a:solidFill>
                <a:latin typeface="Arial Narrow" charset="0"/>
                <a:cs typeface="Arial" charset="0"/>
                <a:sym typeface="Arial" charset="0"/>
              </a:rPr>
              <a:t>Everything is good.</a:t>
            </a:r>
          </a:p>
          <a:p>
            <a:pPr algn="just" eaLnBrk="1" hangingPunct="1">
              <a:spcBef>
                <a:spcPct val="10000"/>
              </a:spcBef>
              <a:buClr>
                <a:srgbClr val="0033CC"/>
              </a:buClr>
              <a:buSzPct val="75000"/>
              <a:buFont typeface="Wingdings" charset="0"/>
              <a:buNone/>
            </a:pPr>
            <a:r>
              <a:rPr lang="en-AU" sz="2200" b="1">
                <a:latin typeface="Arial Narrow" charset="0"/>
                <a:cs typeface="Arial" charset="0"/>
                <a:sym typeface="Arial" charset="0"/>
              </a:rPr>
              <a:t> =	Nothing is not good.</a:t>
            </a:r>
          </a:p>
          <a:p>
            <a:pPr eaLnBrk="1" hangingPunct="1">
              <a:lnSpc>
                <a:spcPct val="90000"/>
              </a:lnSpc>
              <a:spcBef>
                <a:spcPct val="10000"/>
              </a:spcBef>
              <a:buClr>
                <a:srgbClr val="0033CC"/>
              </a:buClr>
              <a:buSzPct val="75000"/>
              <a:buFont typeface="Wingdings" charset="0"/>
              <a:buNone/>
            </a:pPr>
            <a:r>
              <a:rPr lang="en-AU" sz="2200" b="1">
                <a:latin typeface="Arial Narrow" charset="0"/>
                <a:cs typeface="Arial" charset="0"/>
                <a:sym typeface="Arial" charset="0"/>
              </a:rPr>
              <a:t> =	Nothing exists in the region(s) representing things that are not good.</a:t>
            </a:r>
          </a:p>
          <a:p>
            <a:pPr eaLnBrk="1" hangingPunct="1">
              <a:spcBef>
                <a:spcPct val="10000"/>
              </a:spcBef>
              <a:buClr>
                <a:srgbClr val="0033CC"/>
              </a:buClr>
              <a:buSzPct val="75000"/>
              <a:buFont typeface="Wingdings" charset="0"/>
              <a:buNone/>
            </a:pPr>
            <a:r>
              <a:rPr lang="en-AU" sz="2200" b="1">
                <a:latin typeface="Arial Narrow" charset="0"/>
                <a:cs typeface="Arial" charset="0"/>
                <a:sym typeface="Arial" charset="0"/>
              </a:rPr>
              <a:t> = 	</a:t>
            </a:r>
            <a:r>
              <a:rPr lang="en-AU" sz="2200" b="1">
                <a:solidFill>
                  <a:srgbClr val="0000CC"/>
                </a:solidFill>
                <a:latin typeface="Arial Narrow" charset="0"/>
                <a:cs typeface="Arial" charset="0"/>
                <a:sym typeface="Arial" charset="0"/>
              </a:rPr>
              <a:t>Nothing exists in Region 2.</a:t>
            </a:r>
            <a:endParaRPr lang="en-US" sz="2200" b="1">
              <a:solidFill>
                <a:srgbClr val="0000CC"/>
              </a:solidFill>
              <a:latin typeface="Arial Narrow" charset="0"/>
              <a:cs typeface="Arial" charset="0"/>
              <a:sym typeface="Arial" charset="0"/>
            </a:endParaRPr>
          </a:p>
        </p:txBody>
      </p:sp>
      <p:sp>
        <p:nvSpPr>
          <p:cNvPr id="118796" name="Rectangle 12"/>
          <p:cNvSpPr>
            <a:spLocks noChangeArrowheads="1"/>
          </p:cNvSpPr>
          <p:nvPr/>
        </p:nvSpPr>
        <p:spPr bwMode="auto">
          <a:xfrm>
            <a:off x="5888567" y="3781425"/>
            <a:ext cx="1874573" cy="13716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118797" name="Oval 13"/>
          <p:cNvSpPr>
            <a:spLocks noChangeArrowheads="1"/>
          </p:cNvSpPr>
          <p:nvPr/>
        </p:nvSpPr>
        <p:spPr bwMode="auto">
          <a:xfrm>
            <a:off x="6278961" y="3929064"/>
            <a:ext cx="1150540" cy="1062037"/>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18798" name="Line 14"/>
          <p:cNvSpPr>
            <a:spLocks noChangeShapeType="1"/>
          </p:cNvSpPr>
          <p:nvPr/>
        </p:nvSpPr>
        <p:spPr bwMode="auto">
          <a:xfrm flipH="1">
            <a:off x="7371027" y="4141788"/>
            <a:ext cx="701675" cy="1444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18799" name="Text Box 15"/>
          <p:cNvSpPr txBox="1">
            <a:spLocks noChangeArrowheads="1"/>
          </p:cNvSpPr>
          <p:nvPr/>
        </p:nvSpPr>
        <p:spPr bwMode="auto">
          <a:xfrm>
            <a:off x="8034867" y="3865563"/>
            <a:ext cx="1910689" cy="43088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rgbClr val="008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lnSpc>
                <a:spcPct val="90000"/>
              </a:lnSpc>
            </a:pPr>
            <a:r>
              <a:rPr lang="en-AU" b="1">
                <a:latin typeface="Arial Narrow" charset="0"/>
                <a:cs typeface="Arial" charset="0"/>
              </a:rPr>
              <a:t>good things</a:t>
            </a:r>
          </a:p>
        </p:txBody>
      </p:sp>
      <p:sp>
        <p:nvSpPr>
          <p:cNvPr id="118800" name="Text Box 16"/>
          <p:cNvSpPr txBox="1">
            <a:spLocks noChangeArrowheads="1"/>
          </p:cNvSpPr>
          <p:nvPr/>
        </p:nvSpPr>
        <p:spPr bwMode="auto">
          <a:xfrm>
            <a:off x="6695149" y="4278314"/>
            <a:ext cx="49530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cs typeface="Arial" charset="0"/>
              </a:rPr>
              <a:t>1</a:t>
            </a:r>
          </a:p>
        </p:txBody>
      </p:sp>
      <p:sp>
        <p:nvSpPr>
          <p:cNvPr id="118801" name="Text Box 17"/>
          <p:cNvSpPr txBox="1">
            <a:spLocks noChangeArrowheads="1"/>
          </p:cNvSpPr>
          <p:nvPr/>
        </p:nvSpPr>
        <p:spPr bwMode="auto">
          <a:xfrm>
            <a:off x="7371027" y="4745039"/>
            <a:ext cx="49530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cs typeface="Arial" charset="0"/>
              </a:rPr>
              <a:t>2</a:t>
            </a:r>
          </a:p>
        </p:txBody>
      </p:sp>
      <p:sp>
        <p:nvSpPr>
          <p:cNvPr id="118802" name="Text Box 18"/>
          <p:cNvSpPr txBox="1">
            <a:spLocks noChangeArrowheads="1"/>
          </p:cNvSpPr>
          <p:nvPr/>
        </p:nvSpPr>
        <p:spPr bwMode="auto">
          <a:xfrm>
            <a:off x="350838" y="1185863"/>
            <a:ext cx="4994275" cy="738664"/>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lgn="just" eaLnBrk="1" hangingPunct="1">
              <a:buClr>
                <a:srgbClr val="0033CC"/>
              </a:buClr>
              <a:buSzPct val="75000"/>
              <a:buFont typeface="Wingdings" charset="0"/>
              <a:buNone/>
            </a:pPr>
            <a:r>
              <a:rPr lang="en-US" b="1">
                <a:latin typeface="Arial Narrow" charset="0"/>
                <a:cs typeface="Arial" charset="0"/>
                <a:sym typeface="Arial" charset="0"/>
              </a:rPr>
              <a:t>Region 1  =  things that are good</a:t>
            </a:r>
          </a:p>
          <a:p>
            <a:pPr algn="just" eaLnBrk="1" hangingPunct="1">
              <a:buClr>
                <a:srgbClr val="0033CC"/>
              </a:buClr>
              <a:buSzPct val="75000"/>
              <a:buFont typeface="Wingdings" charset="0"/>
              <a:buNone/>
            </a:pPr>
            <a:r>
              <a:rPr lang="en-AU" b="1">
                <a:latin typeface="Arial Narrow" charset="0"/>
                <a:cs typeface="Arial" charset="0"/>
                <a:sym typeface="Arial" charset="0"/>
              </a:rPr>
              <a:t>Region 2  =  things that are not good</a:t>
            </a:r>
            <a:endParaRPr lang="en-US" b="1">
              <a:latin typeface="Arial Narrow" charset="0"/>
              <a:cs typeface="Arial" charset="0"/>
              <a:sym typeface="Arial" charset="0"/>
            </a:endParaRPr>
          </a:p>
        </p:txBody>
      </p:sp>
      <p:sp>
        <p:nvSpPr>
          <p:cNvPr id="118803" name="Text Box 19"/>
          <p:cNvSpPr txBox="1">
            <a:spLocks noChangeArrowheads="1"/>
          </p:cNvSpPr>
          <p:nvPr/>
        </p:nvSpPr>
        <p:spPr bwMode="auto">
          <a:xfrm>
            <a:off x="116946" y="5445126"/>
            <a:ext cx="5694231" cy="118442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marL="363538" indent="-363538">
              <a:defRPr sz="2400">
                <a:solidFill>
                  <a:schemeClr val="tx1"/>
                </a:solidFill>
                <a:latin typeface="Arial" charset="0"/>
                <a:ea typeface="ＭＳ Ｐゴシック" charset="0"/>
                <a:cs typeface="ＭＳ Ｐゴシック" charset="0"/>
              </a:defRPr>
            </a:lvl1pPr>
            <a:lvl2pPr marL="5429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spcBef>
                <a:spcPct val="20000"/>
              </a:spcBef>
              <a:buClr>
                <a:srgbClr val="0033CC"/>
              </a:buClr>
              <a:buSzPct val="75000"/>
              <a:buFont typeface="Wingdings" charset="0"/>
              <a:buNone/>
            </a:pPr>
            <a:r>
              <a:rPr lang="en-AU" sz="2600" b="1">
                <a:solidFill>
                  <a:srgbClr val="008000"/>
                </a:solidFill>
                <a:latin typeface="Arial Narrow" charset="0"/>
                <a:cs typeface="Arial" charset="0"/>
                <a:sym typeface="Arial" charset="0"/>
              </a:rPr>
              <a:t>Everything is not good.</a:t>
            </a:r>
          </a:p>
          <a:p>
            <a:pPr algn="just" eaLnBrk="1" hangingPunct="1">
              <a:spcBef>
                <a:spcPct val="20000"/>
              </a:spcBef>
              <a:buClr>
                <a:srgbClr val="0033CC"/>
              </a:buClr>
              <a:buSzPct val="75000"/>
              <a:buFont typeface="Wingdings" charset="0"/>
              <a:buNone/>
            </a:pPr>
            <a:r>
              <a:rPr lang="en-AU" sz="2200" b="1">
                <a:latin typeface="Arial Narrow" charset="0"/>
                <a:cs typeface="Arial" charset="0"/>
                <a:sym typeface="Arial" charset="0"/>
              </a:rPr>
              <a:t> =	Nothing is good.</a:t>
            </a:r>
          </a:p>
          <a:p>
            <a:pPr eaLnBrk="1" hangingPunct="1">
              <a:lnSpc>
                <a:spcPct val="90000"/>
              </a:lnSpc>
              <a:spcBef>
                <a:spcPct val="20000"/>
              </a:spcBef>
              <a:buClr>
                <a:srgbClr val="0033CC"/>
              </a:buClr>
              <a:buSzPct val="75000"/>
              <a:buFont typeface="Wingdings" charset="0"/>
              <a:buNone/>
            </a:pPr>
            <a:r>
              <a:rPr lang="en-AU" sz="2200" b="1">
                <a:latin typeface="Arial Narrow" charset="0"/>
                <a:cs typeface="Arial" charset="0"/>
                <a:sym typeface="Arial" charset="0"/>
              </a:rPr>
              <a:t> =	</a:t>
            </a:r>
            <a:r>
              <a:rPr lang="en-AU" sz="2200" b="1">
                <a:solidFill>
                  <a:srgbClr val="008000"/>
                </a:solidFill>
                <a:latin typeface="Arial Narrow" charset="0"/>
                <a:cs typeface="Arial" charset="0"/>
                <a:sym typeface="Arial" charset="0"/>
              </a:rPr>
              <a:t>Nothing exists in Region 1</a:t>
            </a:r>
            <a:r>
              <a:rPr lang="en-AU" sz="2200" b="1">
                <a:solidFill>
                  <a:srgbClr val="000099"/>
                </a:solidFill>
                <a:latin typeface="Arial Narrow" charset="0"/>
                <a:cs typeface="Arial" charset="0"/>
                <a:sym typeface="Arial" charset="0"/>
              </a:rPr>
              <a:t>.</a:t>
            </a:r>
            <a:endParaRPr lang="en-US" sz="2200" b="1">
              <a:solidFill>
                <a:srgbClr val="000099"/>
              </a:solidFill>
              <a:latin typeface="Arial Narrow" charset="0"/>
              <a:cs typeface="Arial" charset="0"/>
              <a:sym typeface="Arial" charset="0"/>
            </a:endParaRPr>
          </a:p>
        </p:txBody>
      </p:sp>
      <p:sp>
        <p:nvSpPr>
          <p:cNvPr id="118804" name="Rectangle 20"/>
          <p:cNvSpPr>
            <a:spLocks noChangeArrowheads="1"/>
          </p:cNvSpPr>
          <p:nvPr/>
        </p:nvSpPr>
        <p:spPr bwMode="auto">
          <a:xfrm>
            <a:off x="5888567" y="2201863"/>
            <a:ext cx="1874573" cy="13716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118805" name="Oval 21"/>
          <p:cNvSpPr>
            <a:spLocks noChangeArrowheads="1"/>
          </p:cNvSpPr>
          <p:nvPr/>
        </p:nvSpPr>
        <p:spPr bwMode="auto">
          <a:xfrm>
            <a:off x="6278961" y="2349500"/>
            <a:ext cx="1150540" cy="1062038"/>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18806" name="Line 22"/>
          <p:cNvSpPr>
            <a:spLocks noChangeShapeType="1"/>
          </p:cNvSpPr>
          <p:nvPr/>
        </p:nvSpPr>
        <p:spPr bwMode="auto">
          <a:xfrm flipH="1">
            <a:off x="7371027" y="2562226"/>
            <a:ext cx="701675" cy="144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18807" name="Text Box 23"/>
          <p:cNvSpPr txBox="1">
            <a:spLocks noChangeArrowheads="1"/>
          </p:cNvSpPr>
          <p:nvPr/>
        </p:nvSpPr>
        <p:spPr bwMode="auto">
          <a:xfrm>
            <a:off x="8034867" y="2286000"/>
            <a:ext cx="1910689" cy="43088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rgbClr val="008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lnSpc>
                <a:spcPct val="90000"/>
              </a:lnSpc>
            </a:pPr>
            <a:r>
              <a:rPr lang="en-AU" b="1">
                <a:latin typeface="Arial Narrow" charset="0"/>
                <a:cs typeface="Arial" charset="0"/>
              </a:rPr>
              <a:t>good things</a:t>
            </a:r>
          </a:p>
        </p:txBody>
      </p:sp>
      <p:sp>
        <p:nvSpPr>
          <p:cNvPr id="118808" name="Text Box 24"/>
          <p:cNvSpPr txBox="1">
            <a:spLocks noChangeArrowheads="1"/>
          </p:cNvSpPr>
          <p:nvPr/>
        </p:nvSpPr>
        <p:spPr bwMode="auto">
          <a:xfrm>
            <a:off x="6695149" y="2698751"/>
            <a:ext cx="49530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cs typeface="Arial" charset="0"/>
              </a:rPr>
              <a:t>1</a:t>
            </a:r>
          </a:p>
        </p:txBody>
      </p:sp>
      <p:sp>
        <p:nvSpPr>
          <p:cNvPr id="118809" name="Text Box 25"/>
          <p:cNvSpPr txBox="1">
            <a:spLocks noChangeArrowheads="1"/>
          </p:cNvSpPr>
          <p:nvPr/>
        </p:nvSpPr>
        <p:spPr bwMode="auto">
          <a:xfrm>
            <a:off x="7371027" y="3165476"/>
            <a:ext cx="49530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cs typeface="Arial" charset="0"/>
              </a:rPr>
              <a:t>2</a:t>
            </a:r>
          </a:p>
        </p:txBody>
      </p:sp>
      <p:sp>
        <p:nvSpPr>
          <p:cNvPr id="118810" name="Text Box 26"/>
          <p:cNvSpPr txBox="1">
            <a:spLocks noChangeArrowheads="1"/>
          </p:cNvSpPr>
          <p:nvPr/>
        </p:nvSpPr>
        <p:spPr bwMode="auto">
          <a:xfrm>
            <a:off x="5967677" y="3049588"/>
            <a:ext cx="495300" cy="5191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800" b="1" i="1">
                <a:solidFill>
                  <a:srgbClr val="FF3399"/>
                </a:solidFill>
                <a:latin typeface="Verdana" charset="0"/>
                <a:cs typeface="Arial" charset="0"/>
              </a:rPr>
              <a:t>s</a:t>
            </a:r>
          </a:p>
        </p:txBody>
      </p:sp>
      <p:sp>
        <p:nvSpPr>
          <p:cNvPr id="118811" name="Oval 27" descr="Wide upward diagonal"/>
          <p:cNvSpPr>
            <a:spLocks noChangeArrowheads="1"/>
          </p:cNvSpPr>
          <p:nvPr/>
        </p:nvSpPr>
        <p:spPr bwMode="auto">
          <a:xfrm>
            <a:off x="6278961" y="5516564"/>
            <a:ext cx="1150540" cy="1062037"/>
          </a:xfrm>
          <a:prstGeom prst="ellipse">
            <a:avLst/>
          </a:prstGeom>
          <a:pattFill prst="wdUpDiag">
            <a:fgClr>
              <a:srgbClr val="008000"/>
            </a:fgClr>
            <a:bgClr>
              <a:srgbClr val="FFFFFF"/>
            </a:bgClr>
          </a:pattFill>
          <a:ln w="381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18812" name="Rectangle 28"/>
          <p:cNvSpPr>
            <a:spLocks noChangeArrowheads="1"/>
          </p:cNvSpPr>
          <p:nvPr/>
        </p:nvSpPr>
        <p:spPr bwMode="auto">
          <a:xfrm>
            <a:off x="5888567" y="5373688"/>
            <a:ext cx="1874573" cy="13716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118813" name="Oval 29"/>
          <p:cNvSpPr>
            <a:spLocks noChangeArrowheads="1"/>
          </p:cNvSpPr>
          <p:nvPr/>
        </p:nvSpPr>
        <p:spPr bwMode="auto">
          <a:xfrm>
            <a:off x="6278961" y="5521325"/>
            <a:ext cx="1150540" cy="1062038"/>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18814" name="Line 30"/>
          <p:cNvSpPr>
            <a:spLocks noChangeShapeType="1"/>
          </p:cNvSpPr>
          <p:nvPr/>
        </p:nvSpPr>
        <p:spPr bwMode="auto">
          <a:xfrm flipH="1">
            <a:off x="7371027" y="5734051"/>
            <a:ext cx="701675" cy="144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18815" name="Text Box 31"/>
          <p:cNvSpPr txBox="1">
            <a:spLocks noChangeArrowheads="1"/>
          </p:cNvSpPr>
          <p:nvPr/>
        </p:nvSpPr>
        <p:spPr bwMode="auto">
          <a:xfrm>
            <a:off x="8034867" y="5457825"/>
            <a:ext cx="1910689" cy="43088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rgbClr val="008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lnSpc>
                <a:spcPct val="90000"/>
              </a:lnSpc>
            </a:pPr>
            <a:r>
              <a:rPr lang="en-AU" b="1">
                <a:latin typeface="Arial Narrow" charset="0"/>
                <a:cs typeface="Arial" charset="0"/>
              </a:rPr>
              <a:t>good things</a:t>
            </a:r>
          </a:p>
        </p:txBody>
      </p:sp>
      <p:sp>
        <p:nvSpPr>
          <p:cNvPr id="118816" name="Text Box 32"/>
          <p:cNvSpPr txBox="1">
            <a:spLocks noChangeArrowheads="1"/>
          </p:cNvSpPr>
          <p:nvPr/>
        </p:nvSpPr>
        <p:spPr bwMode="auto">
          <a:xfrm>
            <a:off x="6695149" y="5870576"/>
            <a:ext cx="49530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cs typeface="Arial" charset="0"/>
              </a:rPr>
              <a:t>1</a:t>
            </a:r>
          </a:p>
        </p:txBody>
      </p:sp>
      <p:sp>
        <p:nvSpPr>
          <p:cNvPr id="118817" name="Text Box 33"/>
          <p:cNvSpPr txBox="1">
            <a:spLocks noChangeArrowheads="1"/>
          </p:cNvSpPr>
          <p:nvPr/>
        </p:nvSpPr>
        <p:spPr bwMode="auto">
          <a:xfrm>
            <a:off x="7371027" y="6337301"/>
            <a:ext cx="49530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cs typeface="Arial" charset="0"/>
              </a:rPr>
              <a:t>2</a:t>
            </a:r>
          </a:p>
        </p:txBody>
      </p:sp>
      <p:sp>
        <p:nvSpPr>
          <p:cNvPr id="118818" name="Rectangle 34"/>
          <p:cNvSpPr>
            <a:spLocks noChangeArrowheads="1"/>
          </p:cNvSpPr>
          <p:nvPr/>
        </p:nvSpPr>
        <p:spPr bwMode="auto">
          <a:xfrm>
            <a:off x="10319" y="2276476"/>
            <a:ext cx="541046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363538" indent="-363538"/>
            <a:r>
              <a:rPr lang="en-US" sz="2600" b="1">
                <a:solidFill>
                  <a:srgbClr val="FF3399"/>
                </a:solidFill>
                <a:latin typeface="Arial Narrow" charset="0"/>
                <a:sym typeface="Arial" charset="0"/>
              </a:rPr>
              <a:t>Satan is not good.</a:t>
            </a:r>
          </a:p>
          <a:p>
            <a:pPr marL="363538" indent="-363538"/>
            <a:r>
              <a:rPr lang="en-AU" sz="2200" b="1">
                <a:latin typeface="Arial Narrow" charset="0"/>
                <a:sym typeface="Arial" charset="0"/>
              </a:rPr>
              <a:t>	</a:t>
            </a:r>
            <a:r>
              <a:rPr lang="en-AU" sz="2200" b="1">
                <a:latin typeface="Arial Narrow" charset="0"/>
              </a:rPr>
              <a:t>Use “</a:t>
            </a:r>
            <a:r>
              <a:rPr lang="en-AU" sz="2200" b="1" i="1">
                <a:solidFill>
                  <a:srgbClr val="FF3399"/>
                </a:solidFill>
                <a:latin typeface="Verdana" charset="0"/>
              </a:rPr>
              <a:t>s</a:t>
            </a:r>
            <a:r>
              <a:rPr lang="en-AU" sz="2200" b="1" i="1">
                <a:solidFill>
                  <a:srgbClr val="FF0066"/>
                </a:solidFill>
                <a:latin typeface="Arial Narrow" charset="0"/>
              </a:rPr>
              <a:t> </a:t>
            </a:r>
            <a:r>
              <a:rPr lang="en-AU" sz="2200" b="1">
                <a:latin typeface="Arial Narrow" charset="0"/>
              </a:rPr>
              <a:t>” to represent Satan.</a:t>
            </a:r>
          </a:p>
        </p:txBody>
      </p:sp>
      <p:sp>
        <p:nvSpPr>
          <p:cNvPr id="118819" name="Freeform 35"/>
          <p:cNvSpPr>
            <a:spLocks/>
          </p:cNvSpPr>
          <p:nvPr/>
        </p:nvSpPr>
        <p:spPr bwMode="auto">
          <a:xfrm>
            <a:off x="6466417" y="1003300"/>
            <a:ext cx="288925" cy="266700"/>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5715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8787"/>
                                        </p:tgtEl>
                                        <p:attrNameLst>
                                          <p:attrName>style.visibility</p:attrName>
                                        </p:attrNameLst>
                                      </p:cBhvr>
                                      <p:to>
                                        <p:strVal val="visible"/>
                                      </p:to>
                                    </p:set>
                                    <p:animEffect transition="in" filter="fade">
                                      <p:cBhvr>
                                        <p:cTn id="7" dur="500"/>
                                        <p:tgtEl>
                                          <p:spTgt spid="1187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8788"/>
                                        </p:tgtEl>
                                        <p:attrNameLst>
                                          <p:attrName>style.visibility</p:attrName>
                                        </p:attrNameLst>
                                      </p:cBhvr>
                                      <p:to>
                                        <p:strVal val="visible"/>
                                      </p:to>
                                    </p:set>
                                    <p:animEffect transition="in" filter="fade">
                                      <p:cBhvr>
                                        <p:cTn id="12" dur="500"/>
                                        <p:tgtEl>
                                          <p:spTgt spid="1187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18789"/>
                                        </p:tgtEl>
                                        <p:attrNameLst>
                                          <p:attrName>style.visibility</p:attrName>
                                        </p:attrNameLst>
                                      </p:cBhvr>
                                      <p:to>
                                        <p:strVal val="visible"/>
                                      </p:to>
                                    </p:set>
                                    <p:animEffect transition="in" filter="wedge">
                                      <p:cBhvr>
                                        <p:cTn id="17" dur="500"/>
                                        <p:tgtEl>
                                          <p:spTgt spid="11878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18790"/>
                                        </p:tgtEl>
                                        <p:attrNameLst>
                                          <p:attrName>style.visibility</p:attrName>
                                        </p:attrNameLst>
                                      </p:cBhvr>
                                      <p:to>
                                        <p:strVal val="visible"/>
                                      </p:to>
                                    </p:set>
                                    <p:animEffect transition="in" filter="wedge">
                                      <p:cBhvr>
                                        <p:cTn id="22" dur="500"/>
                                        <p:tgtEl>
                                          <p:spTgt spid="11879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8791"/>
                                        </p:tgtEl>
                                        <p:attrNameLst>
                                          <p:attrName>style.visibility</p:attrName>
                                        </p:attrNameLst>
                                      </p:cBhvr>
                                      <p:to>
                                        <p:strVal val="visible"/>
                                      </p:to>
                                    </p:set>
                                    <p:animEffect transition="in" filter="wipe(down)">
                                      <p:cBhvr>
                                        <p:cTn id="27" dur="500"/>
                                        <p:tgtEl>
                                          <p:spTgt spid="11879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8792"/>
                                        </p:tgtEl>
                                        <p:attrNameLst>
                                          <p:attrName>style.visibility</p:attrName>
                                        </p:attrNameLst>
                                      </p:cBhvr>
                                      <p:to>
                                        <p:strVal val="visible"/>
                                      </p:to>
                                    </p:set>
                                    <p:animEffect transition="in" filter="fade">
                                      <p:cBhvr>
                                        <p:cTn id="32" dur="500"/>
                                        <p:tgtEl>
                                          <p:spTgt spid="118792"/>
                                        </p:tgtEl>
                                      </p:cBhvr>
                                    </p:animEffect>
                                  </p:childTnLst>
                                </p:cTn>
                              </p:par>
                            </p:childTnLst>
                          </p:cTn>
                        </p:par>
                        <p:par>
                          <p:cTn id="33" fill="hold" nodeType="afterGroup">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118793"/>
                                        </p:tgtEl>
                                        <p:attrNameLst>
                                          <p:attrName>style.visibility</p:attrName>
                                        </p:attrNameLst>
                                      </p:cBhvr>
                                      <p:to>
                                        <p:strVal val="visible"/>
                                      </p:to>
                                    </p:set>
                                    <p:animEffect transition="in" filter="fade">
                                      <p:cBhvr>
                                        <p:cTn id="36" dur="500"/>
                                        <p:tgtEl>
                                          <p:spTgt spid="118793"/>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18802">
                                            <p:txEl>
                                              <p:pRg st="0" end="0"/>
                                            </p:txEl>
                                          </p:spTgt>
                                        </p:tgtEl>
                                        <p:attrNameLst>
                                          <p:attrName>style.visibility</p:attrName>
                                        </p:attrNameLst>
                                      </p:cBhvr>
                                      <p:to>
                                        <p:strVal val="visible"/>
                                      </p:to>
                                    </p:set>
                                    <p:animEffect transition="in" filter="fade">
                                      <p:cBhvr>
                                        <p:cTn id="41" dur="500"/>
                                        <p:tgtEl>
                                          <p:spTgt spid="118802">
                                            <p:txEl>
                                              <p:pRg st="0" end="0"/>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18794"/>
                                        </p:tgtEl>
                                        <p:attrNameLst>
                                          <p:attrName>style.visibility</p:attrName>
                                        </p:attrNameLst>
                                      </p:cBhvr>
                                      <p:to>
                                        <p:strVal val="visible"/>
                                      </p:to>
                                    </p:set>
                                    <p:animEffect transition="in" filter="fade">
                                      <p:cBhvr>
                                        <p:cTn id="46" dur="500"/>
                                        <p:tgtEl>
                                          <p:spTgt spid="118794"/>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18802">
                                            <p:txEl>
                                              <p:pRg st="1" end="1"/>
                                            </p:txEl>
                                          </p:spTgt>
                                        </p:tgtEl>
                                        <p:attrNameLst>
                                          <p:attrName>style.visibility</p:attrName>
                                        </p:attrNameLst>
                                      </p:cBhvr>
                                      <p:to>
                                        <p:strVal val="visible"/>
                                      </p:to>
                                    </p:set>
                                    <p:animEffect transition="in" filter="fade">
                                      <p:cBhvr>
                                        <p:cTn id="51" dur="500"/>
                                        <p:tgtEl>
                                          <p:spTgt spid="118802">
                                            <p:txEl>
                                              <p:pRg st="1" end="1"/>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18819"/>
                                        </p:tgtEl>
                                        <p:attrNameLst>
                                          <p:attrName>style.visibility</p:attrName>
                                        </p:attrNameLst>
                                      </p:cBhvr>
                                      <p:to>
                                        <p:strVal val="visible"/>
                                      </p:to>
                                    </p:set>
                                    <p:animEffect transition="in" filter="fade">
                                      <p:cBhvr>
                                        <p:cTn id="56" dur="500"/>
                                        <p:tgtEl>
                                          <p:spTgt spid="118819"/>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18818">
                                            <p:txEl>
                                              <p:pRg st="0" end="0"/>
                                            </p:txEl>
                                          </p:spTgt>
                                        </p:tgtEl>
                                        <p:attrNameLst>
                                          <p:attrName>style.visibility</p:attrName>
                                        </p:attrNameLst>
                                      </p:cBhvr>
                                      <p:to>
                                        <p:strVal val="visible"/>
                                      </p:to>
                                    </p:set>
                                    <p:animEffect transition="in" filter="fade">
                                      <p:cBhvr>
                                        <p:cTn id="61" dur="500"/>
                                        <p:tgtEl>
                                          <p:spTgt spid="118818">
                                            <p:txEl>
                                              <p:pRg st="0" end="0"/>
                                            </p:txEl>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0" presetClass="entr" presetSubtype="0" fill="hold" grpId="0" nodeType="clickEffect">
                                  <p:stCondLst>
                                    <p:cond delay="0"/>
                                  </p:stCondLst>
                                  <p:childTnLst>
                                    <p:set>
                                      <p:cBhvr>
                                        <p:cTn id="65" dur="1" fill="hold">
                                          <p:stCondLst>
                                            <p:cond delay="0"/>
                                          </p:stCondLst>
                                        </p:cTn>
                                        <p:tgtEl>
                                          <p:spTgt spid="118804"/>
                                        </p:tgtEl>
                                        <p:attrNameLst>
                                          <p:attrName>style.visibility</p:attrName>
                                        </p:attrNameLst>
                                      </p:cBhvr>
                                      <p:to>
                                        <p:strVal val="visible"/>
                                      </p:to>
                                    </p:set>
                                    <p:animEffect transition="in" filter="wedge">
                                      <p:cBhvr>
                                        <p:cTn id="66" dur="500"/>
                                        <p:tgtEl>
                                          <p:spTgt spid="118804"/>
                                        </p:tgtEl>
                                      </p:cBhvr>
                                    </p:animEffect>
                                  </p:childTnLst>
                                </p:cTn>
                              </p:par>
                            </p:childTnLst>
                          </p:cTn>
                        </p:par>
                        <p:par>
                          <p:cTn id="67" fill="hold" nodeType="afterGroup">
                            <p:stCondLst>
                              <p:cond delay="500"/>
                            </p:stCondLst>
                            <p:childTnLst>
                              <p:par>
                                <p:cTn id="68" presetID="20" presetClass="entr" presetSubtype="0" fill="hold" grpId="0" nodeType="afterEffect">
                                  <p:stCondLst>
                                    <p:cond delay="0"/>
                                  </p:stCondLst>
                                  <p:childTnLst>
                                    <p:set>
                                      <p:cBhvr>
                                        <p:cTn id="69" dur="1" fill="hold">
                                          <p:stCondLst>
                                            <p:cond delay="0"/>
                                          </p:stCondLst>
                                        </p:cTn>
                                        <p:tgtEl>
                                          <p:spTgt spid="118805"/>
                                        </p:tgtEl>
                                        <p:attrNameLst>
                                          <p:attrName>style.visibility</p:attrName>
                                        </p:attrNameLst>
                                      </p:cBhvr>
                                      <p:to>
                                        <p:strVal val="visible"/>
                                      </p:to>
                                    </p:set>
                                    <p:animEffect transition="in" filter="wedge">
                                      <p:cBhvr>
                                        <p:cTn id="70" dur="500"/>
                                        <p:tgtEl>
                                          <p:spTgt spid="118805"/>
                                        </p:tgtEl>
                                      </p:cBhvr>
                                    </p:animEffect>
                                  </p:childTnLst>
                                </p:cTn>
                              </p:par>
                            </p:childTnLst>
                          </p:cTn>
                        </p:par>
                        <p:par>
                          <p:cTn id="71" fill="hold" nodeType="afterGroup">
                            <p:stCondLst>
                              <p:cond delay="1000"/>
                            </p:stCondLst>
                            <p:childTnLst>
                              <p:par>
                                <p:cTn id="72" presetID="22" presetClass="entr" presetSubtype="4" fill="hold" grpId="0" nodeType="afterEffect">
                                  <p:stCondLst>
                                    <p:cond delay="0"/>
                                  </p:stCondLst>
                                  <p:childTnLst>
                                    <p:set>
                                      <p:cBhvr>
                                        <p:cTn id="73" dur="1" fill="hold">
                                          <p:stCondLst>
                                            <p:cond delay="0"/>
                                          </p:stCondLst>
                                        </p:cTn>
                                        <p:tgtEl>
                                          <p:spTgt spid="118806"/>
                                        </p:tgtEl>
                                        <p:attrNameLst>
                                          <p:attrName>style.visibility</p:attrName>
                                        </p:attrNameLst>
                                      </p:cBhvr>
                                      <p:to>
                                        <p:strVal val="visible"/>
                                      </p:to>
                                    </p:set>
                                    <p:animEffect transition="in" filter="wipe(down)">
                                      <p:cBhvr>
                                        <p:cTn id="74" dur="500"/>
                                        <p:tgtEl>
                                          <p:spTgt spid="118806"/>
                                        </p:tgtEl>
                                      </p:cBhvr>
                                    </p:animEffect>
                                  </p:childTnLst>
                                </p:cTn>
                              </p:par>
                            </p:childTnLst>
                          </p:cTn>
                        </p:par>
                        <p:par>
                          <p:cTn id="75" fill="hold" nodeType="afterGroup">
                            <p:stCondLst>
                              <p:cond delay="1500"/>
                            </p:stCondLst>
                            <p:childTnLst>
                              <p:par>
                                <p:cTn id="76" presetID="10" presetClass="entr" presetSubtype="0" fill="hold" grpId="0" nodeType="afterEffect">
                                  <p:stCondLst>
                                    <p:cond delay="0"/>
                                  </p:stCondLst>
                                  <p:childTnLst>
                                    <p:set>
                                      <p:cBhvr>
                                        <p:cTn id="77" dur="1" fill="hold">
                                          <p:stCondLst>
                                            <p:cond delay="0"/>
                                          </p:stCondLst>
                                        </p:cTn>
                                        <p:tgtEl>
                                          <p:spTgt spid="118807"/>
                                        </p:tgtEl>
                                        <p:attrNameLst>
                                          <p:attrName>style.visibility</p:attrName>
                                        </p:attrNameLst>
                                      </p:cBhvr>
                                      <p:to>
                                        <p:strVal val="visible"/>
                                      </p:to>
                                    </p:set>
                                    <p:animEffect transition="in" filter="fade">
                                      <p:cBhvr>
                                        <p:cTn id="78" dur="500"/>
                                        <p:tgtEl>
                                          <p:spTgt spid="118807"/>
                                        </p:tgtEl>
                                      </p:cBhvr>
                                    </p:animEffect>
                                  </p:childTnLst>
                                </p:cTn>
                              </p:par>
                            </p:childTnLst>
                          </p:cTn>
                        </p:par>
                        <p:par>
                          <p:cTn id="79" fill="hold" nodeType="afterGroup">
                            <p:stCondLst>
                              <p:cond delay="2000"/>
                            </p:stCondLst>
                            <p:childTnLst>
                              <p:par>
                                <p:cTn id="80" presetID="10" presetClass="entr" presetSubtype="0" fill="hold" grpId="0" nodeType="afterEffect">
                                  <p:stCondLst>
                                    <p:cond delay="0"/>
                                  </p:stCondLst>
                                  <p:childTnLst>
                                    <p:set>
                                      <p:cBhvr>
                                        <p:cTn id="81" dur="1" fill="hold">
                                          <p:stCondLst>
                                            <p:cond delay="0"/>
                                          </p:stCondLst>
                                        </p:cTn>
                                        <p:tgtEl>
                                          <p:spTgt spid="118808"/>
                                        </p:tgtEl>
                                        <p:attrNameLst>
                                          <p:attrName>style.visibility</p:attrName>
                                        </p:attrNameLst>
                                      </p:cBhvr>
                                      <p:to>
                                        <p:strVal val="visible"/>
                                      </p:to>
                                    </p:set>
                                    <p:animEffect transition="in" filter="fade">
                                      <p:cBhvr>
                                        <p:cTn id="82" dur="500"/>
                                        <p:tgtEl>
                                          <p:spTgt spid="118808"/>
                                        </p:tgtEl>
                                      </p:cBhvr>
                                    </p:animEffect>
                                  </p:childTnLst>
                                </p:cTn>
                              </p:par>
                            </p:childTnLst>
                          </p:cTn>
                        </p:par>
                        <p:par>
                          <p:cTn id="83" fill="hold" nodeType="afterGroup">
                            <p:stCondLst>
                              <p:cond delay="2500"/>
                            </p:stCondLst>
                            <p:childTnLst>
                              <p:par>
                                <p:cTn id="84" presetID="10" presetClass="entr" presetSubtype="0" fill="hold" grpId="0" nodeType="afterEffect">
                                  <p:stCondLst>
                                    <p:cond delay="0"/>
                                  </p:stCondLst>
                                  <p:childTnLst>
                                    <p:set>
                                      <p:cBhvr>
                                        <p:cTn id="85" dur="1" fill="hold">
                                          <p:stCondLst>
                                            <p:cond delay="0"/>
                                          </p:stCondLst>
                                        </p:cTn>
                                        <p:tgtEl>
                                          <p:spTgt spid="118809"/>
                                        </p:tgtEl>
                                        <p:attrNameLst>
                                          <p:attrName>style.visibility</p:attrName>
                                        </p:attrNameLst>
                                      </p:cBhvr>
                                      <p:to>
                                        <p:strVal val="visible"/>
                                      </p:to>
                                    </p:set>
                                    <p:animEffect transition="in" filter="fade">
                                      <p:cBhvr>
                                        <p:cTn id="86" dur="500"/>
                                        <p:tgtEl>
                                          <p:spTgt spid="118809"/>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118818">
                                            <p:txEl>
                                              <p:pRg st="1" end="1"/>
                                            </p:txEl>
                                          </p:spTgt>
                                        </p:tgtEl>
                                        <p:attrNameLst>
                                          <p:attrName>style.visibility</p:attrName>
                                        </p:attrNameLst>
                                      </p:cBhvr>
                                      <p:to>
                                        <p:strVal val="visible"/>
                                      </p:to>
                                    </p:set>
                                    <p:animEffect transition="in" filter="fade">
                                      <p:cBhvr>
                                        <p:cTn id="91" dur="500"/>
                                        <p:tgtEl>
                                          <p:spTgt spid="118818">
                                            <p:txEl>
                                              <p:pRg st="1" end="1"/>
                                            </p:txEl>
                                          </p:spTgt>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118810"/>
                                        </p:tgtEl>
                                        <p:attrNameLst>
                                          <p:attrName>style.visibility</p:attrName>
                                        </p:attrNameLst>
                                      </p:cBhvr>
                                      <p:to>
                                        <p:strVal val="visible"/>
                                      </p:to>
                                    </p:set>
                                    <p:animEffect transition="in" filter="fade">
                                      <p:cBhvr>
                                        <p:cTn id="96" dur="500"/>
                                        <p:tgtEl>
                                          <p:spTgt spid="118810"/>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118795">
                                            <p:txEl>
                                              <p:pRg st="0" end="0"/>
                                            </p:txEl>
                                          </p:spTgt>
                                        </p:tgtEl>
                                        <p:attrNameLst>
                                          <p:attrName>style.visibility</p:attrName>
                                        </p:attrNameLst>
                                      </p:cBhvr>
                                      <p:to>
                                        <p:strVal val="visible"/>
                                      </p:to>
                                    </p:set>
                                    <p:animEffect transition="in" filter="fade">
                                      <p:cBhvr>
                                        <p:cTn id="101" dur="500"/>
                                        <p:tgtEl>
                                          <p:spTgt spid="118795">
                                            <p:txEl>
                                              <p:pRg st="0" end="0"/>
                                            </p:txEl>
                                          </p:spTgt>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20" presetClass="entr" presetSubtype="0" fill="hold" grpId="0" nodeType="clickEffect">
                                  <p:stCondLst>
                                    <p:cond delay="0"/>
                                  </p:stCondLst>
                                  <p:childTnLst>
                                    <p:set>
                                      <p:cBhvr>
                                        <p:cTn id="105" dur="1" fill="hold">
                                          <p:stCondLst>
                                            <p:cond delay="0"/>
                                          </p:stCondLst>
                                        </p:cTn>
                                        <p:tgtEl>
                                          <p:spTgt spid="118796"/>
                                        </p:tgtEl>
                                        <p:attrNameLst>
                                          <p:attrName>style.visibility</p:attrName>
                                        </p:attrNameLst>
                                      </p:cBhvr>
                                      <p:to>
                                        <p:strVal val="visible"/>
                                      </p:to>
                                    </p:set>
                                    <p:animEffect transition="in" filter="wedge">
                                      <p:cBhvr>
                                        <p:cTn id="106" dur="500"/>
                                        <p:tgtEl>
                                          <p:spTgt spid="118796"/>
                                        </p:tgtEl>
                                      </p:cBhvr>
                                    </p:animEffect>
                                  </p:childTnLst>
                                </p:cTn>
                              </p:par>
                            </p:childTnLst>
                          </p:cTn>
                        </p:par>
                        <p:par>
                          <p:cTn id="107" fill="hold" nodeType="afterGroup">
                            <p:stCondLst>
                              <p:cond delay="500"/>
                            </p:stCondLst>
                            <p:childTnLst>
                              <p:par>
                                <p:cTn id="108" presetID="20" presetClass="entr" presetSubtype="0" fill="hold" grpId="0" nodeType="afterEffect">
                                  <p:stCondLst>
                                    <p:cond delay="0"/>
                                  </p:stCondLst>
                                  <p:childTnLst>
                                    <p:set>
                                      <p:cBhvr>
                                        <p:cTn id="109" dur="1" fill="hold">
                                          <p:stCondLst>
                                            <p:cond delay="0"/>
                                          </p:stCondLst>
                                        </p:cTn>
                                        <p:tgtEl>
                                          <p:spTgt spid="118797"/>
                                        </p:tgtEl>
                                        <p:attrNameLst>
                                          <p:attrName>style.visibility</p:attrName>
                                        </p:attrNameLst>
                                      </p:cBhvr>
                                      <p:to>
                                        <p:strVal val="visible"/>
                                      </p:to>
                                    </p:set>
                                    <p:animEffect transition="in" filter="wedge">
                                      <p:cBhvr>
                                        <p:cTn id="110" dur="500"/>
                                        <p:tgtEl>
                                          <p:spTgt spid="118797"/>
                                        </p:tgtEl>
                                      </p:cBhvr>
                                    </p:animEffect>
                                  </p:childTnLst>
                                </p:cTn>
                              </p:par>
                            </p:childTnLst>
                          </p:cTn>
                        </p:par>
                        <p:par>
                          <p:cTn id="111" fill="hold" nodeType="afterGroup">
                            <p:stCondLst>
                              <p:cond delay="1000"/>
                            </p:stCondLst>
                            <p:childTnLst>
                              <p:par>
                                <p:cTn id="112" presetID="22" presetClass="entr" presetSubtype="4" fill="hold" grpId="0" nodeType="afterEffect">
                                  <p:stCondLst>
                                    <p:cond delay="0"/>
                                  </p:stCondLst>
                                  <p:childTnLst>
                                    <p:set>
                                      <p:cBhvr>
                                        <p:cTn id="113" dur="1" fill="hold">
                                          <p:stCondLst>
                                            <p:cond delay="0"/>
                                          </p:stCondLst>
                                        </p:cTn>
                                        <p:tgtEl>
                                          <p:spTgt spid="118798"/>
                                        </p:tgtEl>
                                        <p:attrNameLst>
                                          <p:attrName>style.visibility</p:attrName>
                                        </p:attrNameLst>
                                      </p:cBhvr>
                                      <p:to>
                                        <p:strVal val="visible"/>
                                      </p:to>
                                    </p:set>
                                    <p:animEffect transition="in" filter="wipe(down)">
                                      <p:cBhvr>
                                        <p:cTn id="114" dur="500"/>
                                        <p:tgtEl>
                                          <p:spTgt spid="118798"/>
                                        </p:tgtEl>
                                      </p:cBhvr>
                                    </p:animEffect>
                                  </p:childTnLst>
                                </p:cTn>
                              </p:par>
                            </p:childTnLst>
                          </p:cTn>
                        </p:par>
                        <p:par>
                          <p:cTn id="115" fill="hold" nodeType="afterGroup">
                            <p:stCondLst>
                              <p:cond delay="1500"/>
                            </p:stCondLst>
                            <p:childTnLst>
                              <p:par>
                                <p:cTn id="116" presetID="10" presetClass="entr" presetSubtype="0" fill="hold" grpId="0" nodeType="afterEffect">
                                  <p:stCondLst>
                                    <p:cond delay="0"/>
                                  </p:stCondLst>
                                  <p:childTnLst>
                                    <p:set>
                                      <p:cBhvr>
                                        <p:cTn id="117" dur="1" fill="hold">
                                          <p:stCondLst>
                                            <p:cond delay="0"/>
                                          </p:stCondLst>
                                        </p:cTn>
                                        <p:tgtEl>
                                          <p:spTgt spid="118799"/>
                                        </p:tgtEl>
                                        <p:attrNameLst>
                                          <p:attrName>style.visibility</p:attrName>
                                        </p:attrNameLst>
                                      </p:cBhvr>
                                      <p:to>
                                        <p:strVal val="visible"/>
                                      </p:to>
                                    </p:set>
                                    <p:animEffect transition="in" filter="fade">
                                      <p:cBhvr>
                                        <p:cTn id="118" dur="500"/>
                                        <p:tgtEl>
                                          <p:spTgt spid="118799"/>
                                        </p:tgtEl>
                                      </p:cBhvr>
                                    </p:animEffect>
                                  </p:childTnLst>
                                </p:cTn>
                              </p:par>
                            </p:childTnLst>
                          </p:cTn>
                        </p:par>
                        <p:par>
                          <p:cTn id="119" fill="hold" nodeType="afterGroup">
                            <p:stCondLst>
                              <p:cond delay="2000"/>
                            </p:stCondLst>
                            <p:childTnLst>
                              <p:par>
                                <p:cTn id="120" presetID="10" presetClass="entr" presetSubtype="0" fill="hold" grpId="0" nodeType="afterEffect">
                                  <p:stCondLst>
                                    <p:cond delay="0"/>
                                  </p:stCondLst>
                                  <p:childTnLst>
                                    <p:set>
                                      <p:cBhvr>
                                        <p:cTn id="121" dur="1" fill="hold">
                                          <p:stCondLst>
                                            <p:cond delay="0"/>
                                          </p:stCondLst>
                                        </p:cTn>
                                        <p:tgtEl>
                                          <p:spTgt spid="118800"/>
                                        </p:tgtEl>
                                        <p:attrNameLst>
                                          <p:attrName>style.visibility</p:attrName>
                                        </p:attrNameLst>
                                      </p:cBhvr>
                                      <p:to>
                                        <p:strVal val="visible"/>
                                      </p:to>
                                    </p:set>
                                    <p:animEffect transition="in" filter="fade">
                                      <p:cBhvr>
                                        <p:cTn id="122" dur="500"/>
                                        <p:tgtEl>
                                          <p:spTgt spid="118800"/>
                                        </p:tgtEl>
                                      </p:cBhvr>
                                    </p:animEffect>
                                  </p:childTnLst>
                                </p:cTn>
                              </p:par>
                            </p:childTnLst>
                          </p:cTn>
                        </p:par>
                        <p:par>
                          <p:cTn id="123" fill="hold" nodeType="afterGroup">
                            <p:stCondLst>
                              <p:cond delay="2500"/>
                            </p:stCondLst>
                            <p:childTnLst>
                              <p:par>
                                <p:cTn id="124" presetID="10" presetClass="entr" presetSubtype="0" fill="hold" grpId="0" nodeType="afterEffect">
                                  <p:stCondLst>
                                    <p:cond delay="0"/>
                                  </p:stCondLst>
                                  <p:childTnLst>
                                    <p:set>
                                      <p:cBhvr>
                                        <p:cTn id="125" dur="1" fill="hold">
                                          <p:stCondLst>
                                            <p:cond delay="0"/>
                                          </p:stCondLst>
                                        </p:cTn>
                                        <p:tgtEl>
                                          <p:spTgt spid="118801"/>
                                        </p:tgtEl>
                                        <p:attrNameLst>
                                          <p:attrName>style.visibility</p:attrName>
                                        </p:attrNameLst>
                                      </p:cBhvr>
                                      <p:to>
                                        <p:strVal val="visible"/>
                                      </p:to>
                                    </p:set>
                                    <p:animEffect transition="in" filter="fade">
                                      <p:cBhvr>
                                        <p:cTn id="126" dur="500"/>
                                        <p:tgtEl>
                                          <p:spTgt spid="118801"/>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118795">
                                            <p:txEl>
                                              <p:pRg st="1" end="1"/>
                                            </p:txEl>
                                          </p:spTgt>
                                        </p:tgtEl>
                                        <p:attrNameLst>
                                          <p:attrName>style.visibility</p:attrName>
                                        </p:attrNameLst>
                                      </p:cBhvr>
                                      <p:to>
                                        <p:strVal val="visible"/>
                                      </p:to>
                                    </p:set>
                                    <p:animEffect transition="in" filter="fade">
                                      <p:cBhvr>
                                        <p:cTn id="131" dur="500"/>
                                        <p:tgtEl>
                                          <p:spTgt spid="118795">
                                            <p:txEl>
                                              <p:pRg st="1" end="1"/>
                                            </p:txEl>
                                          </p:spTgt>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10" presetClass="entr" presetSubtype="0" fill="hold" grpId="0" nodeType="clickEffect">
                                  <p:stCondLst>
                                    <p:cond delay="0"/>
                                  </p:stCondLst>
                                  <p:childTnLst>
                                    <p:set>
                                      <p:cBhvr>
                                        <p:cTn id="135" dur="1" fill="hold">
                                          <p:stCondLst>
                                            <p:cond delay="0"/>
                                          </p:stCondLst>
                                        </p:cTn>
                                        <p:tgtEl>
                                          <p:spTgt spid="118795">
                                            <p:txEl>
                                              <p:pRg st="2" end="2"/>
                                            </p:txEl>
                                          </p:spTgt>
                                        </p:tgtEl>
                                        <p:attrNameLst>
                                          <p:attrName>style.visibility</p:attrName>
                                        </p:attrNameLst>
                                      </p:cBhvr>
                                      <p:to>
                                        <p:strVal val="visible"/>
                                      </p:to>
                                    </p:set>
                                    <p:animEffect transition="in" filter="fade">
                                      <p:cBhvr>
                                        <p:cTn id="136" dur="500"/>
                                        <p:tgtEl>
                                          <p:spTgt spid="118795">
                                            <p:txEl>
                                              <p:pRg st="2" end="2"/>
                                            </p:txEl>
                                          </p:spTgt>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10" presetClass="entr" presetSubtype="0" fill="hold" grpId="0" nodeType="clickEffect">
                                  <p:stCondLst>
                                    <p:cond delay="0"/>
                                  </p:stCondLst>
                                  <p:childTnLst>
                                    <p:set>
                                      <p:cBhvr>
                                        <p:cTn id="140" dur="1" fill="hold">
                                          <p:stCondLst>
                                            <p:cond delay="0"/>
                                          </p:stCondLst>
                                        </p:cTn>
                                        <p:tgtEl>
                                          <p:spTgt spid="118795">
                                            <p:txEl>
                                              <p:pRg st="3" end="3"/>
                                            </p:txEl>
                                          </p:spTgt>
                                        </p:tgtEl>
                                        <p:attrNameLst>
                                          <p:attrName>style.visibility</p:attrName>
                                        </p:attrNameLst>
                                      </p:cBhvr>
                                      <p:to>
                                        <p:strVal val="visible"/>
                                      </p:to>
                                    </p:set>
                                    <p:animEffect transition="in" filter="fade">
                                      <p:cBhvr>
                                        <p:cTn id="141" dur="500"/>
                                        <p:tgtEl>
                                          <p:spTgt spid="118795">
                                            <p:txEl>
                                              <p:pRg st="3" end="3"/>
                                            </p:txEl>
                                          </p:spTgt>
                                        </p:tgtEl>
                                      </p:cBhvr>
                                    </p:animEffec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22" presetClass="entr" presetSubtype="1" fill="hold" grpId="0" nodeType="clickEffect">
                                  <p:stCondLst>
                                    <p:cond delay="0"/>
                                  </p:stCondLst>
                                  <p:childTnLst>
                                    <p:set>
                                      <p:cBhvr>
                                        <p:cTn id="145" dur="1" fill="hold">
                                          <p:stCondLst>
                                            <p:cond delay="0"/>
                                          </p:stCondLst>
                                        </p:cTn>
                                        <p:tgtEl>
                                          <p:spTgt spid="118786"/>
                                        </p:tgtEl>
                                        <p:attrNameLst>
                                          <p:attrName>style.visibility</p:attrName>
                                        </p:attrNameLst>
                                      </p:cBhvr>
                                      <p:to>
                                        <p:strVal val="visible"/>
                                      </p:to>
                                    </p:set>
                                    <p:animEffect transition="in" filter="wipe(up)">
                                      <p:cBhvr>
                                        <p:cTn id="146" dur="500"/>
                                        <p:tgtEl>
                                          <p:spTgt spid="118786"/>
                                        </p:tgtEl>
                                      </p:cBhvr>
                                    </p:animEffec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10" presetClass="entr" presetSubtype="0" fill="hold" grpId="0" nodeType="clickEffect">
                                  <p:stCondLst>
                                    <p:cond delay="0"/>
                                  </p:stCondLst>
                                  <p:childTnLst>
                                    <p:set>
                                      <p:cBhvr>
                                        <p:cTn id="150" dur="1" fill="hold">
                                          <p:stCondLst>
                                            <p:cond delay="0"/>
                                          </p:stCondLst>
                                        </p:cTn>
                                        <p:tgtEl>
                                          <p:spTgt spid="118803">
                                            <p:txEl>
                                              <p:pRg st="0" end="0"/>
                                            </p:txEl>
                                          </p:spTgt>
                                        </p:tgtEl>
                                        <p:attrNameLst>
                                          <p:attrName>style.visibility</p:attrName>
                                        </p:attrNameLst>
                                      </p:cBhvr>
                                      <p:to>
                                        <p:strVal val="visible"/>
                                      </p:to>
                                    </p:set>
                                    <p:animEffect transition="in" filter="fade">
                                      <p:cBhvr>
                                        <p:cTn id="151" dur="500"/>
                                        <p:tgtEl>
                                          <p:spTgt spid="118803">
                                            <p:txEl>
                                              <p:pRg st="0" end="0"/>
                                            </p:txEl>
                                          </p:spTgt>
                                        </p:tgtEl>
                                      </p:cBhvr>
                                    </p:animEffect>
                                  </p:childTnLst>
                                </p:cTn>
                              </p:par>
                            </p:childTnLst>
                          </p:cTn>
                        </p:par>
                      </p:childTnLst>
                    </p:cTn>
                  </p:par>
                  <p:par>
                    <p:cTn id="152" fill="hold" nodeType="clickPar">
                      <p:stCondLst>
                        <p:cond delay="indefinite"/>
                      </p:stCondLst>
                      <p:childTnLst>
                        <p:par>
                          <p:cTn id="153" fill="hold" nodeType="withGroup">
                            <p:stCondLst>
                              <p:cond delay="0"/>
                            </p:stCondLst>
                            <p:childTnLst>
                              <p:par>
                                <p:cTn id="154" presetID="20" presetClass="entr" presetSubtype="0" fill="hold" grpId="0" nodeType="clickEffect">
                                  <p:stCondLst>
                                    <p:cond delay="0"/>
                                  </p:stCondLst>
                                  <p:childTnLst>
                                    <p:set>
                                      <p:cBhvr>
                                        <p:cTn id="155" dur="1" fill="hold">
                                          <p:stCondLst>
                                            <p:cond delay="0"/>
                                          </p:stCondLst>
                                        </p:cTn>
                                        <p:tgtEl>
                                          <p:spTgt spid="118812"/>
                                        </p:tgtEl>
                                        <p:attrNameLst>
                                          <p:attrName>style.visibility</p:attrName>
                                        </p:attrNameLst>
                                      </p:cBhvr>
                                      <p:to>
                                        <p:strVal val="visible"/>
                                      </p:to>
                                    </p:set>
                                    <p:animEffect transition="in" filter="wedge">
                                      <p:cBhvr>
                                        <p:cTn id="156" dur="500"/>
                                        <p:tgtEl>
                                          <p:spTgt spid="118812"/>
                                        </p:tgtEl>
                                      </p:cBhvr>
                                    </p:animEffect>
                                  </p:childTnLst>
                                </p:cTn>
                              </p:par>
                            </p:childTnLst>
                          </p:cTn>
                        </p:par>
                        <p:par>
                          <p:cTn id="157" fill="hold" nodeType="afterGroup">
                            <p:stCondLst>
                              <p:cond delay="500"/>
                            </p:stCondLst>
                            <p:childTnLst>
                              <p:par>
                                <p:cTn id="158" presetID="20" presetClass="entr" presetSubtype="0" fill="hold" grpId="0" nodeType="afterEffect">
                                  <p:stCondLst>
                                    <p:cond delay="0"/>
                                  </p:stCondLst>
                                  <p:childTnLst>
                                    <p:set>
                                      <p:cBhvr>
                                        <p:cTn id="159" dur="1" fill="hold">
                                          <p:stCondLst>
                                            <p:cond delay="0"/>
                                          </p:stCondLst>
                                        </p:cTn>
                                        <p:tgtEl>
                                          <p:spTgt spid="118813"/>
                                        </p:tgtEl>
                                        <p:attrNameLst>
                                          <p:attrName>style.visibility</p:attrName>
                                        </p:attrNameLst>
                                      </p:cBhvr>
                                      <p:to>
                                        <p:strVal val="visible"/>
                                      </p:to>
                                    </p:set>
                                    <p:animEffect transition="in" filter="wedge">
                                      <p:cBhvr>
                                        <p:cTn id="160" dur="500"/>
                                        <p:tgtEl>
                                          <p:spTgt spid="118813"/>
                                        </p:tgtEl>
                                      </p:cBhvr>
                                    </p:animEffect>
                                  </p:childTnLst>
                                </p:cTn>
                              </p:par>
                            </p:childTnLst>
                          </p:cTn>
                        </p:par>
                        <p:par>
                          <p:cTn id="161" fill="hold" nodeType="afterGroup">
                            <p:stCondLst>
                              <p:cond delay="1000"/>
                            </p:stCondLst>
                            <p:childTnLst>
                              <p:par>
                                <p:cTn id="162" presetID="22" presetClass="entr" presetSubtype="4" fill="hold" grpId="0" nodeType="afterEffect">
                                  <p:stCondLst>
                                    <p:cond delay="0"/>
                                  </p:stCondLst>
                                  <p:childTnLst>
                                    <p:set>
                                      <p:cBhvr>
                                        <p:cTn id="163" dur="1" fill="hold">
                                          <p:stCondLst>
                                            <p:cond delay="0"/>
                                          </p:stCondLst>
                                        </p:cTn>
                                        <p:tgtEl>
                                          <p:spTgt spid="118814"/>
                                        </p:tgtEl>
                                        <p:attrNameLst>
                                          <p:attrName>style.visibility</p:attrName>
                                        </p:attrNameLst>
                                      </p:cBhvr>
                                      <p:to>
                                        <p:strVal val="visible"/>
                                      </p:to>
                                    </p:set>
                                    <p:animEffect transition="in" filter="wipe(down)">
                                      <p:cBhvr>
                                        <p:cTn id="164" dur="500"/>
                                        <p:tgtEl>
                                          <p:spTgt spid="118814"/>
                                        </p:tgtEl>
                                      </p:cBhvr>
                                    </p:animEffect>
                                  </p:childTnLst>
                                </p:cTn>
                              </p:par>
                            </p:childTnLst>
                          </p:cTn>
                        </p:par>
                        <p:par>
                          <p:cTn id="165" fill="hold" nodeType="afterGroup">
                            <p:stCondLst>
                              <p:cond delay="1500"/>
                            </p:stCondLst>
                            <p:childTnLst>
                              <p:par>
                                <p:cTn id="166" presetID="10" presetClass="entr" presetSubtype="0" fill="hold" grpId="0" nodeType="afterEffect">
                                  <p:stCondLst>
                                    <p:cond delay="0"/>
                                  </p:stCondLst>
                                  <p:childTnLst>
                                    <p:set>
                                      <p:cBhvr>
                                        <p:cTn id="167" dur="1" fill="hold">
                                          <p:stCondLst>
                                            <p:cond delay="0"/>
                                          </p:stCondLst>
                                        </p:cTn>
                                        <p:tgtEl>
                                          <p:spTgt spid="118815"/>
                                        </p:tgtEl>
                                        <p:attrNameLst>
                                          <p:attrName>style.visibility</p:attrName>
                                        </p:attrNameLst>
                                      </p:cBhvr>
                                      <p:to>
                                        <p:strVal val="visible"/>
                                      </p:to>
                                    </p:set>
                                    <p:animEffect transition="in" filter="fade">
                                      <p:cBhvr>
                                        <p:cTn id="168" dur="500"/>
                                        <p:tgtEl>
                                          <p:spTgt spid="118815"/>
                                        </p:tgtEl>
                                      </p:cBhvr>
                                    </p:animEffect>
                                  </p:childTnLst>
                                </p:cTn>
                              </p:par>
                            </p:childTnLst>
                          </p:cTn>
                        </p:par>
                        <p:par>
                          <p:cTn id="169" fill="hold" nodeType="afterGroup">
                            <p:stCondLst>
                              <p:cond delay="2000"/>
                            </p:stCondLst>
                            <p:childTnLst>
                              <p:par>
                                <p:cTn id="170" presetID="10" presetClass="entr" presetSubtype="0" fill="hold" grpId="0" nodeType="afterEffect">
                                  <p:stCondLst>
                                    <p:cond delay="0"/>
                                  </p:stCondLst>
                                  <p:childTnLst>
                                    <p:set>
                                      <p:cBhvr>
                                        <p:cTn id="171" dur="1" fill="hold">
                                          <p:stCondLst>
                                            <p:cond delay="0"/>
                                          </p:stCondLst>
                                        </p:cTn>
                                        <p:tgtEl>
                                          <p:spTgt spid="118816"/>
                                        </p:tgtEl>
                                        <p:attrNameLst>
                                          <p:attrName>style.visibility</p:attrName>
                                        </p:attrNameLst>
                                      </p:cBhvr>
                                      <p:to>
                                        <p:strVal val="visible"/>
                                      </p:to>
                                    </p:set>
                                    <p:animEffect transition="in" filter="fade">
                                      <p:cBhvr>
                                        <p:cTn id="172" dur="500"/>
                                        <p:tgtEl>
                                          <p:spTgt spid="118816"/>
                                        </p:tgtEl>
                                      </p:cBhvr>
                                    </p:animEffect>
                                  </p:childTnLst>
                                </p:cTn>
                              </p:par>
                            </p:childTnLst>
                          </p:cTn>
                        </p:par>
                        <p:par>
                          <p:cTn id="173" fill="hold" nodeType="afterGroup">
                            <p:stCondLst>
                              <p:cond delay="2500"/>
                            </p:stCondLst>
                            <p:childTnLst>
                              <p:par>
                                <p:cTn id="174" presetID="10" presetClass="entr" presetSubtype="0" fill="hold" grpId="0" nodeType="afterEffect">
                                  <p:stCondLst>
                                    <p:cond delay="0"/>
                                  </p:stCondLst>
                                  <p:childTnLst>
                                    <p:set>
                                      <p:cBhvr>
                                        <p:cTn id="175" dur="1" fill="hold">
                                          <p:stCondLst>
                                            <p:cond delay="0"/>
                                          </p:stCondLst>
                                        </p:cTn>
                                        <p:tgtEl>
                                          <p:spTgt spid="118817"/>
                                        </p:tgtEl>
                                        <p:attrNameLst>
                                          <p:attrName>style.visibility</p:attrName>
                                        </p:attrNameLst>
                                      </p:cBhvr>
                                      <p:to>
                                        <p:strVal val="visible"/>
                                      </p:to>
                                    </p:set>
                                    <p:animEffect transition="in" filter="fade">
                                      <p:cBhvr>
                                        <p:cTn id="176" dur="500"/>
                                        <p:tgtEl>
                                          <p:spTgt spid="118817"/>
                                        </p:tgtEl>
                                      </p:cBhvr>
                                    </p:animEffect>
                                  </p:childTnLst>
                                </p:cTn>
                              </p:par>
                            </p:childTnLst>
                          </p:cTn>
                        </p:par>
                      </p:childTnLst>
                    </p:cTn>
                  </p:par>
                  <p:par>
                    <p:cTn id="177" fill="hold" nodeType="clickPar">
                      <p:stCondLst>
                        <p:cond delay="indefinite"/>
                      </p:stCondLst>
                      <p:childTnLst>
                        <p:par>
                          <p:cTn id="178" fill="hold" nodeType="withGroup">
                            <p:stCondLst>
                              <p:cond delay="0"/>
                            </p:stCondLst>
                            <p:childTnLst>
                              <p:par>
                                <p:cTn id="179" presetID="10" presetClass="entr" presetSubtype="0" fill="hold" grpId="0" nodeType="clickEffect">
                                  <p:stCondLst>
                                    <p:cond delay="0"/>
                                  </p:stCondLst>
                                  <p:childTnLst>
                                    <p:set>
                                      <p:cBhvr>
                                        <p:cTn id="180" dur="1" fill="hold">
                                          <p:stCondLst>
                                            <p:cond delay="0"/>
                                          </p:stCondLst>
                                        </p:cTn>
                                        <p:tgtEl>
                                          <p:spTgt spid="118803">
                                            <p:txEl>
                                              <p:pRg st="1" end="1"/>
                                            </p:txEl>
                                          </p:spTgt>
                                        </p:tgtEl>
                                        <p:attrNameLst>
                                          <p:attrName>style.visibility</p:attrName>
                                        </p:attrNameLst>
                                      </p:cBhvr>
                                      <p:to>
                                        <p:strVal val="visible"/>
                                      </p:to>
                                    </p:set>
                                    <p:animEffect transition="in" filter="fade">
                                      <p:cBhvr>
                                        <p:cTn id="181" dur="500"/>
                                        <p:tgtEl>
                                          <p:spTgt spid="118803">
                                            <p:txEl>
                                              <p:pRg st="1" end="1"/>
                                            </p:txEl>
                                          </p:spTgt>
                                        </p:tgtEl>
                                      </p:cBhvr>
                                    </p:animEffect>
                                  </p:childTnLst>
                                </p:cTn>
                              </p:par>
                            </p:childTnLst>
                          </p:cTn>
                        </p:par>
                      </p:childTnLst>
                    </p:cTn>
                  </p:par>
                  <p:par>
                    <p:cTn id="182" fill="hold" nodeType="clickPar">
                      <p:stCondLst>
                        <p:cond delay="indefinite"/>
                      </p:stCondLst>
                      <p:childTnLst>
                        <p:par>
                          <p:cTn id="183" fill="hold" nodeType="withGroup">
                            <p:stCondLst>
                              <p:cond delay="0"/>
                            </p:stCondLst>
                            <p:childTnLst>
                              <p:par>
                                <p:cTn id="184" presetID="10" presetClass="entr" presetSubtype="0" fill="hold" grpId="0" nodeType="clickEffect">
                                  <p:stCondLst>
                                    <p:cond delay="0"/>
                                  </p:stCondLst>
                                  <p:childTnLst>
                                    <p:set>
                                      <p:cBhvr>
                                        <p:cTn id="185" dur="1" fill="hold">
                                          <p:stCondLst>
                                            <p:cond delay="0"/>
                                          </p:stCondLst>
                                        </p:cTn>
                                        <p:tgtEl>
                                          <p:spTgt spid="118803">
                                            <p:txEl>
                                              <p:pRg st="2" end="2"/>
                                            </p:txEl>
                                          </p:spTgt>
                                        </p:tgtEl>
                                        <p:attrNameLst>
                                          <p:attrName>style.visibility</p:attrName>
                                        </p:attrNameLst>
                                      </p:cBhvr>
                                      <p:to>
                                        <p:strVal val="visible"/>
                                      </p:to>
                                    </p:set>
                                    <p:animEffect transition="in" filter="fade">
                                      <p:cBhvr>
                                        <p:cTn id="186" dur="500"/>
                                        <p:tgtEl>
                                          <p:spTgt spid="118803">
                                            <p:txEl>
                                              <p:pRg st="2" end="2"/>
                                            </p:txEl>
                                          </p:spTgt>
                                        </p:tgtEl>
                                      </p:cBhvr>
                                    </p:animEffect>
                                  </p:childTnLst>
                                </p:cTn>
                              </p:par>
                            </p:childTnLst>
                          </p:cTn>
                        </p:par>
                      </p:childTnLst>
                    </p:cTn>
                  </p:par>
                  <p:par>
                    <p:cTn id="187" fill="hold" nodeType="clickPar">
                      <p:stCondLst>
                        <p:cond delay="indefinite"/>
                      </p:stCondLst>
                      <p:childTnLst>
                        <p:par>
                          <p:cTn id="188" fill="hold" nodeType="withGroup">
                            <p:stCondLst>
                              <p:cond delay="0"/>
                            </p:stCondLst>
                            <p:childTnLst>
                              <p:par>
                                <p:cTn id="189" presetID="22" presetClass="entr" presetSubtype="1" fill="hold" grpId="0" nodeType="clickEffect">
                                  <p:stCondLst>
                                    <p:cond delay="0"/>
                                  </p:stCondLst>
                                  <p:childTnLst>
                                    <p:set>
                                      <p:cBhvr>
                                        <p:cTn id="190" dur="1" fill="hold">
                                          <p:stCondLst>
                                            <p:cond delay="0"/>
                                          </p:stCondLst>
                                        </p:cTn>
                                        <p:tgtEl>
                                          <p:spTgt spid="118811"/>
                                        </p:tgtEl>
                                        <p:attrNameLst>
                                          <p:attrName>style.visibility</p:attrName>
                                        </p:attrNameLst>
                                      </p:cBhvr>
                                      <p:to>
                                        <p:strVal val="visible"/>
                                      </p:to>
                                    </p:set>
                                    <p:animEffect transition="in" filter="wipe(up)">
                                      <p:cBhvr>
                                        <p:cTn id="191" dur="500"/>
                                        <p:tgtEl>
                                          <p:spTgt spid="1188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animBg="1"/>
      <p:bldP spid="118787" grpId="0"/>
      <p:bldP spid="118788" grpId="0"/>
      <p:bldP spid="118789" grpId="0" animBg="1"/>
      <p:bldP spid="118790" grpId="0" animBg="1"/>
      <p:bldP spid="118791" grpId="0" animBg="1"/>
      <p:bldP spid="118792" grpId="0"/>
      <p:bldP spid="118793" grpId="0"/>
      <p:bldP spid="118794" grpId="0"/>
      <p:bldP spid="118795" grpId="0" build="p"/>
      <p:bldP spid="118796" grpId="0" animBg="1"/>
      <p:bldP spid="118797" grpId="0" animBg="1"/>
      <p:bldP spid="118798" grpId="0" animBg="1"/>
      <p:bldP spid="118799" grpId="0"/>
      <p:bldP spid="118800" grpId="0"/>
      <p:bldP spid="118801" grpId="0"/>
      <p:bldP spid="118802" grpId="0" build="p"/>
      <p:bldP spid="118803" grpId="0" build="p"/>
      <p:bldP spid="118804" grpId="0" animBg="1"/>
      <p:bldP spid="118805" grpId="0" animBg="1"/>
      <p:bldP spid="118806" grpId="0" animBg="1"/>
      <p:bldP spid="118807" grpId="0"/>
      <p:bldP spid="118808" grpId="0"/>
      <p:bldP spid="118809" grpId="0"/>
      <p:bldP spid="118810" grpId="0"/>
      <p:bldP spid="118811" grpId="0" animBg="1"/>
      <p:bldP spid="118812" grpId="0" animBg="1"/>
      <p:bldP spid="118813" grpId="0" animBg="1"/>
      <p:bldP spid="118814" grpId="0" animBg="1"/>
      <p:bldP spid="118815" grpId="0"/>
      <p:bldP spid="118816" grpId="0"/>
      <p:bldP spid="118817" grpId="0"/>
      <p:bldP spid="118818" grpId="0" build="p"/>
      <p:bldP spid="1188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descr="Wide upward diagonal"/>
          <p:cNvSpPr>
            <a:spLocks noChangeArrowheads="1"/>
          </p:cNvSpPr>
          <p:nvPr/>
        </p:nvSpPr>
        <p:spPr bwMode="auto">
          <a:xfrm>
            <a:off x="5886848" y="268288"/>
            <a:ext cx="1874573" cy="1371600"/>
          </a:xfrm>
          <a:prstGeom prst="rect">
            <a:avLst/>
          </a:prstGeom>
          <a:pattFill prst="wdUpDiag">
            <a:fgClr>
              <a:srgbClr val="0000CC"/>
            </a:fgClr>
            <a:bgClr>
              <a:schemeClr val="bg1"/>
            </a:bgClr>
          </a:pattFill>
          <a:ln w="381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119812" name="Text Box 4"/>
          <p:cNvSpPr txBox="1">
            <a:spLocks noChangeArrowheads="1"/>
          </p:cNvSpPr>
          <p:nvPr/>
        </p:nvSpPr>
        <p:spPr bwMode="auto">
          <a:xfrm>
            <a:off x="271727" y="2024064"/>
            <a:ext cx="5147337" cy="120808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marL="363538" indent="-363538">
              <a:defRPr sz="2400">
                <a:solidFill>
                  <a:schemeClr val="tx1"/>
                </a:solidFill>
                <a:latin typeface="Arial" charset="0"/>
                <a:ea typeface="ＭＳ Ｐゴシック" charset="0"/>
                <a:cs typeface="ＭＳ Ｐゴシック" charset="0"/>
              </a:defRPr>
            </a:lvl1pPr>
            <a:lvl2pPr marL="715963">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buClr>
                <a:srgbClr val="0033CC"/>
              </a:buClr>
              <a:buSzPct val="75000"/>
              <a:buFont typeface="Wingdings" charset="0"/>
              <a:buNone/>
            </a:pPr>
            <a:r>
              <a:rPr lang="en-US" sz="2600" b="1">
                <a:solidFill>
                  <a:srgbClr val="FF0000"/>
                </a:solidFill>
                <a:latin typeface="Arial Narrow" charset="0"/>
                <a:cs typeface="Arial" charset="0"/>
                <a:sym typeface="Arial" charset="0"/>
              </a:rPr>
              <a:t>Something exists.</a:t>
            </a:r>
          </a:p>
          <a:p>
            <a:pPr algn="just" eaLnBrk="1" hangingPunct="1">
              <a:spcBef>
                <a:spcPct val="20000"/>
              </a:spcBef>
              <a:buClr>
                <a:srgbClr val="0033CC"/>
              </a:buClr>
              <a:buSzPct val="75000"/>
              <a:buFont typeface="Wingdings" charset="0"/>
              <a:buNone/>
            </a:pPr>
            <a:r>
              <a:rPr lang="en-AU" sz="2600" b="1">
                <a:solidFill>
                  <a:srgbClr val="FF0000"/>
                </a:solidFill>
                <a:latin typeface="Arial Narrow" charset="0"/>
                <a:cs typeface="Arial" charset="0"/>
                <a:sym typeface="Arial" charset="0"/>
              </a:rPr>
              <a:t> </a:t>
            </a:r>
            <a:r>
              <a:rPr lang="en-AU" sz="2200" b="1">
                <a:latin typeface="Arial Narrow" charset="0"/>
                <a:cs typeface="Arial" charset="0"/>
                <a:sym typeface="Arial" charset="0"/>
              </a:rPr>
              <a:t>=	Something exists – but it is </a:t>
            </a:r>
            <a:r>
              <a:rPr lang="en-AU" sz="2200" b="1" i="1" u="sng">
                <a:latin typeface="Arial Narrow" charset="0"/>
                <a:cs typeface="Arial" charset="0"/>
                <a:sym typeface="Arial" charset="0"/>
              </a:rPr>
              <a:t>not known</a:t>
            </a:r>
            <a:r>
              <a:rPr lang="en-AU" sz="2200" b="1">
                <a:latin typeface="Arial Narrow" charset="0"/>
                <a:cs typeface="Arial" charset="0"/>
                <a:sym typeface="Arial" charset="0"/>
              </a:rPr>
              <a:t> to what categories it belongs. </a:t>
            </a:r>
            <a:endParaRPr lang="en-US" sz="2200" b="1">
              <a:latin typeface="Arial Narrow" charset="0"/>
              <a:cs typeface="Arial" charset="0"/>
              <a:sym typeface="Arial" charset="0"/>
            </a:endParaRPr>
          </a:p>
        </p:txBody>
      </p:sp>
      <p:sp>
        <p:nvSpPr>
          <p:cNvPr id="119813" name="Rectangle 5"/>
          <p:cNvSpPr>
            <a:spLocks noChangeArrowheads="1"/>
          </p:cNvSpPr>
          <p:nvPr/>
        </p:nvSpPr>
        <p:spPr bwMode="auto">
          <a:xfrm>
            <a:off x="5888567" y="2044700"/>
            <a:ext cx="1874573" cy="13716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119814" name="Oval 6"/>
          <p:cNvSpPr>
            <a:spLocks noChangeArrowheads="1"/>
          </p:cNvSpPr>
          <p:nvPr/>
        </p:nvSpPr>
        <p:spPr bwMode="auto">
          <a:xfrm>
            <a:off x="6278961" y="2206625"/>
            <a:ext cx="1150540" cy="1062038"/>
          </a:xfrm>
          <a:prstGeom prst="ellipse">
            <a:avLst/>
          </a:prstGeom>
          <a:noFill/>
          <a:ln w="38100">
            <a:solidFill>
              <a:schemeClr val="tx1"/>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19815" name="Line 7"/>
          <p:cNvSpPr>
            <a:spLocks noChangeShapeType="1"/>
          </p:cNvSpPr>
          <p:nvPr/>
        </p:nvSpPr>
        <p:spPr bwMode="auto">
          <a:xfrm flipH="1">
            <a:off x="7371027" y="2405063"/>
            <a:ext cx="701675" cy="1444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19816" name="Text Box 8"/>
          <p:cNvSpPr txBox="1">
            <a:spLocks noChangeArrowheads="1"/>
          </p:cNvSpPr>
          <p:nvPr/>
        </p:nvSpPr>
        <p:spPr bwMode="auto">
          <a:xfrm>
            <a:off x="8034867" y="2128839"/>
            <a:ext cx="1910689" cy="43088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rgbClr val="008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lnSpc>
                <a:spcPct val="90000"/>
              </a:lnSpc>
            </a:pPr>
            <a:r>
              <a:rPr lang="en-AU" b="1">
                <a:latin typeface="Arial Narrow" charset="0"/>
                <a:cs typeface="Arial" charset="0"/>
              </a:rPr>
              <a:t>good things</a:t>
            </a:r>
          </a:p>
        </p:txBody>
      </p:sp>
      <p:sp>
        <p:nvSpPr>
          <p:cNvPr id="119817" name="Text Box 9"/>
          <p:cNvSpPr txBox="1">
            <a:spLocks noChangeArrowheads="1"/>
          </p:cNvSpPr>
          <p:nvPr/>
        </p:nvSpPr>
        <p:spPr bwMode="auto">
          <a:xfrm>
            <a:off x="6684831" y="2541589"/>
            <a:ext cx="49530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cs typeface="Arial" charset="0"/>
              </a:rPr>
              <a:t>1</a:t>
            </a:r>
          </a:p>
        </p:txBody>
      </p:sp>
      <p:sp>
        <p:nvSpPr>
          <p:cNvPr id="119818" name="Text Box 10"/>
          <p:cNvSpPr txBox="1">
            <a:spLocks noChangeArrowheads="1"/>
          </p:cNvSpPr>
          <p:nvPr/>
        </p:nvSpPr>
        <p:spPr bwMode="auto">
          <a:xfrm>
            <a:off x="7388225" y="3008313"/>
            <a:ext cx="49530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cs typeface="Arial" charset="0"/>
              </a:rPr>
              <a:t>2</a:t>
            </a:r>
          </a:p>
        </p:txBody>
      </p:sp>
      <p:sp>
        <p:nvSpPr>
          <p:cNvPr id="119819" name="Text Box 11"/>
          <p:cNvSpPr txBox="1">
            <a:spLocks noChangeArrowheads="1"/>
          </p:cNvSpPr>
          <p:nvPr/>
        </p:nvSpPr>
        <p:spPr bwMode="auto">
          <a:xfrm>
            <a:off x="271727" y="214314"/>
            <a:ext cx="4445662" cy="12017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marL="363538" indent="-363538">
              <a:defRPr sz="2400">
                <a:solidFill>
                  <a:schemeClr val="tx1"/>
                </a:solidFill>
                <a:latin typeface="Arial" charset="0"/>
                <a:ea typeface="ＭＳ Ｐゴシック" charset="0"/>
                <a:cs typeface="ＭＳ Ｐゴシック" charset="0"/>
              </a:defRPr>
            </a:lvl1pPr>
            <a:lvl2pPr marL="5429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buClr>
                <a:srgbClr val="0033CC"/>
              </a:buClr>
              <a:buSzPct val="75000"/>
              <a:buFont typeface="Wingdings" charset="0"/>
              <a:buNone/>
            </a:pPr>
            <a:r>
              <a:rPr lang="en-US" sz="2600" b="1">
                <a:solidFill>
                  <a:srgbClr val="0000CC"/>
                </a:solidFill>
                <a:latin typeface="Arial Narrow" charset="0"/>
                <a:cs typeface="Arial" charset="0"/>
                <a:sym typeface="Arial" charset="0"/>
              </a:rPr>
              <a:t>Nothing exists. </a:t>
            </a:r>
          </a:p>
          <a:p>
            <a:pPr algn="just" eaLnBrk="1" hangingPunct="1">
              <a:spcBef>
                <a:spcPct val="25000"/>
              </a:spcBef>
              <a:buClr>
                <a:srgbClr val="0033CC"/>
              </a:buClr>
              <a:buSzPct val="75000"/>
              <a:buFont typeface="Wingdings" charset="0"/>
              <a:buNone/>
            </a:pPr>
            <a:r>
              <a:rPr lang="en-AU" sz="2200" b="1">
                <a:latin typeface="Arial Narrow" charset="0"/>
                <a:cs typeface="Arial" charset="0"/>
                <a:sym typeface="Arial" charset="0"/>
              </a:rPr>
              <a:t> =	Nothing exists in any category.</a:t>
            </a:r>
          </a:p>
          <a:p>
            <a:pPr eaLnBrk="1" hangingPunct="1">
              <a:spcBef>
                <a:spcPct val="15000"/>
              </a:spcBef>
              <a:buClr>
                <a:srgbClr val="0033CC"/>
              </a:buClr>
              <a:buSzPct val="75000"/>
              <a:buFont typeface="Wingdings" charset="0"/>
              <a:buNone/>
            </a:pPr>
            <a:r>
              <a:rPr lang="en-AU" sz="2200" b="1">
                <a:latin typeface="Arial Narrow" charset="0"/>
                <a:cs typeface="Arial" charset="0"/>
                <a:sym typeface="Arial" charset="0"/>
              </a:rPr>
              <a:t> = 	</a:t>
            </a:r>
            <a:r>
              <a:rPr lang="en-AU" sz="2200" b="1">
                <a:solidFill>
                  <a:srgbClr val="0000CC"/>
                </a:solidFill>
                <a:latin typeface="Arial Narrow" charset="0"/>
                <a:cs typeface="Arial" charset="0"/>
                <a:sym typeface="Arial" charset="0"/>
              </a:rPr>
              <a:t>Nothing exists in regions (1, 2).</a:t>
            </a:r>
            <a:endParaRPr lang="en-US" sz="2200" b="1">
              <a:solidFill>
                <a:srgbClr val="0000CC"/>
              </a:solidFill>
              <a:latin typeface="Arial Narrow" charset="0"/>
              <a:cs typeface="Arial" charset="0"/>
              <a:sym typeface="Arial" charset="0"/>
            </a:endParaRPr>
          </a:p>
        </p:txBody>
      </p:sp>
      <p:sp>
        <p:nvSpPr>
          <p:cNvPr id="119820" name="Rectangle 12"/>
          <p:cNvSpPr>
            <a:spLocks noChangeArrowheads="1"/>
          </p:cNvSpPr>
          <p:nvPr/>
        </p:nvSpPr>
        <p:spPr bwMode="auto">
          <a:xfrm>
            <a:off x="5888567" y="268288"/>
            <a:ext cx="1874573" cy="13716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119821" name="Oval 13"/>
          <p:cNvSpPr>
            <a:spLocks noChangeArrowheads="1"/>
          </p:cNvSpPr>
          <p:nvPr/>
        </p:nvSpPr>
        <p:spPr bwMode="auto">
          <a:xfrm>
            <a:off x="6220488" y="412750"/>
            <a:ext cx="1150540" cy="1062038"/>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19822" name="Line 14"/>
          <p:cNvSpPr>
            <a:spLocks noChangeShapeType="1"/>
          </p:cNvSpPr>
          <p:nvPr/>
        </p:nvSpPr>
        <p:spPr bwMode="auto">
          <a:xfrm flipH="1">
            <a:off x="7371027" y="661988"/>
            <a:ext cx="701675" cy="1444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19823" name="Text Box 15"/>
          <p:cNvSpPr txBox="1">
            <a:spLocks noChangeArrowheads="1"/>
          </p:cNvSpPr>
          <p:nvPr/>
        </p:nvSpPr>
        <p:spPr bwMode="auto">
          <a:xfrm>
            <a:off x="8034867" y="385764"/>
            <a:ext cx="1910689" cy="43088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rgbClr val="008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lnSpc>
                <a:spcPct val="90000"/>
              </a:lnSpc>
            </a:pPr>
            <a:r>
              <a:rPr lang="en-AU" b="1">
                <a:latin typeface="Arial Narrow" charset="0"/>
                <a:cs typeface="Arial" charset="0"/>
              </a:rPr>
              <a:t>good things</a:t>
            </a:r>
          </a:p>
        </p:txBody>
      </p:sp>
      <p:sp>
        <p:nvSpPr>
          <p:cNvPr id="119824" name="Text Box 16"/>
          <p:cNvSpPr txBox="1">
            <a:spLocks noChangeArrowheads="1"/>
          </p:cNvSpPr>
          <p:nvPr/>
        </p:nvSpPr>
        <p:spPr bwMode="auto">
          <a:xfrm>
            <a:off x="6634956" y="725489"/>
            <a:ext cx="49530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cs typeface="Arial" charset="0"/>
              </a:rPr>
              <a:t>1</a:t>
            </a:r>
          </a:p>
        </p:txBody>
      </p:sp>
      <p:sp>
        <p:nvSpPr>
          <p:cNvPr id="119825" name="Text Box 17"/>
          <p:cNvSpPr txBox="1">
            <a:spLocks noChangeArrowheads="1"/>
          </p:cNvSpPr>
          <p:nvPr/>
        </p:nvSpPr>
        <p:spPr bwMode="auto">
          <a:xfrm>
            <a:off x="7388225" y="1231901"/>
            <a:ext cx="49530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cs typeface="Arial" charset="0"/>
              </a:rPr>
              <a:t>2</a:t>
            </a:r>
          </a:p>
        </p:txBody>
      </p:sp>
      <p:sp>
        <p:nvSpPr>
          <p:cNvPr id="119826" name="Rectangle 18"/>
          <p:cNvSpPr>
            <a:spLocks noChangeArrowheads="1"/>
          </p:cNvSpPr>
          <p:nvPr/>
        </p:nvSpPr>
        <p:spPr bwMode="auto">
          <a:xfrm>
            <a:off x="130704" y="5468939"/>
            <a:ext cx="9673829" cy="1157287"/>
          </a:xfrm>
          <a:prstGeom prst="rect">
            <a:avLst/>
          </a:prstGeom>
          <a:solidFill>
            <a:srgbClr val="FFFF66"/>
          </a:solidFill>
          <a:ln w="9525">
            <a:solidFill>
              <a:srgbClr val="FF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2000" tIns="72000" rIns="72000" bIns="72000">
            <a:spAutoFit/>
          </a:bodyPr>
          <a:lstStyle/>
          <a:p>
            <a:pPr eaLnBrk="1" hangingPunct="1">
              <a:spcAft>
                <a:spcPct val="20000"/>
              </a:spcAft>
              <a:buClr>
                <a:srgbClr val="0033CC"/>
              </a:buClr>
              <a:buSzPct val="75000"/>
              <a:buFont typeface="Wingdings" charset="0"/>
              <a:buNone/>
            </a:pPr>
            <a:r>
              <a:rPr lang="en-US" sz="2200" b="1" u="sng">
                <a:latin typeface="Arial Narrow" charset="0"/>
                <a:sym typeface="Arial" charset="0"/>
              </a:rPr>
              <a:t>Important Principle #1</a:t>
            </a:r>
            <a:r>
              <a:rPr lang="en-US" sz="2200" b="1">
                <a:latin typeface="Arial Narrow" charset="0"/>
                <a:sym typeface="Arial" charset="0"/>
              </a:rPr>
              <a:t>:    When it is </a:t>
            </a:r>
            <a:r>
              <a:rPr lang="en-US" sz="2200" b="1">
                <a:solidFill>
                  <a:srgbClr val="FF0000"/>
                </a:solidFill>
                <a:latin typeface="Arial Narrow" charset="0"/>
                <a:sym typeface="Arial" charset="0"/>
              </a:rPr>
              <a:t>not known</a:t>
            </a:r>
            <a:r>
              <a:rPr lang="en-US" sz="2200" b="1">
                <a:latin typeface="Arial Narrow" charset="0"/>
                <a:sym typeface="Arial" charset="0"/>
              </a:rPr>
              <a:t> whether some existing thing belongs to (</a:t>
            </a:r>
            <a:r>
              <a:rPr lang="en-US" sz="2200" b="1">
                <a:latin typeface="Arial Narrow" charset="0"/>
                <a:sym typeface="Symbol" charset="0"/>
              </a:rPr>
              <a:t>is </a:t>
            </a:r>
            <a:r>
              <a:rPr lang="en-US" sz="2200" b="1">
                <a:latin typeface="Arial Narrow" charset="0"/>
                <a:sym typeface="Arial" charset="0"/>
              </a:rPr>
              <a:t>inside) or does not belong to (</a:t>
            </a:r>
            <a:r>
              <a:rPr lang="en-US" sz="2200" b="1">
                <a:latin typeface="Arial Narrow" charset="0"/>
                <a:sym typeface="Symbol" charset="0"/>
              </a:rPr>
              <a:t>is </a:t>
            </a:r>
            <a:r>
              <a:rPr lang="en-US" sz="2200" b="1">
                <a:latin typeface="Arial Narrow" charset="0"/>
                <a:sym typeface="Arial" charset="0"/>
              </a:rPr>
              <a:t>outside) a category, we put the symbol representing the thing </a:t>
            </a:r>
            <a:r>
              <a:rPr lang="en-US" sz="2200" b="1">
                <a:solidFill>
                  <a:srgbClr val="FF0000"/>
                </a:solidFill>
                <a:latin typeface="Arial Narrow" charset="0"/>
                <a:sym typeface="Arial" charset="0"/>
              </a:rPr>
              <a:t>on the border</a:t>
            </a:r>
            <a:r>
              <a:rPr lang="en-US" sz="2200" b="1">
                <a:latin typeface="Arial Narrow" charset="0"/>
                <a:sym typeface="Arial" charset="0"/>
              </a:rPr>
              <a:t> ! </a:t>
            </a:r>
            <a:endParaRPr lang="en-AU" sz="2200" b="1">
              <a:latin typeface="Arial Narrow" charset="0"/>
              <a:sym typeface="Arial" charset="0"/>
            </a:endParaRPr>
          </a:p>
        </p:txBody>
      </p:sp>
      <p:sp>
        <p:nvSpPr>
          <p:cNvPr id="119827" name="Text Box 19"/>
          <p:cNvSpPr txBox="1">
            <a:spLocks noChangeArrowheads="1"/>
          </p:cNvSpPr>
          <p:nvPr/>
        </p:nvSpPr>
        <p:spPr bwMode="auto">
          <a:xfrm>
            <a:off x="271727" y="3783014"/>
            <a:ext cx="5147337" cy="120808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marL="363538" indent="-363538">
              <a:defRPr sz="2400">
                <a:solidFill>
                  <a:schemeClr val="tx1"/>
                </a:solidFill>
                <a:latin typeface="Arial" charset="0"/>
                <a:ea typeface="ＭＳ Ｐゴシック" charset="0"/>
                <a:cs typeface="ＭＳ Ｐゴシック" charset="0"/>
              </a:defRPr>
            </a:lvl1pPr>
            <a:lvl2pPr marL="715963">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buClr>
                <a:srgbClr val="0033CC"/>
              </a:buClr>
              <a:buSzPct val="75000"/>
              <a:buFont typeface="Wingdings" charset="0"/>
              <a:buNone/>
            </a:pPr>
            <a:r>
              <a:rPr lang="en-US" sz="2600" b="1">
                <a:solidFill>
                  <a:srgbClr val="FF3399"/>
                </a:solidFill>
                <a:latin typeface="Arial Narrow" charset="0"/>
                <a:cs typeface="Arial" charset="0"/>
                <a:sym typeface="Arial" charset="0"/>
              </a:rPr>
              <a:t>God exists.</a:t>
            </a:r>
          </a:p>
          <a:p>
            <a:pPr algn="just" eaLnBrk="1" hangingPunct="1">
              <a:spcBef>
                <a:spcPct val="20000"/>
              </a:spcBef>
              <a:buClr>
                <a:srgbClr val="0033CC"/>
              </a:buClr>
              <a:buSzPct val="75000"/>
              <a:buFont typeface="Wingdings" charset="0"/>
              <a:buNone/>
            </a:pPr>
            <a:r>
              <a:rPr lang="en-AU" sz="2600" b="1">
                <a:solidFill>
                  <a:srgbClr val="FF0000"/>
                </a:solidFill>
                <a:latin typeface="Arial Narrow" charset="0"/>
                <a:cs typeface="Arial" charset="0"/>
                <a:sym typeface="Arial" charset="0"/>
              </a:rPr>
              <a:t> </a:t>
            </a:r>
            <a:r>
              <a:rPr lang="en-AU" sz="2200" b="1">
                <a:latin typeface="Arial Narrow" charset="0"/>
                <a:cs typeface="Arial" charset="0"/>
                <a:sym typeface="Arial" charset="0"/>
              </a:rPr>
              <a:t>=	God exists – but it is </a:t>
            </a:r>
            <a:r>
              <a:rPr lang="en-AU" sz="2200" b="1" i="1" u="sng">
                <a:latin typeface="Arial Narrow" charset="0"/>
                <a:cs typeface="Arial" charset="0"/>
                <a:sym typeface="Arial" charset="0"/>
              </a:rPr>
              <a:t>not known</a:t>
            </a:r>
            <a:r>
              <a:rPr lang="en-AU" sz="2200" b="1">
                <a:latin typeface="Arial Narrow" charset="0"/>
                <a:cs typeface="Arial" charset="0"/>
                <a:sym typeface="Arial" charset="0"/>
              </a:rPr>
              <a:t> to what categories God belongs. </a:t>
            </a:r>
            <a:endParaRPr lang="en-US" sz="2200" b="1">
              <a:latin typeface="Arial Narrow" charset="0"/>
              <a:cs typeface="Arial" charset="0"/>
              <a:sym typeface="Arial" charset="0"/>
            </a:endParaRPr>
          </a:p>
        </p:txBody>
      </p:sp>
      <p:sp>
        <p:nvSpPr>
          <p:cNvPr id="119828" name="Rectangle 20"/>
          <p:cNvSpPr>
            <a:spLocks noChangeArrowheads="1"/>
          </p:cNvSpPr>
          <p:nvPr/>
        </p:nvSpPr>
        <p:spPr bwMode="auto">
          <a:xfrm>
            <a:off x="5888567" y="3802063"/>
            <a:ext cx="1874573" cy="13716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119829" name="Oval 21"/>
          <p:cNvSpPr>
            <a:spLocks noChangeArrowheads="1"/>
          </p:cNvSpPr>
          <p:nvPr/>
        </p:nvSpPr>
        <p:spPr bwMode="auto">
          <a:xfrm>
            <a:off x="6278961" y="3963989"/>
            <a:ext cx="1150540" cy="1062037"/>
          </a:xfrm>
          <a:prstGeom prst="ellipse">
            <a:avLst/>
          </a:prstGeom>
          <a:noFill/>
          <a:ln w="38100">
            <a:solidFill>
              <a:schemeClr val="tx1"/>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19830" name="Line 22"/>
          <p:cNvSpPr>
            <a:spLocks noChangeShapeType="1"/>
          </p:cNvSpPr>
          <p:nvPr/>
        </p:nvSpPr>
        <p:spPr bwMode="auto">
          <a:xfrm flipH="1">
            <a:off x="7371027" y="4162426"/>
            <a:ext cx="701675" cy="144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19831" name="Text Box 23"/>
          <p:cNvSpPr txBox="1">
            <a:spLocks noChangeArrowheads="1"/>
          </p:cNvSpPr>
          <p:nvPr/>
        </p:nvSpPr>
        <p:spPr bwMode="auto">
          <a:xfrm>
            <a:off x="8034867" y="3886200"/>
            <a:ext cx="1910689" cy="43088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rgbClr val="008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lnSpc>
                <a:spcPct val="90000"/>
              </a:lnSpc>
            </a:pPr>
            <a:r>
              <a:rPr lang="en-AU" b="1">
                <a:latin typeface="Arial Narrow" charset="0"/>
                <a:cs typeface="Arial" charset="0"/>
              </a:rPr>
              <a:t>good things</a:t>
            </a:r>
          </a:p>
        </p:txBody>
      </p:sp>
      <p:sp>
        <p:nvSpPr>
          <p:cNvPr id="119832" name="Text Box 24"/>
          <p:cNvSpPr txBox="1">
            <a:spLocks noChangeArrowheads="1"/>
          </p:cNvSpPr>
          <p:nvPr/>
        </p:nvSpPr>
        <p:spPr bwMode="auto">
          <a:xfrm>
            <a:off x="6168893" y="4511676"/>
            <a:ext cx="577850" cy="5191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US" sz="2800" b="1" i="1">
                <a:solidFill>
                  <a:srgbClr val="FF3399"/>
                </a:solidFill>
                <a:latin typeface="Verdana" charset="0"/>
                <a:cs typeface="Arial" charset="0"/>
                <a:sym typeface="Wingdings 2" charset="0"/>
              </a:rPr>
              <a:t>g</a:t>
            </a:r>
            <a:endParaRPr lang="en-AU" sz="2800" b="1" i="1">
              <a:solidFill>
                <a:srgbClr val="FF3399"/>
              </a:solidFill>
              <a:latin typeface="Verdana" charset="0"/>
              <a:cs typeface="Arial" charset="0"/>
              <a:sym typeface="Wingdings 2" charset="0"/>
            </a:endParaRPr>
          </a:p>
        </p:txBody>
      </p:sp>
      <p:sp>
        <p:nvSpPr>
          <p:cNvPr id="119833" name="Text Box 25"/>
          <p:cNvSpPr txBox="1">
            <a:spLocks noChangeArrowheads="1"/>
          </p:cNvSpPr>
          <p:nvPr/>
        </p:nvSpPr>
        <p:spPr bwMode="auto">
          <a:xfrm>
            <a:off x="6684831" y="4298951"/>
            <a:ext cx="49530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cs typeface="Arial" charset="0"/>
              </a:rPr>
              <a:t>1</a:t>
            </a:r>
          </a:p>
        </p:txBody>
      </p:sp>
      <p:sp>
        <p:nvSpPr>
          <p:cNvPr id="119834" name="Text Box 26"/>
          <p:cNvSpPr txBox="1">
            <a:spLocks noChangeArrowheads="1"/>
          </p:cNvSpPr>
          <p:nvPr/>
        </p:nvSpPr>
        <p:spPr bwMode="auto">
          <a:xfrm>
            <a:off x="7388225" y="4765676"/>
            <a:ext cx="49530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cs typeface="Arial" charset="0"/>
              </a:rPr>
              <a:t>2</a:t>
            </a:r>
          </a:p>
        </p:txBody>
      </p:sp>
      <p:sp>
        <p:nvSpPr>
          <p:cNvPr id="119835" name="Freeform 27"/>
          <p:cNvSpPr>
            <a:spLocks/>
          </p:cNvSpPr>
          <p:nvPr/>
        </p:nvSpPr>
        <p:spPr bwMode="auto">
          <a:xfrm>
            <a:off x="6113860" y="2717801"/>
            <a:ext cx="362876" cy="377825"/>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5715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19820"/>
                                        </p:tgtEl>
                                        <p:attrNameLst>
                                          <p:attrName>style.visibility</p:attrName>
                                        </p:attrNameLst>
                                      </p:cBhvr>
                                      <p:to>
                                        <p:strVal val="visible"/>
                                      </p:to>
                                    </p:set>
                                    <p:animEffect transition="in" filter="wedge">
                                      <p:cBhvr>
                                        <p:cTn id="7" dur="500"/>
                                        <p:tgtEl>
                                          <p:spTgt spid="119820"/>
                                        </p:tgtEl>
                                      </p:cBhvr>
                                    </p:animEffect>
                                  </p:childTnLst>
                                </p:cTn>
                              </p:par>
                            </p:childTnLst>
                          </p:cTn>
                        </p:par>
                        <p:par>
                          <p:cTn id="8" fill="hold" nodeType="afterGroup">
                            <p:stCondLst>
                              <p:cond delay="500"/>
                            </p:stCondLst>
                            <p:childTnLst>
                              <p:par>
                                <p:cTn id="9" presetID="20" presetClass="entr" presetSubtype="0" fill="hold" grpId="0" nodeType="afterEffect">
                                  <p:stCondLst>
                                    <p:cond delay="0"/>
                                  </p:stCondLst>
                                  <p:childTnLst>
                                    <p:set>
                                      <p:cBhvr>
                                        <p:cTn id="10" dur="1" fill="hold">
                                          <p:stCondLst>
                                            <p:cond delay="0"/>
                                          </p:stCondLst>
                                        </p:cTn>
                                        <p:tgtEl>
                                          <p:spTgt spid="119821"/>
                                        </p:tgtEl>
                                        <p:attrNameLst>
                                          <p:attrName>style.visibility</p:attrName>
                                        </p:attrNameLst>
                                      </p:cBhvr>
                                      <p:to>
                                        <p:strVal val="visible"/>
                                      </p:to>
                                    </p:set>
                                    <p:animEffect transition="in" filter="wedge">
                                      <p:cBhvr>
                                        <p:cTn id="11" dur="500"/>
                                        <p:tgtEl>
                                          <p:spTgt spid="119821"/>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19822"/>
                                        </p:tgtEl>
                                        <p:attrNameLst>
                                          <p:attrName>style.visibility</p:attrName>
                                        </p:attrNameLst>
                                      </p:cBhvr>
                                      <p:to>
                                        <p:strVal val="visible"/>
                                      </p:to>
                                    </p:set>
                                    <p:animEffect transition="in" filter="wipe(down)">
                                      <p:cBhvr>
                                        <p:cTn id="15" dur="500"/>
                                        <p:tgtEl>
                                          <p:spTgt spid="119822"/>
                                        </p:tgtEl>
                                      </p:cBhvr>
                                    </p:animEffect>
                                  </p:childTnLst>
                                </p:cTn>
                              </p:par>
                            </p:childTnLst>
                          </p:cTn>
                        </p:par>
                        <p:par>
                          <p:cTn id="16" fill="hold" nodeType="afterGroup">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19823"/>
                                        </p:tgtEl>
                                        <p:attrNameLst>
                                          <p:attrName>style.visibility</p:attrName>
                                        </p:attrNameLst>
                                      </p:cBhvr>
                                      <p:to>
                                        <p:strVal val="visible"/>
                                      </p:to>
                                    </p:set>
                                    <p:animEffect transition="in" filter="fade">
                                      <p:cBhvr>
                                        <p:cTn id="19" dur="500"/>
                                        <p:tgtEl>
                                          <p:spTgt spid="119823"/>
                                        </p:tgtEl>
                                      </p:cBhvr>
                                    </p:animEffect>
                                  </p:childTnLst>
                                </p:cTn>
                              </p:par>
                            </p:childTnLst>
                          </p:cTn>
                        </p:par>
                        <p:par>
                          <p:cTn id="20" fill="hold" nodeType="afterGroup">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19824"/>
                                        </p:tgtEl>
                                        <p:attrNameLst>
                                          <p:attrName>style.visibility</p:attrName>
                                        </p:attrNameLst>
                                      </p:cBhvr>
                                      <p:to>
                                        <p:strVal val="visible"/>
                                      </p:to>
                                    </p:set>
                                    <p:animEffect transition="in" filter="fade">
                                      <p:cBhvr>
                                        <p:cTn id="23" dur="500"/>
                                        <p:tgtEl>
                                          <p:spTgt spid="119824"/>
                                        </p:tgtEl>
                                      </p:cBhvr>
                                    </p:animEffect>
                                  </p:childTnLst>
                                </p:cTn>
                              </p:par>
                            </p:childTnLst>
                          </p:cTn>
                        </p:par>
                        <p:par>
                          <p:cTn id="24" fill="hold" nodeType="afterGroup">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19825"/>
                                        </p:tgtEl>
                                        <p:attrNameLst>
                                          <p:attrName>style.visibility</p:attrName>
                                        </p:attrNameLst>
                                      </p:cBhvr>
                                      <p:to>
                                        <p:strVal val="visible"/>
                                      </p:to>
                                    </p:set>
                                    <p:animEffect transition="in" filter="fade">
                                      <p:cBhvr>
                                        <p:cTn id="27" dur="500"/>
                                        <p:tgtEl>
                                          <p:spTgt spid="11982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9819">
                                            <p:txEl>
                                              <p:pRg st="0" end="0"/>
                                            </p:txEl>
                                          </p:spTgt>
                                        </p:tgtEl>
                                        <p:attrNameLst>
                                          <p:attrName>style.visibility</p:attrName>
                                        </p:attrNameLst>
                                      </p:cBhvr>
                                      <p:to>
                                        <p:strVal val="visible"/>
                                      </p:to>
                                    </p:set>
                                    <p:animEffect transition="in" filter="fade">
                                      <p:cBhvr>
                                        <p:cTn id="32" dur="500"/>
                                        <p:tgtEl>
                                          <p:spTgt spid="119819">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9819">
                                            <p:txEl>
                                              <p:pRg st="1" end="1"/>
                                            </p:txEl>
                                          </p:spTgt>
                                        </p:tgtEl>
                                        <p:attrNameLst>
                                          <p:attrName>style.visibility</p:attrName>
                                        </p:attrNameLst>
                                      </p:cBhvr>
                                      <p:to>
                                        <p:strVal val="visible"/>
                                      </p:to>
                                    </p:set>
                                    <p:animEffect transition="in" filter="fade">
                                      <p:cBhvr>
                                        <p:cTn id="37" dur="500"/>
                                        <p:tgtEl>
                                          <p:spTgt spid="119819">
                                            <p:txEl>
                                              <p:pRg st="1" end="1"/>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9819">
                                            <p:txEl>
                                              <p:pRg st="2" end="2"/>
                                            </p:txEl>
                                          </p:spTgt>
                                        </p:tgtEl>
                                        <p:attrNameLst>
                                          <p:attrName>style.visibility</p:attrName>
                                        </p:attrNameLst>
                                      </p:cBhvr>
                                      <p:to>
                                        <p:strVal val="visible"/>
                                      </p:to>
                                    </p:set>
                                    <p:animEffect transition="in" filter="fade">
                                      <p:cBhvr>
                                        <p:cTn id="42" dur="500"/>
                                        <p:tgtEl>
                                          <p:spTgt spid="119819">
                                            <p:txEl>
                                              <p:pRg st="2" end="2"/>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19810"/>
                                        </p:tgtEl>
                                        <p:attrNameLst>
                                          <p:attrName>style.visibility</p:attrName>
                                        </p:attrNameLst>
                                      </p:cBhvr>
                                      <p:to>
                                        <p:strVal val="visible"/>
                                      </p:to>
                                    </p:set>
                                    <p:animEffect transition="in" filter="wipe(up)">
                                      <p:cBhvr>
                                        <p:cTn id="47" dur="500"/>
                                        <p:tgtEl>
                                          <p:spTgt spid="11981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0" presetClass="entr" presetSubtype="0" fill="hold" grpId="0" nodeType="clickEffect">
                                  <p:stCondLst>
                                    <p:cond delay="0"/>
                                  </p:stCondLst>
                                  <p:childTnLst>
                                    <p:set>
                                      <p:cBhvr>
                                        <p:cTn id="51" dur="1" fill="hold">
                                          <p:stCondLst>
                                            <p:cond delay="0"/>
                                          </p:stCondLst>
                                        </p:cTn>
                                        <p:tgtEl>
                                          <p:spTgt spid="119813"/>
                                        </p:tgtEl>
                                        <p:attrNameLst>
                                          <p:attrName>style.visibility</p:attrName>
                                        </p:attrNameLst>
                                      </p:cBhvr>
                                      <p:to>
                                        <p:strVal val="visible"/>
                                      </p:to>
                                    </p:set>
                                    <p:animEffect transition="in" filter="wedge">
                                      <p:cBhvr>
                                        <p:cTn id="52" dur="500"/>
                                        <p:tgtEl>
                                          <p:spTgt spid="119813"/>
                                        </p:tgtEl>
                                      </p:cBhvr>
                                    </p:animEffect>
                                  </p:childTnLst>
                                </p:cTn>
                              </p:par>
                            </p:childTnLst>
                          </p:cTn>
                        </p:par>
                        <p:par>
                          <p:cTn id="53" fill="hold" nodeType="afterGroup">
                            <p:stCondLst>
                              <p:cond delay="500"/>
                            </p:stCondLst>
                            <p:childTnLst>
                              <p:par>
                                <p:cTn id="54" presetID="20" presetClass="entr" presetSubtype="0" fill="hold" grpId="0" nodeType="afterEffect">
                                  <p:stCondLst>
                                    <p:cond delay="0"/>
                                  </p:stCondLst>
                                  <p:childTnLst>
                                    <p:set>
                                      <p:cBhvr>
                                        <p:cTn id="55" dur="1" fill="hold">
                                          <p:stCondLst>
                                            <p:cond delay="0"/>
                                          </p:stCondLst>
                                        </p:cTn>
                                        <p:tgtEl>
                                          <p:spTgt spid="119814"/>
                                        </p:tgtEl>
                                        <p:attrNameLst>
                                          <p:attrName>style.visibility</p:attrName>
                                        </p:attrNameLst>
                                      </p:cBhvr>
                                      <p:to>
                                        <p:strVal val="visible"/>
                                      </p:to>
                                    </p:set>
                                    <p:animEffect transition="in" filter="wedge">
                                      <p:cBhvr>
                                        <p:cTn id="56" dur="500"/>
                                        <p:tgtEl>
                                          <p:spTgt spid="119814"/>
                                        </p:tgtEl>
                                      </p:cBhvr>
                                    </p:animEffect>
                                  </p:childTnLst>
                                </p:cTn>
                              </p:par>
                            </p:childTnLst>
                          </p:cTn>
                        </p:par>
                        <p:par>
                          <p:cTn id="57" fill="hold" nodeType="afterGroup">
                            <p:stCondLst>
                              <p:cond delay="1000"/>
                            </p:stCondLst>
                            <p:childTnLst>
                              <p:par>
                                <p:cTn id="58" presetID="22" presetClass="entr" presetSubtype="4" fill="hold" grpId="0" nodeType="afterEffect">
                                  <p:stCondLst>
                                    <p:cond delay="0"/>
                                  </p:stCondLst>
                                  <p:childTnLst>
                                    <p:set>
                                      <p:cBhvr>
                                        <p:cTn id="59" dur="1" fill="hold">
                                          <p:stCondLst>
                                            <p:cond delay="0"/>
                                          </p:stCondLst>
                                        </p:cTn>
                                        <p:tgtEl>
                                          <p:spTgt spid="119815"/>
                                        </p:tgtEl>
                                        <p:attrNameLst>
                                          <p:attrName>style.visibility</p:attrName>
                                        </p:attrNameLst>
                                      </p:cBhvr>
                                      <p:to>
                                        <p:strVal val="visible"/>
                                      </p:to>
                                    </p:set>
                                    <p:animEffect transition="in" filter="wipe(down)">
                                      <p:cBhvr>
                                        <p:cTn id="60" dur="500"/>
                                        <p:tgtEl>
                                          <p:spTgt spid="119815"/>
                                        </p:tgtEl>
                                      </p:cBhvr>
                                    </p:animEffect>
                                  </p:childTnLst>
                                </p:cTn>
                              </p:par>
                            </p:childTnLst>
                          </p:cTn>
                        </p:par>
                        <p:par>
                          <p:cTn id="61" fill="hold" nodeType="afterGroup">
                            <p:stCondLst>
                              <p:cond delay="1500"/>
                            </p:stCondLst>
                            <p:childTnLst>
                              <p:par>
                                <p:cTn id="62" presetID="10" presetClass="entr" presetSubtype="0" fill="hold" grpId="0" nodeType="afterEffect">
                                  <p:stCondLst>
                                    <p:cond delay="0"/>
                                  </p:stCondLst>
                                  <p:childTnLst>
                                    <p:set>
                                      <p:cBhvr>
                                        <p:cTn id="63" dur="1" fill="hold">
                                          <p:stCondLst>
                                            <p:cond delay="0"/>
                                          </p:stCondLst>
                                        </p:cTn>
                                        <p:tgtEl>
                                          <p:spTgt spid="119816"/>
                                        </p:tgtEl>
                                        <p:attrNameLst>
                                          <p:attrName>style.visibility</p:attrName>
                                        </p:attrNameLst>
                                      </p:cBhvr>
                                      <p:to>
                                        <p:strVal val="visible"/>
                                      </p:to>
                                    </p:set>
                                    <p:animEffect transition="in" filter="fade">
                                      <p:cBhvr>
                                        <p:cTn id="64" dur="500"/>
                                        <p:tgtEl>
                                          <p:spTgt spid="119816"/>
                                        </p:tgtEl>
                                      </p:cBhvr>
                                    </p:animEffect>
                                  </p:childTnLst>
                                </p:cTn>
                              </p:par>
                            </p:childTnLst>
                          </p:cTn>
                        </p:par>
                        <p:par>
                          <p:cTn id="65" fill="hold" nodeType="afterGroup">
                            <p:stCondLst>
                              <p:cond delay="2000"/>
                            </p:stCondLst>
                            <p:childTnLst>
                              <p:par>
                                <p:cTn id="66" presetID="10" presetClass="entr" presetSubtype="0" fill="hold" grpId="0" nodeType="afterEffect">
                                  <p:stCondLst>
                                    <p:cond delay="0"/>
                                  </p:stCondLst>
                                  <p:childTnLst>
                                    <p:set>
                                      <p:cBhvr>
                                        <p:cTn id="67" dur="1" fill="hold">
                                          <p:stCondLst>
                                            <p:cond delay="0"/>
                                          </p:stCondLst>
                                        </p:cTn>
                                        <p:tgtEl>
                                          <p:spTgt spid="119817"/>
                                        </p:tgtEl>
                                        <p:attrNameLst>
                                          <p:attrName>style.visibility</p:attrName>
                                        </p:attrNameLst>
                                      </p:cBhvr>
                                      <p:to>
                                        <p:strVal val="visible"/>
                                      </p:to>
                                    </p:set>
                                    <p:animEffect transition="in" filter="fade">
                                      <p:cBhvr>
                                        <p:cTn id="68" dur="500"/>
                                        <p:tgtEl>
                                          <p:spTgt spid="119817"/>
                                        </p:tgtEl>
                                      </p:cBhvr>
                                    </p:animEffect>
                                  </p:childTnLst>
                                </p:cTn>
                              </p:par>
                            </p:childTnLst>
                          </p:cTn>
                        </p:par>
                        <p:par>
                          <p:cTn id="69" fill="hold" nodeType="afterGroup">
                            <p:stCondLst>
                              <p:cond delay="2500"/>
                            </p:stCondLst>
                            <p:childTnLst>
                              <p:par>
                                <p:cTn id="70" presetID="10" presetClass="entr" presetSubtype="0" fill="hold" grpId="0" nodeType="afterEffect">
                                  <p:stCondLst>
                                    <p:cond delay="0"/>
                                  </p:stCondLst>
                                  <p:childTnLst>
                                    <p:set>
                                      <p:cBhvr>
                                        <p:cTn id="71" dur="1" fill="hold">
                                          <p:stCondLst>
                                            <p:cond delay="0"/>
                                          </p:stCondLst>
                                        </p:cTn>
                                        <p:tgtEl>
                                          <p:spTgt spid="119818"/>
                                        </p:tgtEl>
                                        <p:attrNameLst>
                                          <p:attrName>style.visibility</p:attrName>
                                        </p:attrNameLst>
                                      </p:cBhvr>
                                      <p:to>
                                        <p:strVal val="visible"/>
                                      </p:to>
                                    </p:set>
                                    <p:animEffect transition="in" filter="fade">
                                      <p:cBhvr>
                                        <p:cTn id="72" dur="500"/>
                                        <p:tgtEl>
                                          <p:spTgt spid="11981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19812">
                                            <p:txEl>
                                              <p:pRg st="0" end="0"/>
                                            </p:txEl>
                                          </p:spTgt>
                                        </p:tgtEl>
                                        <p:attrNameLst>
                                          <p:attrName>style.visibility</p:attrName>
                                        </p:attrNameLst>
                                      </p:cBhvr>
                                      <p:to>
                                        <p:strVal val="visible"/>
                                      </p:to>
                                    </p:set>
                                    <p:animEffect transition="in" filter="fade">
                                      <p:cBhvr>
                                        <p:cTn id="77" dur="500"/>
                                        <p:tgtEl>
                                          <p:spTgt spid="119812">
                                            <p:txEl>
                                              <p:pRg st="0" end="0"/>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19812">
                                            <p:txEl>
                                              <p:pRg st="1" end="1"/>
                                            </p:txEl>
                                          </p:spTgt>
                                        </p:tgtEl>
                                        <p:attrNameLst>
                                          <p:attrName>style.visibility</p:attrName>
                                        </p:attrNameLst>
                                      </p:cBhvr>
                                      <p:to>
                                        <p:strVal val="visible"/>
                                      </p:to>
                                    </p:set>
                                    <p:animEffect transition="in" filter="fade">
                                      <p:cBhvr>
                                        <p:cTn id="82" dur="500"/>
                                        <p:tgtEl>
                                          <p:spTgt spid="119812">
                                            <p:txEl>
                                              <p:pRg st="1" end="1"/>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19826">
                                            <p:bg/>
                                          </p:spTgt>
                                        </p:tgtEl>
                                        <p:attrNameLst>
                                          <p:attrName>style.visibility</p:attrName>
                                        </p:attrNameLst>
                                      </p:cBhvr>
                                      <p:to>
                                        <p:strVal val="visible"/>
                                      </p:to>
                                    </p:set>
                                    <p:animEffect transition="in" filter="fade">
                                      <p:cBhvr>
                                        <p:cTn id="87" dur="500"/>
                                        <p:tgtEl>
                                          <p:spTgt spid="119826">
                                            <p:bg/>
                                          </p:spTgt>
                                        </p:tgtEl>
                                      </p:cBhvr>
                                    </p:animEffect>
                                  </p:childTnLst>
                                </p:cTn>
                              </p:par>
                            </p:childTnLst>
                          </p:cTn>
                        </p:par>
                        <p:par>
                          <p:cTn id="88" fill="hold" nodeType="afterGroup">
                            <p:stCondLst>
                              <p:cond delay="500"/>
                            </p:stCondLst>
                            <p:childTnLst>
                              <p:par>
                                <p:cTn id="89" presetID="10" presetClass="entr" presetSubtype="0" fill="hold" grpId="0" nodeType="afterEffect">
                                  <p:stCondLst>
                                    <p:cond delay="0"/>
                                  </p:stCondLst>
                                  <p:childTnLst>
                                    <p:set>
                                      <p:cBhvr>
                                        <p:cTn id="90" dur="1" fill="hold">
                                          <p:stCondLst>
                                            <p:cond delay="0"/>
                                          </p:stCondLst>
                                        </p:cTn>
                                        <p:tgtEl>
                                          <p:spTgt spid="119826">
                                            <p:txEl>
                                              <p:pRg st="0" end="0"/>
                                            </p:txEl>
                                          </p:spTgt>
                                        </p:tgtEl>
                                        <p:attrNameLst>
                                          <p:attrName>style.visibility</p:attrName>
                                        </p:attrNameLst>
                                      </p:cBhvr>
                                      <p:to>
                                        <p:strVal val="visible"/>
                                      </p:to>
                                    </p:set>
                                    <p:animEffect transition="in" filter="fade">
                                      <p:cBhvr>
                                        <p:cTn id="91" dur="500"/>
                                        <p:tgtEl>
                                          <p:spTgt spid="119826">
                                            <p:txEl>
                                              <p:pRg st="0" end="0"/>
                                            </p:txEl>
                                          </p:spTgt>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119835"/>
                                        </p:tgtEl>
                                        <p:attrNameLst>
                                          <p:attrName>style.visibility</p:attrName>
                                        </p:attrNameLst>
                                      </p:cBhvr>
                                      <p:to>
                                        <p:strVal val="visible"/>
                                      </p:to>
                                    </p:set>
                                    <p:animEffect transition="in" filter="fade">
                                      <p:cBhvr>
                                        <p:cTn id="96" dur="500"/>
                                        <p:tgtEl>
                                          <p:spTgt spid="119835"/>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20" presetClass="entr" presetSubtype="0" fill="hold" grpId="0" nodeType="clickEffect">
                                  <p:stCondLst>
                                    <p:cond delay="0"/>
                                  </p:stCondLst>
                                  <p:childTnLst>
                                    <p:set>
                                      <p:cBhvr>
                                        <p:cTn id="100" dur="1" fill="hold">
                                          <p:stCondLst>
                                            <p:cond delay="0"/>
                                          </p:stCondLst>
                                        </p:cTn>
                                        <p:tgtEl>
                                          <p:spTgt spid="119828"/>
                                        </p:tgtEl>
                                        <p:attrNameLst>
                                          <p:attrName>style.visibility</p:attrName>
                                        </p:attrNameLst>
                                      </p:cBhvr>
                                      <p:to>
                                        <p:strVal val="visible"/>
                                      </p:to>
                                    </p:set>
                                    <p:animEffect transition="in" filter="wedge">
                                      <p:cBhvr>
                                        <p:cTn id="101" dur="500"/>
                                        <p:tgtEl>
                                          <p:spTgt spid="119828"/>
                                        </p:tgtEl>
                                      </p:cBhvr>
                                    </p:animEffect>
                                  </p:childTnLst>
                                </p:cTn>
                              </p:par>
                            </p:childTnLst>
                          </p:cTn>
                        </p:par>
                        <p:par>
                          <p:cTn id="102" fill="hold" nodeType="afterGroup">
                            <p:stCondLst>
                              <p:cond delay="500"/>
                            </p:stCondLst>
                            <p:childTnLst>
                              <p:par>
                                <p:cTn id="103" presetID="20" presetClass="entr" presetSubtype="0" fill="hold" grpId="0" nodeType="afterEffect">
                                  <p:stCondLst>
                                    <p:cond delay="0"/>
                                  </p:stCondLst>
                                  <p:childTnLst>
                                    <p:set>
                                      <p:cBhvr>
                                        <p:cTn id="104" dur="1" fill="hold">
                                          <p:stCondLst>
                                            <p:cond delay="0"/>
                                          </p:stCondLst>
                                        </p:cTn>
                                        <p:tgtEl>
                                          <p:spTgt spid="119829"/>
                                        </p:tgtEl>
                                        <p:attrNameLst>
                                          <p:attrName>style.visibility</p:attrName>
                                        </p:attrNameLst>
                                      </p:cBhvr>
                                      <p:to>
                                        <p:strVal val="visible"/>
                                      </p:to>
                                    </p:set>
                                    <p:animEffect transition="in" filter="wedge">
                                      <p:cBhvr>
                                        <p:cTn id="105" dur="500"/>
                                        <p:tgtEl>
                                          <p:spTgt spid="119829"/>
                                        </p:tgtEl>
                                      </p:cBhvr>
                                    </p:animEffect>
                                  </p:childTnLst>
                                </p:cTn>
                              </p:par>
                            </p:childTnLst>
                          </p:cTn>
                        </p:par>
                        <p:par>
                          <p:cTn id="106" fill="hold" nodeType="afterGroup">
                            <p:stCondLst>
                              <p:cond delay="1000"/>
                            </p:stCondLst>
                            <p:childTnLst>
                              <p:par>
                                <p:cTn id="107" presetID="22" presetClass="entr" presetSubtype="4" fill="hold" grpId="0" nodeType="afterEffect">
                                  <p:stCondLst>
                                    <p:cond delay="0"/>
                                  </p:stCondLst>
                                  <p:childTnLst>
                                    <p:set>
                                      <p:cBhvr>
                                        <p:cTn id="108" dur="1" fill="hold">
                                          <p:stCondLst>
                                            <p:cond delay="0"/>
                                          </p:stCondLst>
                                        </p:cTn>
                                        <p:tgtEl>
                                          <p:spTgt spid="119830"/>
                                        </p:tgtEl>
                                        <p:attrNameLst>
                                          <p:attrName>style.visibility</p:attrName>
                                        </p:attrNameLst>
                                      </p:cBhvr>
                                      <p:to>
                                        <p:strVal val="visible"/>
                                      </p:to>
                                    </p:set>
                                    <p:animEffect transition="in" filter="wipe(down)">
                                      <p:cBhvr>
                                        <p:cTn id="109" dur="500"/>
                                        <p:tgtEl>
                                          <p:spTgt spid="119830"/>
                                        </p:tgtEl>
                                      </p:cBhvr>
                                    </p:animEffect>
                                  </p:childTnLst>
                                </p:cTn>
                              </p:par>
                            </p:childTnLst>
                          </p:cTn>
                        </p:par>
                        <p:par>
                          <p:cTn id="110" fill="hold" nodeType="afterGroup">
                            <p:stCondLst>
                              <p:cond delay="1500"/>
                            </p:stCondLst>
                            <p:childTnLst>
                              <p:par>
                                <p:cTn id="111" presetID="10" presetClass="entr" presetSubtype="0" fill="hold" grpId="0" nodeType="afterEffect">
                                  <p:stCondLst>
                                    <p:cond delay="0"/>
                                  </p:stCondLst>
                                  <p:childTnLst>
                                    <p:set>
                                      <p:cBhvr>
                                        <p:cTn id="112" dur="1" fill="hold">
                                          <p:stCondLst>
                                            <p:cond delay="0"/>
                                          </p:stCondLst>
                                        </p:cTn>
                                        <p:tgtEl>
                                          <p:spTgt spid="119831"/>
                                        </p:tgtEl>
                                        <p:attrNameLst>
                                          <p:attrName>style.visibility</p:attrName>
                                        </p:attrNameLst>
                                      </p:cBhvr>
                                      <p:to>
                                        <p:strVal val="visible"/>
                                      </p:to>
                                    </p:set>
                                    <p:animEffect transition="in" filter="fade">
                                      <p:cBhvr>
                                        <p:cTn id="113" dur="500"/>
                                        <p:tgtEl>
                                          <p:spTgt spid="119831"/>
                                        </p:tgtEl>
                                      </p:cBhvr>
                                    </p:animEffect>
                                  </p:childTnLst>
                                </p:cTn>
                              </p:par>
                            </p:childTnLst>
                          </p:cTn>
                        </p:par>
                        <p:par>
                          <p:cTn id="114" fill="hold" nodeType="afterGroup">
                            <p:stCondLst>
                              <p:cond delay="2000"/>
                            </p:stCondLst>
                            <p:childTnLst>
                              <p:par>
                                <p:cTn id="115" presetID="10" presetClass="entr" presetSubtype="0" fill="hold" grpId="0" nodeType="afterEffect">
                                  <p:stCondLst>
                                    <p:cond delay="0"/>
                                  </p:stCondLst>
                                  <p:childTnLst>
                                    <p:set>
                                      <p:cBhvr>
                                        <p:cTn id="116" dur="1" fill="hold">
                                          <p:stCondLst>
                                            <p:cond delay="0"/>
                                          </p:stCondLst>
                                        </p:cTn>
                                        <p:tgtEl>
                                          <p:spTgt spid="119833"/>
                                        </p:tgtEl>
                                        <p:attrNameLst>
                                          <p:attrName>style.visibility</p:attrName>
                                        </p:attrNameLst>
                                      </p:cBhvr>
                                      <p:to>
                                        <p:strVal val="visible"/>
                                      </p:to>
                                    </p:set>
                                    <p:animEffect transition="in" filter="fade">
                                      <p:cBhvr>
                                        <p:cTn id="117" dur="500"/>
                                        <p:tgtEl>
                                          <p:spTgt spid="119833"/>
                                        </p:tgtEl>
                                      </p:cBhvr>
                                    </p:animEffect>
                                  </p:childTnLst>
                                </p:cTn>
                              </p:par>
                            </p:childTnLst>
                          </p:cTn>
                        </p:par>
                        <p:par>
                          <p:cTn id="118" fill="hold" nodeType="afterGroup">
                            <p:stCondLst>
                              <p:cond delay="2500"/>
                            </p:stCondLst>
                            <p:childTnLst>
                              <p:par>
                                <p:cTn id="119" presetID="10" presetClass="entr" presetSubtype="0" fill="hold" grpId="0" nodeType="afterEffect">
                                  <p:stCondLst>
                                    <p:cond delay="0"/>
                                  </p:stCondLst>
                                  <p:childTnLst>
                                    <p:set>
                                      <p:cBhvr>
                                        <p:cTn id="120" dur="1" fill="hold">
                                          <p:stCondLst>
                                            <p:cond delay="0"/>
                                          </p:stCondLst>
                                        </p:cTn>
                                        <p:tgtEl>
                                          <p:spTgt spid="119834"/>
                                        </p:tgtEl>
                                        <p:attrNameLst>
                                          <p:attrName>style.visibility</p:attrName>
                                        </p:attrNameLst>
                                      </p:cBhvr>
                                      <p:to>
                                        <p:strVal val="visible"/>
                                      </p:to>
                                    </p:set>
                                    <p:animEffect transition="in" filter="fade">
                                      <p:cBhvr>
                                        <p:cTn id="121" dur="500"/>
                                        <p:tgtEl>
                                          <p:spTgt spid="119834"/>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119827">
                                            <p:txEl>
                                              <p:pRg st="0" end="0"/>
                                            </p:txEl>
                                          </p:spTgt>
                                        </p:tgtEl>
                                        <p:attrNameLst>
                                          <p:attrName>style.visibility</p:attrName>
                                        </p:attrNameLst>
                                      </p:cBhvr>
                                      <p:to>
                                        <p:strVal val="visible"/>
                                      </p:to>
                                    </p:set>
                                    <p:animEffect transition="in" filter="fade">
                                      <p:cBhvr>
                                        <p:cTn id="126" dur="500"/>
                                        <p:tgtEl>
                                          <p:spTgt spid="119827">
                                            <p:txEl>
                                              <p:pRg st="0" end="0"/>
                                            </p:txEl>
                                          </p:spTgt>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119827">
                                            <p:txEl>
                                              <p:pRg st="1" end="1"/>
                                            </p:txEl>
                                          </p:spTgt>
                                        </p:tgtEl>
                                        <p:attrNameLst>
                                          <p:attrName>style.visibility</p:attrName>
                                        </p:attrNameLst>
                                      </p:cBhvr>
                                      <p:to>
                                        <p:strVal val="visible"/>
                                      </p:to>
                                    </p:set>
                                    <p:animEffect transition="in" filter="fade">
                                      <p:cBhvr>
                                        <p:cTn id="131" dur="500"/>
                                        <p:tgtEl>
                                          <p:spTgt spid="119827">
                                            <p:txEl>
                                              <p:pRg st="1" end="1"/>
                                            </p:txEl>
                                          </p:spTgt>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10" presetClass="entr" presetSubtype="0" fill="hold" grpId="0" nodeType="clickEffect">
                                  <p:stCondLst>
                                    <p:cond delay="0"/>
                                  </p:stCondLst>
                                  <p:childTnLst>
                                    <p:set>
                                      <p:cBhvr>
                                        <p:cTn id="135" dur="1" fill="hold">
                                          <p:stCondLst>
                                            <p:cond delay="0"/>
                                          </p:stCondLst>
                                        </p:cTn>
                                        <p:tgtEl>
                                          <p:spTgt spid="119832"/>
                                        </p:tgtEl>
                                        <p:attrNameLst>
                                          <p:attrName>style.visibility</p:attrName>
                                        </p:attrNameLst>
                                      </p:cBhvr>
                                      <p:to>
                                        <p:strVal val="visible"/>
                                      </p:to>
                                    </p:set>
                                    <p:animEffect transition="in" filter="fade">
                                      <p:cBhvr>
                                        <p:cTn id="136" dur="500"/>
                                        <p:tgtEl>
                                          <p:spTgt spid="1198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animBg="1"/>
      <p:bldP spid="119812" grpId="0" build="p"/>
      <p:bldP spid="119813" grpId="0" animBg="1"/>
      <p:bldP spid="119814" grpId="0" animBg="1"/>
      <p:bldP spid="119815" grpId="0" animBg="1"/>
      <p:bldP spid="119816" grpId="0"/>
      <p:bldP spid="119817" grpId="0"/>
      <p:bldP spid="119818" grpId="0"/>
      <p:bldP spid="119819" grpId="0" build="p"/>
      <p:bldP spid="119820" grpId="0" animBg="1"/>
      <p:bldP spid="119821" grpId="0" animBg="1"/>
      <p:bldP spid="119822" grpId="0" animBg="1"/>
      <p:bldP spid="119823" grpId="0"/>
      <p:bldP spid="119824" grpId="0"/>
      <p:bldP spid="119825" grpId="0"/>
      <p:bldP spid="119826" grpId="0" build="p" animBg="1"/>
      <p:bldP spid="119827" grpId="0" build="p"/>
      <p:bldP spid="119828" grpId="0" animBg="1"/>
      <p:bldP spid="119829" grpId="0" animBg="1"/>
      <p:bldP spid="119830" grpId="0" animBg="1"/>
      <p:bldP spid="119831" grpId="0"/>
      <p:bldP spid="119832" grpId="0"/>
      <p:bldP spid="119833" grpId="0"/>
      <p:bldP spid="119834" grpId="0"/>
      <p:bldP spid="11983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p:cNvSpPr>
          <p:nvPr/>
        </p:nvSpPr>
        <p:spPr bwMode="auto">
          <a:xfrm>
            <a:off x="247650" y="25400"/>
            <a:ext cx="9245600" cy="369332"/>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algn="just" defTabSz="787400" eaLnBrk="1" hangingPunct="1">
              <a:buClr>
                <a:srgbClr val="0033CC"/>
              </a:buClr>
              <a:buSzPct val="75000"/>
              <a:buFont typeface="Wingdings" charset="0"/>
              <a:buNone/>
            </a:pPr>
            <a:r>
              <a:rPr lang="en-US" b="1" u="sng">
                <a:latin typeface="Arial Narrow" charset="0"/>
                <a:cs typeface="Arial" charset="0"/>
                <a:sym typeface="Arial" charset="0"/>
              </a:rPr>
              <a:t>Representing Several Statements in the Same Venn Diagram</a:t>
            </a:r>
          </a:p>
        </p:txBody>
      </p:sp>
      <p:sp>
        <p:nvSpPr>
          <p:cNvPr id="120836" name="Text Box 4"/>
          <p:cNvSpPr txBox="1">
            <a:spLocks noChangeArrowheads="1"/>
          </p:cNvSpPr>
          <p:nvPr/>
        </p:nvSpPr>
        <p:spPr bwMode="auto">
          <a:xfrm>
            <a:off x="297524" y="477839"/>
            <a:ext cx="7297076" cy="100488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marL="623888" indent="-623888">
              <a:defRPr sz="2400">
                <a:solidFill>
                  <a:schemeClr val="tx1"/>
                </a:solidFill>
                <a:latin typeface="Arial" charset="0"/>
                <a:ea typeface="ＭＳ Ｐゴシック" charset="0"/>
                <a:cs typeface="ＭＳ Ｐゴシック" charset="0"/>
              </a:defRPr>
            </a:lvl1pPr>
            <a:lvl2pPr marL="1260475" indent="-457200">
              <a:defRPr sz="2400">
                <a:solidFill>
                  <a:schemeClr val="tx1"/>
                </a:solidFill>
                <a:latin typeface="Arial" charset="0"/>
                <a:ea typeface="ＭＳ Ｐゴシック" charset="0"/>
              </a:defRPr>
            </a:lvl2pPr>
            <a:lvl3pPr marL="1897063" indent="-457200">
              <a:defRPr sz="2400">
                <a:solidFill>
                  <a:schemeClr val="tx1"/>
                </a:solidFill>
                <a:latin typeface="Arial" charset="0"/>
                <a:ea typeface="ＭＳ Ｐゴシック" charset="0"/>
              </a:defRPr>
            </a:lvl3pPr>
            <a:lvl4pPr marL="2533650" indent="-457200">
              <a:defRPr sz="2400">
                <a:solidFill>
                  <a:schemeClr val="tx1"/>
                </a:solidFill>
                <a:latin typeface="Arial" charset="0"/>
                <a:ea typeface="ＭＳ Ｐゴシック" charset="0"/>
              </a:defRPr>
            </a:lvl4pPr>
            <a:lvl5pPr marL="3170238" indent="-457200">
              <a:defRPr sz="2400">
                <a:solidFill>
                  <a:schemeClr val="tx1"/>
                </a:solidFill>
                <a:latin typeface="Arial" charset="0"/>
                <a:ea typeface="ＭＳ Ｐゴシック" charset="0"/>
              </a:defRPr>
            </a:lvl5pPr>
            <a:lvl6pPr marL="3627438" indent="-457200" eaLnBrk="0" fontAlgn="base" hangingPunct="0">
              <a:spcBef>
                <a:spcPct val="0"/>
              </a:spcBef>
              <a:spcAft>
                <a:spcPct val="0"/>
              </a:spcAft>
              <a:defRPr sz="2400">
                <a:solidFill>
                  <a:schemeClr val="tx1"/>
                </a:solidFill>
                <a:latin typeface="Arial" charset="0"/>
                <a:ea typeface="ＭＳ Ｐゴシック" charset="0"/>
              </a:defRPr>
            </a:lvl6pPr>
            <a:lvl7pPr marL="4084638" indent="-457200" eaLnBrk="0" fontAlgn="base" hangingPunct="0">
              <a:spcBef>
                <a:spcPct val="0"/>
              </a:spcBef>
              <a:spcAft>
                <a:spcPct val="0"/>
              </a:spcAft>
              <a:defRPr sz="2400">
                <a:solidFill>
                  <a:schemeClr val="tx1"/>
                </a:solidFill>
                <a:latin typeface="Arial" charset="0"/>
                <a:ea typeface="ＭＳ Ｐゴシック" charset="0"/>
              </a:defRPr>
            </a:lvl7pPr>
            <a:lvl8pPr marL="4541838" indent="-457200" eaLnBrk="0" fontAlgn="base" hangingPunct="0">
              <a:spcBef>
                <a:spcPct val="0"/>
              </a:spcBef>
              <a:spcAft>
                <a:spcPct val="0"/>
              </a:spcAft>
              <a:defRPr sz="2400">
                <a:solidFill>
                  <a:schemeClr val="tx1"/>
                </a:solidFill>
                <a:latin typeface="Arial" charset="0"/>
                <a:ea typeface="ＭＳ Ｐゴシック" charset="0"/>
              </a:defRPr>
            </a:lvl8pPr>
            <a:lvl9pPr marL="4999038" indent="-457200"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lnSpc>
                <a:spcPct val="110000"/>
              </a:lnSpc>
              <a:buClr>
                <a:srgbClr val="0033CC"/>
              </a:buClr>
              <a:buSzPct val="75000"/>
              <a:buFont typeface="Wingdings" charset="0"/>
              <a:buNone/>
            </a:pPr>
            <a:r>
              <a:rPr lang="en-US" sz="2000" b="1">
                <a:solidFill>
                  <a:srgbClr val="FF0000"/>
                </a:solidFill>
                <a:cs typeface="Arial" charset="0"/>
                <a:sym typeface="Arial" charset="0"/>
              </a:rPr>
              <a:t>(a)	Something exists.</a:t>
            </a:r>
          </a:p>
          <a:p>
            <a:pPr algn="just" eaLnBrk="1" hangingPunct="1">
              <a:lnSpc>
                <a:spcPct val="110000"/>
              </a:lnSpc>
              <a:buClr>
                <a:srgbClr val="0033CC"/>
              </a:buClr>
              <a:buSzPct val="75000"/>
              <a:buFont typeface="Wingdings" charset="0"/>
              <a:buNone/>
            </a:pPr>
            <a:r>
              <a:rPr lang="en-AU" sz="2000" b="1">
                <a:solidFill>
                  <a:srgbClr val="FF3399"/>
                </a:solidFill>
                <a:cs typeface="Arial" charset="0"/>
                <a:sym typeface="Arial" charset="0"/>
              </a:rPr>
              <a:t>(b)	Satan exists.</a:t>
            </a:r>
          </a:p>
          <a:p>
            <a:pPr algn="just" eaLnBrk="1" hangingPunct="1">
              <a:lnSpc>
                <a:spcPct val="110000"/>
              </a:lnSpc>
              <a:buClr>
                <a:srgbClr val="0033CC"/>
              </a:buClr>
              <a:buSzPct val="75000"/>
              <a:buFont typeface="Wingdings" charset="0"/>
              <a:buNone/>
            </a:pPr>
            <a:r>
              <a:rPr lang="en-AU" sz="2000" b="1">
                <a:solidFill>
                  <a:srgbClr val="0000CC"/>
                </a:solidFill>
                <a:cs typeface="Arial" charset="0"/>
                <a:sym typeface="Arial" charset="0"/>
              </a:rPr>
              <a:t>(c)	Nothing is good.</a:t>
            </a:r>
          </a:p>
        </p:txBody>
      </p:sp>
      <p:sp>
        <p:nvSpPr>
          <p:cNvPr id="120837" name="Rectangle 5"/>
          <p:cNvSpPr>
            <a:spLocks noChangeArrowheads="1"/>
          </p:cNvSpPr>
          <p:nvPr/>
        </p:nvSpPr>
        <p:spPr bwMode="auto">
          <a:xfrm>
            <a:off x="350838" y="1647826"/>
            <a:ext cx="2234010" cy="1508125"/>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120838" name="Oval 6"/>
          <p:cNvSpPr>
            <a:spLocks noChangeArrowheads="1"/>
          </p:cNvSpPr>
          <p:nvPr/>
        </p:nvSpPr>
        <p:spPr bwMode="auto">
          <a:xfrm>
            <a:off x="823781" y="1865313"/>
            <a:ext cx="1238250" cy="1047750"/>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20839" name="Line 7"/>
          <p:cNvSpPr>
            <a:spLocks noChangeShapeType="1"/>
          </p:cNvSpPr>
          <p:nvPr/>
        </p:nvSpPr>
        <p:spPr bwMode="auto">
          <a:xfrm flipH="1">
            <a:off x="1881452" y="1758951"/>
            <a:ext cx="1480741" cy="27781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20840" name="Text Box 8"/>
          <p:cNvSpPr txBox="1">
            <a:spLocks noChangeArrowheads="1"/>
          </p:cNvSpPr>
          <p:nvPr/>
        </p:nvSpPr>
        <p:spPr bwMode="auto">
          <a:xfrm>
            <a:off x="3314040" y="1527175"/>
            <a:ext cx="2184135" cy="43088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lnSpc>
                <a:spcPct val="90000"/>
              </a:lnSpc>
            </a:pPr>
            <a:r>
              <a:rPr lang="en-AU" b="1">
                <a:cs typeface="Arial" charset="0"/>
              </a:rPr>
              <a:t>good things</a:t>
            </a:r>
          </a:p>
        </p:txBody>
      </p:sp>
      <p:sp>
        <p:nvSpPr>
          <p:cNvPr id="120841" name="Text Box 9"/>
          <p:cNvSpPr txBox="1">
            <a:spLocks noChangeArrowheads="1"/>
          </p:cNvSpPr>
          <p:nvPr/>
        </p:nvSpPr>
        <p:spPr bwMode="auto">
          <a:xfrm>
            <a:off x="2813579" y="2219326"/>
            <a:ext cx="7045987" cy="88106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eaLnBrk="1" hangingPunct="1">
              <a:buClr>
                <a:srgbClr val="0033CC"/>
              </a:buClr>
              <a:buSzPct val="75000"/>
              <a:buFont typeface="Wingdings" charset="0"/>
              <a:buNone/>
            </a:pPr>
            <a:r>
              <a:rPr lang="en-US" sz="1900" b="1">
                <a:latin typeface="Arial Narrow" charset="0"/>
                <a:cs typeface="Arial" charset="0"/>
                <a:sym typeface="Arial" charset="0"/>
              </a:rPr>
              <a:t>To represent (a), put a </a:t>
            </a:r>
            <a:r>
              <a:rPr lang="en-US" sz="1900" b="1">
                <a:solidFill>
                  <a:srgbClr val="FF0000"/>
                </a:solidFill>
                <a:latin typeface="Arial Narrow" charset="0"/>
                <a:cs typeface="Arial" charset="0"/>
                <a:sym typeface="Arial" charset="0"/>
              </a:rPr>
              <a:t>tick</a:t>
            </a:r>
            <a:r>
              <a:rPr lang="en-US" sz="1900" b="1">
                <a:latin typeface="Arial Narrow" charset="0"/>
                <a:cs typeface="Arial" charset="0"/>
                <a:sym typeface="Arial" charset="0"/>
              </a:rPr>
              <a:t> on the border between regions 1 and 2. </a:t>
            </a:r>
          </a:p>
          <a:p>
            <a:pPr eaLnBrk="1" hangingPunct="1">
              <a:buClr>
                <a:srgbClr val="0033CC"/>
              </a:buClr>
              <a:buSzPct val="75000"/>
              <a:buFont typeface="Wingdings" charset="0"/>
              <a:buNone/>
            </a:pPr>
            <a:r>
              <a:rPr lang="en-US" sz="1900" b="1">
                <a:latin typeface="Arial Narrow" charset="0"/>
                <a:sym typeface="Arial" charset="0"/>
              </a:rPr>
              <a:t>To represent (b), put an  </a:t>
            </a:r>
            <a:r>
              <a:rPr lang="ja-JP" altLang="en-US" sz="1900" b="1">
                <a:latin typeface="Arial Narrow" charset="0"/>
                <a:sym typeface="Arial" charset="0"/>
              </a:rPr>
              <a:t>“</a:t>
            </a:r>
            <a:r>
              <a:rPr lang="en-US" sz="1900" b="1">
                <a:solidFill>
                  <a:srgbClr val="FF3399"/>
                </a:solidFill>
                <a:latin typeface="Verdana" charset="0"/>
                <a:sym typeface="Wingdings 2" charset="0"/>
              </a:rPr>
              <a:t>s</a:t>
            </a:r>
            <a:r>
              <a:rPr lang="ja-JP" altLang="en-US" sz="1900" b="1">
                <a:latin typeface="Arial Narrow" charset="0"/>
                <a:sym typeface="Arial" charset="0"/>
              </a:rPr>
              <a:t>”</a:t>
            </a:r>
            <a:r>
              <a:rPr lang="en-US" sz="1900" b="1">
                <a:latin typeface="Arial Narrow" charset="0"/>
                <a:sym typeface="Arial" charset="0"/>
              </a:rPr>
              <a:t> on the border between regions 1 and 2.</a:t>
            </a:r>
          </a:p>
          <a:p>
            <a:pPr eaLnBrk="1" hangingPunct="1">
              <a:lnSpc>
                <a:spcPct val="105000"/>
              </a:lnSpc>
              <a:buClr>
                <a:srgbClr val="0033CC"/>
              </a:buClr>
              <a:buSzPct val="75000"/>
              <a:buFont typeface="Wingdings" charset="0"/>
              <a:buNone/>
            </a:pPr>
            <a:r>
              <a:rPr lang="en-US" sz="1900" b="1">
                <a:latin typeface="Arial Narrow" charset="0"/>
                <a:sym typeface="Arial" charset="0"/>
              </a:rPr>
              <a:t>To represent (c), </a:t>
            </a:r>
            <a:r>
              <a:rPr lang="en-US" sz="1900" b="1">
                <a:solidFill>
                  <a:srgbClr val="0000CC"/>
                </a:solidFill>
                <a:latin typeface="Arial Narrow" charset="0"/>
                <a:sym typeface="Arial" charset="0"/>
              </a:rPr>
              <a:t>shade</a:t>
            </a:r>
            <a:r>
              <a:rPr lang="en-US" sz="1900" b="1">
                <a:latin typeface="Arial Narrow" charset="0"/>
                <a:sym typeface="Arial" charset="0"/>
              </a:rPr>
              <a:t> Region 1. </a:t>
            </a:r>
            <a:endParaRPr lang="en-AU" sz="1900" b="1">
              <a:latin typeface="Arial Narrow" charset="0"/>
              <a:cs typeface="Arial" charset="0"/>
              <a:sym typeface="Arial" charset="0"/>
            </a:endParaRPr>
          </a:p>
        </p:txBody>
      </p:sp>
      <p:sp>
        <p:nvSpPr>
          <p:cNvPr id="120842" name="Text Box 10"/>
          <p:cNvSpPr txBox="1">
            <a:spLocks noChangeArrowheads="1"/>
          </p:cNvSpPr>
          <p:nvPr/>
        </p:nvSpPr>
        <p:spPr bwMode="auto">
          <a:xfrm>
            <a:off x="180579" y="3435350"/>
            <a:ext cx="9546563" cy="1568450"/>
          </a:xfrm>
          <a:prstGeom prst="rect">
            <a:avLst/>
          </a:prstGeom>
          <a:solidFill>
            <a:srgbClr val="FFFF66"/>
          </a:solidFill>
          <a:ln w="9525">
            <a:solidFill>
              <a:srgbClr val="FF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72000" tIns="72000" rIns="72000" bIns="72000">
            <a:spAutoFit/>
          </a:bodyPr>
          <a:lstStyle/>
          <a:p>
            <a:pPr algn="just" eaLnBrk="1" hangingPunct="1">
              <a:buClr>
                <a:srgbClr val="0033CC"/>
              </a:buClr>
              <a:buSzPct val="75000"/>
              <a:buFont typeface="Wingdings" charset="0"/>
              <a:buNone/>
            </a:pPr>
            <a:r>
              <a:rPr lang="en-US" sz="1900" b="1" u="sng">
                <a:latin typeface="Arial Narrow" charset="0"/>
                <a:cs typeface="Arial" charset="0"/>
                <a:sym typeface="Arial" charset="0"/>
              </a:rPr>
              <a:t>Important Principle #2</a:t>
            </a:r>
            <a:r>
              <a:rPr lang="en-US" sz="1900" b="1">
                <a:latin typeface="Arial Narrow" charset="0"/>
                <a:cs typeface="Arial" charset="0"/>
                <a:sym typeface="Arial" charset="0"/>
              </a:rPr>
              <a:t>:  </a:t>
            </a:r>
            <a:r>
              <a:rPr lang="en-US" sz="1900" b="1">
                <a:solidFill>
                  <a:srgbClr val="0000FF"/>
                </a:solidFill>
                <a:latin typeface="Arial Narrow" charset="0"/>
                <a:cs typeface="Arial" charset="0"/>
                <a:sym typeface="Arial" charset="0"/>
              </a:rPr>
              <a:t>Nothing</a:t>
            </a:r>
            <a:r>
              <a:rPr lang="en-US" sz="1900" b="1">
                <a:latin typeface="Arial Narrow" charset="0"/>
                <a:cs typeface="Arial" charset="0"/>
                <a:sym typeface="Arial" charset="0"/>
              </a:rPr>
              <a:t> can exist in a </a:t>
            </a:r>
            <a:r>
              <a:rPr lang="en-US" sz="1900" b="1">
                <a:solidFill>
                  <a:srgbClr val="0000FF"/>
                </a:solidFill>
                <a:latin typeface="Arial Narrow" charset="0"/>
                <a:cs typeface="Arial" charset="0"/>
                <a:sym typeface="Arial" charset="0"/>
              </a:rPr>
              <a:t>shaded</a:t>
            </a:r>
            <a:r>
              <a:rPr lang="en-US" sz="1900" b="1">
                <a:latin typeface="Arial Narrow" charset="0"/>
                <a:cs typeface="Arial" charset="0"/>
                <a:sym typeface="Arial" charset="0"/>
              </a:rPr>
              <a:t> region. So, anything (whether part of a symbol or the whole symbol) that lies inside a shaded region should be treated as </a:t>
            </a:r>
            <a:r>
              <a:rPr lang="en-US" sz="1900" b="1" u="sng">
                <a:solidFill>
                  <a:srgbClr val="0000FF"/>
                </a:solidFill>
                <a:latin typeface="Arial Narrow" charset="0"/>
                <a:cs typeface="Arial" charset="0"/>
                <a:sym typeface="Arial" charset="0"/>
              </a:rPr>
              <a:t>deleted</a:t>
            </a:r>
            <a:r>
              <a:rPr lang="en-US" sz="1900" b="1">
                <a:latin typeface="Arial Narrow" charset="0"/>
                <a:cs typeface="Arial" charset="0"/>
                <a:sym typeface="Arial" charset="0"/>
              </a:rPr>
              <a:t> by the shading. </a:t>
            </a:r>
            <a:r>
              <a:rPr lang="en-US" sz="1800">
                <a:latin typeface="Arial Narrow" charset="0"/>
                <a:cs typeface="Arial" charset="0"/>
                <a:sym typeface="Arial" charset="0"/>
              </a:rPr>
              <a:t>(E.g., If a tick lies half in and half out of a shaded region, then the part lying inside the shaded region should be treated as if it has been deleted. So, the tick </a:t>
            </a:r>
            <a:r>
              <a:rPr lang="en-US" sz="1800" b="1">
                <a:latin typeface="Arial Narrow" charset="0"/>
                <a:cs typeface="Arial" charset="0"/>
                <a:sym typeface="Arial" charset="0"/>
              </a:rPr>
              <a:t>should be interpreted as lying</a:t>
            </a:r>
            <a:r>
              <a:rPr lang="en-US" sz="1800">
                <a:latin typeface="Arial Narrow" charset="0"/>
                <a:cs typeface="Arial" charset="0"/>
                <a:sym typeface="Arial" charset="0"/>
              </a:rPr>
              <a:t> </a:t>
            </a:r>
            <a:r>
              <a:rPr lang="en-US" sz="1800" b="1">
                <a:solidFill>
                  <a:srgbClr val="0000FF"/>
                </a:solidFill>
                <a:latin typeface="Arial Narrow" charset="0"/>
                <a:cs typeface="Arial" charset="0"/>
                <a:sym typeface="Arial" charset="0"/>
              </a:rPr>
              <a:t>outside</a:t>
            </a:r>
            <a:r>
              <a:rPr lang="en-US" sz="1800" b="1">
                <a:latin typeface="Arial Narrow" charset="0"/>
                <a:cs typeface="Arial" charset="0"/>
                <a:sym typeface="Arial" charset="0"/>
              </a:rPr>
              <a:t> the shaded region</a:t>
            </a:r>
            <a:r>
              <a:rPr lang="en-US" sz="1800">
                <a:latin typeface="Arial Narrow" charset="0"/>
                <a:cs typeface="Arial" charset="0"/>
                <a:sym typeface="Arial" charset="0"/>
              </a:rPr>
              <a:t>.)</a:t>
            </a:r>
            <a:endParaRPr lang="en-AU" sz="1800">
              <a:latin typeface="Arial Narrow" charset="0"/>
              <a:cs typeface="Arial" charset="0"/>
              <a:sym typeface="Arial" charset="0"/>
            </a:endParaRPr>
          </a:p>
        </p:txBody>
      </p:sp>
      <p:sp>
        <p:nvSpPr>
          <p:cNvPr id="120843" name="Text Box 11"/>
          <p:cNvSpPr txBox="1">
            <a:spLocks noChangeArrowheads="1"/>
          </p:cNvSpPr>
          <p:nvPr/>
        </p:nvSpPr>
        <p:spPr bwMode="auto">
          <a:xfrm>
            <a:off x="443707" y="1660525"/>
            <a:ext cx="493581"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cs typeface="Arial" charset="0"/>
              </a:rPr>
              <a:t>2</a:t>
            </a:r>
          </a:p>
        </p:txBody>
      </p:sp>
      <p:sp>
        <p:nvSpPr>
          <p:cNvPr id="120845" name="Text Box 13"/>
          <p:cNvSpPr txBox="1">
            <a:spLocks noChangeArrowheads="1"/>
          </p:cNvSpPr>
          <p:nvPr/>
        </p:nvSpPr>
        <p:spPr bwMode="auto">
          <a:xfrm>
            <a:off x="545175" y="2008188"/>
            <a:ext cx="495300" cy="8239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4800" b="1" i="1">
                <a:solidFill>
                  <a:srgbClr val="FF3399"/>
                </a:solidFill>
                <a:latin typeface="Verdana" charset="0"/>
                <a:cs typeface="Arial" charset="0"/>
              </a:rPr>
              <a:t>s</a:t>
            </a:r>
          </a:p>
        </p:txBody>
      </p:sp>
      <p:sp>
        <p:nvSpPr>
          <p:cNvPr id="120846" name="Freeform 14"/>
          <p:cNvSpPr>
            <a:spLocks/>
          </p:cNvSpPr>
          <p:nvPr/>
        </p:nvSpPr>
        <p:spPr bwMode="auto">
          <a:xfrm>
            <a:off x="1865975" y="2081214"/>
            <a:ext cx="498740" cy="446087"/>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762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20847" name="Text Box 15"/>
          <p:cNvSpPr txBox="1">
            <a:spLocks noChangeArrowheads="1"/>
          </p:cNvSpPr>
          <p:nvPr/>
        </p:nvSpPr>
        <p:spPr bwMode="auto">
          <a:xfrm>
            <a:off x="85990" y="5197476"/>
            <a:ext cx="9799373" cy="16160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marL="360363" indent="-360363">
              <a:defRPr sz="2400">
                <a:solidFill>
                  <a:schemeClr val="tx1"/>
                </a:solidFill>
                <a:latin typeface="Arial" charset="0"/>
                <a:ea typeface="ＭＳ Ｐゴシック" charset="0"/>
                <a:cs typeface="ＭＳ Ｐゴシック" charset="0"/>
              </a:defRPr>
            </a:lvl1pPr>
            <a:lvl2pPr marL="53975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Clr>
                <a:schemeClr val="tx1"/>
              </a:buClr>
              <a:buFont typeface="Wingdings 2" charset="0"/>
              <a:buChar char=""/>
            </a:pPr>
            <a:r>
              <a:rPr lang="en-US" sz="2000">
                <a:latin typeface="Arial Narrow" charset="0"/>
                <a:cs typeface="Arial" charset="0"/>
                <a:sym typeface="Arial" charset="0"/>
              </a:rPr>
              <a:t>The position of the </a:t>
            </a:r>
            <a:r>
              <a:rPr lang="en-US" sz="2000">
                <a:solidFill>
                  <a:srgbClr val="FF0000"/>
                </a:solidFill>
                <a:latin typeface="Arial Narrow" charset="0"/>
                <a:cs typeface="Arial" charset="0"/>
                <a:sym typeface="Arial" charset="0"/>
              </a:rPr>
              <a:t>tick</a:t>
            </a:r>
            <a:r>
              <a:rPr lang="en-US" sz="2000">
                <a:latin typeface="Arial Narrow" charset="0"/>
                <a:cs typeface="Arial" charset="0"/>
                <a:sym typeface="Arial" charset="0"/>
              </a:rPr>
              <a:t> in the diagram originally means that something exists in either region 1 or region 2. But nothing can exist in region 1 as it has been shaded. So, we must interpret the tick, given the shading, as implying that something exists in region 2 (i.e., outside region 1). </a:t>
            </a:r>
          </a:p>
          <a:p>
            <a:pPr eaLnBrk="1" hangingPunct="1">
              <a:spcBef>
                <a:spcPct val="30000"/>
              </a:spcBef>
              <a:buClr>
                <a:schemeClr val="tx1"/>
              </a:buClr>
              <a:buFont typeface="Wingdings 2" charset="0"/>
              <a:buChar char=""/>
            </a:pPr>
            <a:r>
              <a:rPr lang="en-US" sz="2000">
                <a:latin typeface="Arial Narrow" charset="0"/>
                <a:sym typeface="Arial" charset="0"/>
              </a:rPr>
              <a:t>For the same reason, we must interpret the position of the letter </a:t>
            </a:r>
            <a:r>
              <a:rPr lang="ja-JP" altLang="en-US" sz="2000">
                <a:latin typeface="Arial Narrow" charset="0"/>
                <a:sym typeface="Arial" charset="0"/>
              </a:rPr>
              <a:t>“</a:t>
            </a:r>
            <a:r>
              <a:rPr lang="en-US" sz="2000">
                <a:solidFill>
                  <a:srgbClr val="FF3399"/>
                </a:solidFill>
                <a:latin typeface="Verdana" charset="0"/>
                <a:sym typeface="Wingdings 2" charset="0"/>
              </a:rPr>
              <a:t>s</a:t>
            </a:r>
            <a:r>
              <a:rPr lang="ja-JP" altLang="en-US" sz="2000">
                <a:latin typeface="Arial Narrow" charset="0"/>
                <a:sym typeface="Arial" charset="0"/>
              </a:rPr>
              <a:t>”</a:t>
            </a:r>
            <a:r>
              <a:rPr lang="en-US" sz="2000">
                <a:latin typeface="Arial Narrow" charset="0"/>
                <a:sym typeface="Arial" charset="0"/>
              </a:rPr>
              <a:t> in the diagram, given the shading, as implying that Satan exists in region 2 (meaning: </a:t>
            </a:r>
            <a:r>
              <a:rPr lang="ja-JP" altLang="en-US" sz="2000">
                <a:latin typeface="Arial Narrow" charset="0"/>
                <a:sym typeface="Arial" charset="0"/>
              </a:rPr>
              <a:t>“</a:t>
            </a:r>
            <a:r>
              <a:rPr lang="en-US" sz="2000">
                <a:latin typeface="Arial Narrow" charset="0"/>
                <a:sym typeface="Arial" charset="0"/>
              </a:rPr>
              <a:t>Satan is not good</a:t>
            </a:r>
            <a:r>
              <a:rPr lang="ja-JP" altLang="en-US" sz="2000">
                <a:latin typeface="Arial Narrow" charset="0"/>
                <a:sym typeface="Arial" charset="0"/>
              </a:rPr>
              <a:t>”</a:t>
            </a:r>
            <a:r>
              <a:rPr lang="en-US" sz="2000">
                <a:latin typeface="Arial Narrow" charset="0"/>
                <a:sym typeface="Arial" charset="0"/>
              </a:rPr>
              <a:t>).</a:t>
            </a:r>
          </a:p>
        </p:txBody>
      </p:sp>
      <p:sp>
        <p:nvSpPr>
          <p:cNvPr id="120849" name="Freeform 17"/>
          <p:cNvSpPr>
            <a:spLocks/>
          </p:cNvSpPr>
          <p:nvPr/>
        </p:nvSpPr>
        <p:spPr bwMode="auto">
          <a:xfrm>
            <a:off x="806583" y="1836738"/>
            <a:ext cx="1248569" cy="1071562"/>
          </a:xfrm>
          <a:custGeom>
            <a:avLst/>
            <a:gdLst>
              <a:gd name="T0" fmla="*/ 255 w 726"/>
              <a:gd name="T1" fmla="*/ 43 h 675"/>
              <a:gd name="T2" fmla="*/ 16 w 726"/>
              <a:gd name="T3" fmla="*/ 247 h 675"/>
              <a:gd name="T4" fmla="*/ 353 w 726"/>
              <a:gd name="T5" fmla="*/ 16 h 675"/>
              <a:gd name="T6" fmla="*/ 16 w 726"/>
              <a:gd name="T7" fmla="*/ 344 h 675"/>
              <a:gd name="T8" fmla="*/ 433 w 726"/>
              <a:gd name="T9" fmla="*/ 16 h 675"/>
              <a:gd name="T10" fmla="*/ 7 w 726"/>
              <a:gd name="T11" fmla="*/ 406 h 675"/>
              <a:gd name="T12" fmla="*/ 477 w 726"/>
              <a:gd name="T13" fmla="*/ 34 h 675"/>
              <a:gd name="T14" fmla="*/ 25 w 726"/>
              <a:gd name="T15" fmla="*/ 468 h 675"/>
              <a:gd name="T16" fmla="*/ 521 w 726"/>
              <a:gd name="T17" fmla="*/ 52 h 675"/>
              <a:gd name="T18" fmla="*/ 52 w 726"/>
              <a:gd name="T19" fmla="*/ 495 h 675"/>
              <a:gd name="T20" fmla="*/ 557 w 726"/>
              <a:gd name="T21" fmla="*/ 70 h 675"/>
              <a:gd name="T22" fmla="*/ 78 w 726"/>
              <a:gd name="T23" fmla="*/ 539 h 675"/>
              <a:gd name="T24" fmla="*/ 592 w 726"/>
              <a:gd name="T25" fmla="*/ 96 h 675"/>
              <a:gd name="T26" fmla="*/ 105 w 726"/>
              <a:gd name="T27" fmla="*/ 566 h 675"/>
              <a:gd name="T28" fmla="*/ 628 w 726"/>
              <a:gd name="T29" fmla="*/ 123 h 675"/>
              <a:gd name="T30" fmla="*/ 140 w 726"/>
              <a:gd name="T31" fmla="*/ 592 h 675"/>
              <a:gd name="T32" fmla="*/ 645 w 726"/>
              <a:gd name="T33" fmla="*/ 158 h 675"/>
              <a:gd name="T34" fmla="*/ 176 w 726"/>
              <a:gd name="T35" fmla="*/ 610 h 675"/>
              <a:gd name="T36" fmla="*/ 681 w 726"/>
              <a:gd name="T37" fmla="*/ 185 h 675"/>
              <a:gd name="T38" fmla="*/ 211 w 726"/>
              <a:gd name="T39" fmla="*/ 637 h 675"/>
              <a:gd name="T40" fmla="*/ 699 w 726"/>
              <a:gd name="T41" fmla="*/ 220 h 675"/>
              <a:gd name="T42" fmla="*/ 264 w 726"/>
              <a:gd name="T43" fmla="*/ 646 h 675"/>
              <a:gd name="T44" fmla="*/ 707 w 726"/>
              <a:gd name="T45" fmla="*/ 264 h 675"/>
              <a:gd name="T46" fmla="*/ 300 w 726"/>
              <a:gd name="T47" fmla="*/ 654 h 675"/>
              <a:gd name="T48" fmla="*/ 716 w 726"/>
              <a:gd name="T49" fmla="*/ 300 h 675"/>
              <a:gd name="T50" fmla="*/ 362 w 726"/>
              <a:gd name="T51" fmla="*/ 663 h 675"/>
              <a:gd name="T52" fmla="*/ 716 w 726"/>
              <a:gd name="T53" fmla="*/ 371 h 675"/>
              <a:gd name="T54" fmla="*/ 415 w 726"/>
              <a:gd name="T55" fmla="*/ 663 h 675"/>
              <a:gd name="T56" fmla="*/ 699 w 726"/>
              <a:gd name="T57" fmla="*/ 442 h 675"/>
              <a:gd name="T58" fmla="*/ 504 w 726"/>
              <a:gd name="T59" fmla="*/ 637 h 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26" h="675">
                <a:moveTo>
                  <a:pt x="255" y="43"/>
                </a:moveTo>
                <a:cubicBezTo>
                  <a:pt x="127" y="147"/>
                  <a:pt x="0" y="251"/>
                  <a:pt x="16" y="247"/>
                </a:cubicBezTo>
                <a:cubicBezTo>
                  <a:pt x="32" y="243"/>
                  <a:pt x="353" y="0"/>
                  <a:pt x="353" y="16"/>
                </a:cubicBezTo>
                <a:cubicBezTo>
                  <a:pt x="353" y="32"/>
                  <a:pt x="3" y="344"/>
                  <a:pt x="16" y="344"/>
                </a:cubicBezTo>
                <a:cubicBezTo>
                  <a:pt x="29" y="344"/>
                  <a:pt x="435" y="6"/>
                  <a:pt x="433" y="16"/>
                </a:cubicBezTo>
                <a:cubicBezTo>
                  <a:pt x="431" y="26"/>
                  <a:pt x="0" y="403"/>
                  <a:pt x="7" y="406"/>
                </a:cubicBezTo>
                <a:cubicBezTo>
                  <a:pt x="14" y="409"/>
                  <a:pt x="474" y="24"/>
                  <a:pt x="477" y="34"/>
                </a:cubicBezTo>
                <a:cubicBezTo>
                  <a:pt x="480" y="44"/>
                  <a:pt x="18" y="465"/>
                  <a:pt x="25" y="468"/>
                </a:cubicBezTo>
                <a:cubicBezTo>
                  <a:pt x="32" y="471"/>
                  <a:pt x="517" y="48"/>
                  <a:pt x="521" y="52"/>
                </a:cubicBezTo>
                <a:cubicBezTo>
                  <a:pt x="525" y="56"/>
                  <a:pt x="46" y="492"/>
                  <a:pt x="52" y="495"/>
                </a:cubicBezTo>
                <a:cubicBezTo>
                  <a:pt x="58" y="498"/>
                  <a:pt x="553" y="63"/>
                  <a:pt x="557" y="70"/>
                </a:cubicBezTo>
                <a:cubicBezTo>
                  <a:pt x="561" y="77"/>
                  <a:pt x="72" y="535"/>
                  <a:pt x="78" y="539"/>
                </a:cubicBezTo>
                <a:cubicBezTo>
                  <a:pt x="84" y="543"/>
                  <a:pt x="588" y="92"/>
                  <a:pt x="592" y="96"/>
                </a:cubicBezTo>
                <a:cubicBezTo>
                  <a:pt x="596" y="100"/>
                  <a:pt x="99" y="561"/>
                  <a:pt x="105" y="566"/>
                </a:cubicBezTo>
                <a:cubicBezTo>
                  <a:pt x="111" y="571"/>
                  <a:pt x="622" y="119"/>
                  <a:pt x="628" y="123"/>
                </a:cubicBezTo>
                <a:cubicBezTo>
                  <a:pt x="634" y="127"/>
                  <a:pt x="137" y="586"/>
                  <a:pt x="140" y="592"/>
                </a:cubicBezTo>
                <a:cubicBezTo>
                  <a:pt x="143" y="598"/>
                  <a:pt x="639" y="155"/>
                  <a:pt x="645" y="158"/>
                </a:cubicBezTo>
                <a:cubicBezTo>
                  <a:pt x="651" y="161"/>
                  <a:pt x="170" y="605"/>
                  <a:pt x="176" y="610"/>
                </a:cubicBezTo>
                <a:cubicBezTo>
                  <a:pt x="182" y="615"/>
                  <a:pt x="675" y="181"/>
                  <a:pt x="681" y="185"/>
                </a:cubicBezTo>
                <a:cubicBezTo>
                  <a:pt x="687" y="189"/>
                  <a:pt x="208" y="631"/>
                  <a:pt x="211" y="637"/>
                </a:cubicBezTo>
                <a:cubicBezTo>
                  <a:pt x="214" y="643"/>
                  <a:pt x="690" y="219"/>
                  <a:pt x="699" y="220"/>
                </a:cubicBezTo>
                <a:cubicBezTo>
                  <a:pt x="708" y="221"/>
                  <a:pt x="263" y="639"/>
                  <a:pt x="264" y="646"/>
                </a:cubicBezTo>
                <a:cubicBezTo>
                  <a:pt x="265" y="653"/>
                  <a:pt x="701" y="263"/>
                  <a:pt x="707" y="264"/>
                </a:cubicBezTo>
                <a:cubicBezTo>
                  <a:pt x="713" y="265"/>
                  <a:pt x="299" y="648"/>
                  <a:pt x="300" y="654"/>
                </a:cubicBezTo>
                <a:cubicBezTo>
                  <a:pt x="301" y="660"/>
                  <a:pt x="706" y="299"/>
                  <a:pt x="716" y="300"/>
                </a:cubicBezTo>
                <a:cubicBezTo>
                  <a:pt x="726" y="301"/>
                  <a:pt x="362" y="651"/>
                  <a:pt x="362" y="663"/>
                </a:cubicBezTo>
                <a:cubicBezTo>
                  <a:pt x="362" y="675"/>
                  <a:pt x="707" y="371"/>
                  <a:pt x="716" y="371"/>
                </a:cubicBezTo>
                <a:cubicBezTo>
                  <a:pt x="725" y="371"/>
                  <a:pt x="418" y="651"/>
                  <a:pt x="415" y="663"/>
                </a:cubicBezTo>
                <a:cubicBezTo>
                  <a:pt x="412" y="675"/>
                  <a:pt x="684" y="446"/>
                  <a:pt x="699" y="442"/>
                </a:cubicBezTo>
                <a:cubicBezTo>
                  <a:pt x="714" y="438"/>
                  <a:pt x="609" y="537"/>
                  <a:pt x="504" y="637"/>
                </a:cubicBezTo>
              </a:path>
            </a:pathLst>
          </a:custGeom>
          <a:noFill/>
          <a:ln w="38100" cmpd="sng">
            <a:solidFill>
              <a:srgbClr val="0000FF">
                <a:alpha val="70000"/>
              </a:srgb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20844" name="Text Box 12"/>
          <p:cNvSpPr txBox="1">
            <a:spLocks noChangeArrowheads="1"/>
          </p:cNvSpPr>
          <p:nvPr/>
        </p:nvSpPr>
        <p:spPr bwMode="auto">
          <a:xfrm>
            <a:off x="1252009" y="2166938"/>
            <a:ext cx="493581"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cs typeface="Arial" charset="0"/>
              </a:rPr>
              <a:t>1</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Effect transition="in" filter="fade">
                                      <p:cBhvr>
                                        <p:cTn id="7" dur="500"/>
                                        <p:tgtEl>
                                          <p:spTgt spid="1208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20837"/>
                                        </p:tgtEl>
                                        <p:attrNameLst>
                                          <p:attrName>style.visibility</p:attrName>
                                        </p:attrNameLst>
                                      </p:cBhvr>
                                      <p:to>
                                        <p:strVal val="visible"/>
                                      </p:to>
                                    </p:set>
                                    <p:animEffect transition="in" filter="wedge">
                                      <p:cBhvr>
                                        <p:cTn id="12" dur="1000"/>
                                        <p:tgtEl>
                                          <p:spTgt spid="120837"/>
                                        </p:tgtEl>
                                      </p:cBhvr>
                                    </p:animEffect>
                                  </p:childTnLst>
                                </p:cTn>
                              </p:par>
                            </p:childTnLst>
                          </p:cTn>
                        </p:par>
                        <p:par>
                          <p:cTn id="13" fill="hold" nodeType="afterGroup">
                            <p:stCondLst>
                              <p:cond delay="1000"/>
                            </p:stCondLst>
                            <p:childTnLst>
                              <p:par>
                                <p:cTn id="14" presetID="20" presetClass="entr" presetSubtype="0" fill="hold" grpId="0" nodeType="afterEffect">
                                  <p:stCondLst>
                                    <p:cond delay="0"/>
                                  </p:stCondLst>
                                  <p:childTnLst>
                                    <p:set>
                                      <p:cBhvr>
                                        <p:cTn id="15" dur="1" fill="hold">
                                          <p:stCondLst>
                                            <p:cond delay="0"/>
                                          </p:stCondLst>
                                        </p:cTn>
                                        <p:tgtEl>
                                          <p:spTgt spid="120838"/>
                                        </p:tgtEl>
                                        <p:attrNameLst>
                                          <p:attrName>style.visibility</p:attrName>
                                        </p:attrNameLst>
                                      </p:cBhvr>
                                      <p:to>
                                        <p:strVal val="visible"/>
                                      </p:to>
                                    </p:set>
                                    <p:animEffect transition="in" filter="wedge">
                                      <p:cBhvr>
                                        <p:cTn id="16" dur="500"/>
                                        <p:tgtEl>
                                          <p:spTgt spid="120838"/>
                                        </p:tgtEl>
                                      </p:cBhvr>
                                    </p:animEffect>
                                  </p:childTnLst>
                                </p:cTn>
                              </p:par>
                            </p:childTnLst>
                          </p:cTn>
                        </p:par>
                        <p:par>
                          <p:cTn id="17" fill="hold" nodeType="afterGroup">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120839"/>
                                        </p:tgtEl>
                                        <p:attrNameLst>
                                          <p:attrName>style.visibility</p:attrName>
                                        </p:attrNameLst>
                                      </p:cBhvr>
                                      <p:to>
                                        <p:strVal val="visible"/>
                                      </p:to>
                                    </p:set>
                                    <p:animEffect transition="in" filter="wipe(down)">
                                      <p:cBhvr>
                                        <p:cTn id="20" dur="500"/>
                                        <p:tgtEl>
                                          <p:spTgt spid="120839"/>
                                        </p:tgtEl>
                                      </p:cBhvr>
                                    </p:animEffect>
                                  </p:childTnLst>
                                </p:cTn>
                              </p:par>
                            </p:childTnLst>
                          </p:cTn>
                        </p:par>
                        <p:par>
                          <p:cTn id="21" fill="hold" nodeType="afterGroup">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20840"/>
                                        </p:tgtEl>
                                        <p:attrNameLst>
                                          <p:attrName>style.visibility</p:attrName>
                                        </p:attrNameLst>
                                      </p:cBhvr>
                                      <p:to>
                                        <p:strVal val="visible"/>
                                      </p:to>
                                    </p:set>
                                    <p:animEffect transition="in" filter="fade">
                                      <p:cBhvr>
                                        <p:cTn id="24" dur="500"/>
                                        <p:tgtEl>
                                          <p:spTgt spid="120840"/>
                                        </p:tgtEl>
                                      </p:cBhvr>
                                    </p:animEffect>
                                  </p:childTnLst>
                                </p:cTn>
                              </p:par>
                            </p:childTnLst>
                          </p:cTn>
                        </p:par>
                        <p:par>
                          <p:cTn id="25" fill="hold" nodeType="afterGroup">
                            <p:stCondLst>
                              <p:cond delay="2500"/>
                            </p:stCondLst>
                            <p:childTnLst>
                              <p:par>
                                <p:cTn id="26" presetID="10" presetClass="entr" presetSubtype="0" fill="hold" grpId="0" nodeType="afterEffect">
                                  <p:stCondLst>
                                    <p:cond delay="0"/>
                                  </p:stCondLst>
                                  <p:childTnLst>
                                    <p:set>
                                      <p:cBhvr>
                                        <p:cTn id="27" dur="1" fill="hold">
                                          <p:stCondLst>
                                            <p:cond delay="0"/>
                                          </p:stCondLst>
                                        </p:cTn>
                                        <p:tgtEl>
                                          <p:spTgt spid="120844"/>
                                        </p:tgtEl>
                                        <p:attrNameLst>
                                          <p:attrName>style.visibility</p:attrName>
                                        </p:attrNameLst>
                                      </p:cBhvr>
                                      <p:to>
                                        <p:strVal val="visible"/>
                                      </p:to>
                                    </p:set>
                                    <p:animEffect transition="in" filter="fade">
                                      <p:cBhvr>
                                        <p:cTn id="28" dur="500"/>
                                        <p:tgtEl>
                                          <p:spTgt spid="120844"/>
                                        </p:tgtEl>
                                      </p:cBhvr>
                                    </p:animEffect>
                                  </p:childTnLst>
                                </p:cTn>
                              </p:par>
                            </p:childTnLst>
                          </p:cTn>
                        </p:par>
                        <p:par>
                          <p:cTn id="29" fill="hold" nodeType="afterGroup">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120843"/>
                                        </p:tgtEl>
                                        <p:attrNameLst>
                                          <p:attrName>style.visibility</p:attrName>
                                        </p:attrNameLst>
                                      </p:cBhvr>
                                      <p:to>
                                        <p:strVal val="visible"/>
                                      </p:to>
                                    </p:set>
                                    <p:animEffect transition="in" filter="fade">
                                      <p:cBhvr>
                                        <p:cTn id="32" dur="500"/>
                                        <p:tgtEl>
                                          <p:spTgt spid="12084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0836">
                                            <p:txEl>
                                              <p:pRg st="0" end="0"/>
                                            </p:txEl>
                                          </p:spTgt>
                                        </p:tgtEl>
                                        <p:attrNameLst>
                                          <p:attrName>style.visibility</p:attrName>
                                        </p:attrNameLst>
                                      </p:cBhvr>
                                      <p:to>
                                        <p:strVal val="visible"/>
                                      </p:to>
                                    </p:set>
                                    <p:animEffect transition="in" filter="fade">
                                      <p:cBhvr>
                                        <p:cTn id="37" dur="500"/>
                                        <p:tgtEl>
                                          <p:spTgt spid="120836">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0841">
                                            <p:txEl>
                                              <p:pRg st="0" end="0"/>
                                            </p:txEl>
                                          </p:spTgt>
                                        </p:tgtEl>
                                        <p:attrNameLst>
                                          <p:attrName>style.visibility</p:attrName>
                                        </p:attrNameLst>
                                      </p:cBhvr>
                                      <p:to>
                                        <p:strVal val="visible"/>
                                      </p:to>
                                    </p:set>
                                    <p:animEffect transition="in" filter="fade">
                                      <p:cBhvr>
                                        <p:cTn id="42" dur="500"/>
                                        <p:tgtEl>
                                          <p:spTgt spid="120841">
                                            <p:txEl>
                                              <p:pRg st="0" end="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20846"/>
                                        </p:tgtEl>
                                        <p:attrNameLst>
                                          <p:attrName>style.visibility</p:attrName>
                                        </p:attrNameLst>
                                      </p:cBhvr>
                                      <p:to>
                                        <p:strVal val="visible"/>
                                      </p:to>
                                    </p:set>
                                    <p:animEffect transition="in" filter="wipe(left)">
                                      <p:cBhvr>
                                        <p:cTn id="47" dur="500"/>
                                        <p:tgtEl>
                                          <p:spTgt spid="12084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0836">
                                            <p:txEl>
                                              <p:pRg st="1" end="1"/>
                                            </p:txEl>
                                          </p:spTgt>
                                        </p:tgtEl>
                                        <p:attrNameLst>
                                          <p:attrName>style.visibility</p:attrName>
                                        </p:attrNameLst>
                                      </p:cBhvr>
                                      <p:to>
                                        <p:strVal val="visible"/>
                                      </p:to>
                                    </p:set>
                                    <p:animEffect transition="in" filter="fade">
                                      <p:cBhvr>
                                        <p:cTn id="52" dur="500"/>
                                        <p:tgtEl>
                                          <p:spTgt spid="120836">
                                            <p:txEl>
                                              <p:pRg st="1" end="1"/>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20841">
                                            <p:txEl>
                                              <p:pRg st="1" end="1"/>
                                            </p:txEl>
                                          </p:spTgt>
                                        </p:tgtEl>
                                        <p:attrNameLst>
                                          <p:attrName>style.visibility</p:attrName>
                                        </p:attrNameLst>
                                      </p:cBhvr>
                                      <p:to>
                                        <p:strVal val="visible"/>
                                      </p:to>
                                    </p:set>
                                    <p:animEffect transition="in" filter="fade">
                                      <p:cBhvr>
                                        <p:cTn id="57" dur="500"/>
                                        <p:tgtEl>
                                          <p:spTgt spid="120841">
                                            <p:txEl>
                                              <p:pRg st="1" end="1"/>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20845"/>
                                        </p:tgtEl>
                                        <p:attrNameLst>
                                          <p:attrName>style.visibility</p:attrName>
                                        </p:attrNameLst>
                                      </p:cBhvr>
                                      <p:to>
                                        <p:strVal val="visible"/>
                                      </p:to>
                                    </p:set>
                                    <p:animEffect transition="in" filter="fade">
                                      <p:cBhvr>
                                        <p:cTn id="62" dur="500"/>
                                        <p:tgtEl>
                                          <p:spTgt spid="12084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20836">
                                            <p:txEl>
                                              <p:pRg st="2" end="2"/>
                                            </p:txEl>
                                          </p:spTgt>
                                        </p:tgtEl>
                                        <p:attrNameLst>
                                          <p:attrName>style.visibility</p:attrName>
                                        </p:attrNameLst>
                                      </p:cBhvr>
                                      <p:to>
                                        <p:strVal val="visible"/>
                                      </p:to>
                                    </p:set>
                                    <p:animEffect transition="in" filter="fade">
                                      <p:cBhvr>
                                        <p:cTn id="67" dur="500"/>
                                        <p:tgtEl>
                                          <p:spTgt spid="120836">
                                            <p:txEl>
                                              <p:pRg st="2" end="2"/>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20841">
                                            <p:txEl>
                                              <p:pRg st="2" end="2"/>
                                            </p:txEl>
                                          </p:spTgt>
                                        </p:tgtEl>
                                        <p:attrNameLst>
                                          <p:attrName>style.visibility</p:attrName>
                                        </p:attrNameLst>
                                      </p:cBhvr>
                                      <p:to>
                                        <p:strVal val="visible"/>
                                      </p:to>
                                    </p:set>
                                    <p:animEffect transition="in" filter="fade">
                                      <p:cBhvr>
                                        <p:cTn id="72" dur="500"/>
                                        <p:tgtEl>
                                          <p:spTgt spid="120841">
                                            <p:txEl>
                                              <p:pRg st="2" end="2"/>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120849"/>
                                        </p:tgtEl>
                                        <p:attrNameLst>
                                          <p:attrName>style.visibility</p:attrName>
                                        </p:attrNameLst>
                                      </p:cBhvr>
                                      <p:to>
                                        <p:strVal val="visible"/>
                                      </p:to>
                                    </p:set>
                                    <p:animEffect transition="in" filter="wipe(up)">
                                      <p:cBhvr>
                                        <p:cTn id="77" dur="500"/>
                                        <p:tgtEl>
                                          <p:spTgt spid="120849"/>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20842"/>
                                        </p:tgtEl>
                                        <p:attrNameLst>
                                          <p:attrName>style.visibility</p:attrName>
                                        </p:attrNameLst>
                                      </p:cBhvr>
                                      <p:to>
                                        <p:strVal val="visible"/>
                                      </p:to>
                                    </p:set>
                                    <p:animEffect transition="in" filter="fade">
                                      <p:cBhvr>
                                        <p:cTn id="82" dur="500"/>
                                        <p:tgtEl>
                                          <p:spTgt spid="120842"/>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20847">
                                            <p:txEl>
                                              <p:pRg st="0" end="0"/>
                                            </p:txEl>
                                          </p:spTgt>
                                        </p:tgtEl>
                                        <p:attrNameLst>
                                          <p:attrName>style.visibility</p:attrName>
                                        </p:attrNameLst>
                                      </p:cBhvr>
                                      <p:to>
                                        <p:strVal val="visible"/>
                                      </p:to>
                                    </p:set>
                                    <p:animEffect transition="in" filter="fade">
                                      <p:cBhvr>
                                        <p:cTn id="87" dur="500"/>
                                        <p:tgtEl>
                                          <p:spTgt spid="120847">
                                            <p:txEl>
                                              <p:pRg st="0" end="0"/>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20847">
                                            <p:txEl>
                                              <p:pRg st="1" end="1"/>
                                            </p:txEl>
                                          </p:spTgt>
                                        </p:tgtEl>
                                        <p:attrNameLst>
                                          <p:attrName>style.visibility</p:attrName>
                                        </p:attrNameLst>
                                      </p:cBhvr>
                                      <p:to>
                                        <p:strVal val="visible"/>
                                      </p:to>
                                    </p:set>
                                    <p:animEffect transition="in" filter="fade">
                                      <p:cBhvr>
                                        <p:cTn id="92" dur="500"/>
                                        <p:tgtEl>
                                          <p:spTgt spid="1208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P spid="120836" grpId="0" build="p"/>
      <p:bldP spid="120837" grpId="0" animBg="1"/>
      <p:bldP spid="120838" grpId="0" animBg="1"/>
      <p:bldP spid="120839" grpId="0" animBg="1"/>
      <p:bldP spid="120840" grpId="0"/>
      <p:bldP spid="120841" grpId="0" build="p"/>
      <p:bldP spid="120842" grpId="0" animBg="1"/>
      <p:bldP spid="120843" grpId="0"/>
      <p:bldP spid="120845" grpId="0"/>
      <p:bldP spid="120846" grpId="0" animBg="1"/>
      <p:bldP spid="120847" grpId="0" uiExpand="1" build="p"/>
      <p:bldP spid="120849" grpId="0" animBg="1"/>
      <p:bldP spid="12084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p:cNvSpPr>
          <p:nvPr/>
        </p:nvSpPr>
        <p:spPr bwMode="auto">
          <a:xfrm>
            <a:off x="247650" y="4764"/>
            <a:ext cx="9245600" cy="427037"/>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algn="just" defTabSz="787400" eaLnBrk="1" hangingPunct="1">
              <a:buClr>
                <a:srgbClr val="0033CC"/>
              </a:buClr>
              <a:buSzPct val="75000"/>
              <a:buFont typeface="Wingdings" charset="0"/>
              <a:buNone/>
            </a:pPr>
            <a:r>
              <a:rPr lang="en-US" sz="2800" b="1" u="sng">
                <a:latin typeface="Arial Narrow" charset="0"/>
                <a:cs typeface="Arial" charset="0"/>
                <a:sym typeface="Arial" charset="0"/>
              </a:rPr>
              <a:t>Use Venn Diagram to Test Validity</a:t>
            </a:r>
          </a:p>
        </p:txBody>
      </p:sp>
      <p:sp>
        <p:nvSpPr>
          <p:cNvPr id="121860" name="Text Box 4"/>
          <p:cNvSpPr txBox="1">
            <a:spLocks noChangeArrowheads="1"/>
          </p:cNvSpPr>
          <p:nvPr/>
        </p:nvSpPr>
        <p:spPr bwMode="auto">
          <a:xfrm>
            <a:off x="271727" y="628651"/>
            <a:ext cx="4089665" cy="1403461"/>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marL="623888" indent="-623888">
              <a:defRPr sz="2400">
                <a:solidFill>
                  <a:schemeClr val="tx1"/>
                </a:solidFill>
                <a:latin typeface="Arial" charset="0"/>
                <a:ea typeface="ＭＳ Ｐゴシック" charset="0"/>
                <a:cs typeface="ＭＳ Ｐゴシック" charset="0"/>
              </a:defRPr>
            </a:lvl1pPr>
            <a:lvl2pPr marL="1260475" indent="-457200">
              <a:defRPr sz="2400">
                <a:solidFill>
                  <a:schemeClr val="tx1"/>
                </a:solidFill>
                <a:latin typeface="Arial" charset="0"/>
                <a:ea typeface="ＭＳ Ｐゴシック" charset="0"/>
              </a:defRPr>
            </a:lvl2pPr>
            <a:lvl3pPr marL="1897063" indent="-457200">
              <a:defRPr sz="2400">
                <a:solidFill>
                  <a:schemeClr val="tx1"/>
                </a:solidFill>
                <a:latin typeface="Arial" charset="0"/>
                <a:ea typeface="ＭＳ Ｐゴシック" charset="0"/>
              </a:defRPr>
            </a:lvl3pPr>
            <a:lvl4pPr marL="2533650" indent="-457200">
              <a:defRPr sz="2400">
                <a:solidFill>
                  <a:schemeClr val="tx1"/>
                </a:solidFill>
                <a:latin typeface="Arial" charset="0"/>
                <a:ea typeface="ＭＳ Ｐゴシック" charset="0"/>
              </a:defRPr>
            </a:lvl4pPr>
            <a:lvl5pPr marL="3170238" indent="-457200">
              <a:defRPr sz="2400">
                <a:solidFill>
                  <a:schemeClr val="tx1"/>
                </a:solidFill>
                <a:latin typeface="Arial" charset="0"/>
                <a:ea typeface="ＭＳ Ｐゴシック" charset="0"/>
              </a:defRPr>
            </a:lvl5pPr>
            <a:lvl6pPr marL="3627438" indent="-457200" eaLnBrk="0" fontAlgn="base" hangingPunct="0">
              <a:spcBef>
                <a:spcPct val="0"/>
              </a:spcBef>
              <a:spcAft>
                <a:spcPct val="0"/>
              </a:spcAft>
              <a:defRPr sz="2400">
                <a:solidFill>
                  <a:schemeClr val="tx1"/>
                </a:solidFill>
                <a:latin typeface="Arial" charset="0"/>
                <a:ea typeface="ＭＳ Ｐゴシック" charset="0"/>
              </a:defRPr>
            </a:lvl6pPr>
            <a:lvl7pPr marL="4084638" indent="-457200" eaLnBrk="0" fontAlgn="base" hangingPunct="0">
              <a:spcBef>
                <a:spcPct val="0"/>
              </a:spcBef>
              <a:spcAft>
                <a:spcPct val="0"/>
              </a:spcAft>
              <a:defRPr sz="2400">
                <a:solidFill>
                  <a:schemeClr val="tx1"/>
                </a:solidFill>
                <a:latin typeface="Arial" charset="0"/>
                <a:ea typeface="ＭＳ Ｐゴシック" charset="0"/>
              </a:defRPr>
            </a:lvl7pPr>
            <a:lvl8pPr marL="4541838" indent="-457200" eaLnBrk="0" fontAlgn="base" hangingPunct="0">
              <a:spcBef>
                <a:spcPct val="0"/>
              </a:spcBef>
              <a:spcAft>
                <a:spcPct val="0"/>
              </a:spcAft>
              <a:defRPr sz="2400">
                <a:solidFill>
                  <a:schemeClr val="tx1"/>
                </a:solidFill>
                <a:latin typeface="Arial" charset="0"/>
                <a:ea typeface="ＭＳ Ｐゴシック" charset="0"/>
              </a:defRPr>
            </a:lvl8pPr>
            <a:lvl9pPr marL="4999038" indent="-457200"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buClr>
                <a:srgbClr val="0033CC"/>
              </a:buClr>
              <a:buSzPct val="75000"/>
              <a:buFont typeface="Wingdings" charset="0"/>
              <a:buNone/>
            </a:pPr>
            <a:r>
              <a:rPr lang="en-AU" b="1">
                <a:solidFill>
                  <a:srgbClr val="FF0066"/>
                </a:solidFill>
                <a:latin typeface="Arial Narrow"/>
                <a:cs typeface="Arial Narrow"/>
                <a:sym typeface="Arial" charset="0"/>
              </a:rPr>
              <a:t>P1.	Satan exists.</a:t>
            </a:r>
          </a:p>
          <a:p>
            <a:pPr algn="just" eaLnBrk="1" hangingPunct="1">
              <a:buClr>
                <a:srgbClr val="0033CC"/>
              </a:buClr>
              <a:buSzPct val="75000"/>
              <a:buFont typeface="Wingdings" charset="0"/>
              <a:buNone/>
            </a:pPr>
            <a:r>
              <a:rPr lang="en-AU" b="1">
                <a:solidFill>
                  <a:srgbClr val="0000CC"/>
                </a:solidFill>
                <a:latin typeface="Arial Narrow"/>
                <a:cs typeface="Arial Narrow"/>
                <a:sym typeface="Arial" charset="0"/>
              </a:rPr>
              <a:t>P2.	Nothing is not good.</a:t>
            </a:r>
          </a:p>
          <a:p>
            <a:pPr algn="just" eaLnBrk="1" hangingPunct="1">
              <a:lnSpc>
                <a:spcPct val="80000"/>
              </a:lnSpc>
              <a:buClr>
                <a:srgbClr val="0033CC"/>
              </a:buClr>
              <a:buSzPct val="75000"/>
              <a:buFont typeface="Wingdings" charset="0"/>
              <a:buNone/>
            </a:pPr>
            <a:r>
              <a:rPr lang="en-AU" b="1">
                <a:latin typeface="Arial Narrow"/>
                <a:cs typeface="Arial Narrow"/>
                <a:sym typeface="Arial" charset="0"/>
              </a:rPr>
              <a:t>-----------------------------------</a:t>
            </a:r>
          </a:p>
          <a:p>
            <a:pPr algn="just" eaLnBrk="1" hangingPunct="1">
              <a:buClr>
                <a:srgbClr val="0033CC"/>
              </a:buClr>
              <a:buSzPct val="75000"/>
              <a:buFont typeface="Wingdings" charset="0"/>
              <a:buNone/>
            </a:pPr>
            <a:r>
              <a:rPr lang="en-AU" b="1">
                <a:latin typeface="Arial Narrow"/>
                <a:cs typeface="Arial Narrow"/>
                <a:sym typeface="Arial" charset="0"/>
              </a:rPr>
              <a:t>C.	Satan is good.</a:t>
            </a:r>
          </a:p>
        </p:txBody>
      </p:sp>
      <p:sp>
        <p:nvSpPr>
          <p:cNvPr id="121861" name="Rectangle 5"/>
          <p:cNvSpPr>
            <a:spLocks noChangeArrowheads="1"/>
          </p:cNvSpPr>
          <p:nvPr/>
        </p:nvSpPr>
        <p:spPr bwMode="auto">
          <a:xfrm>
            <a:off x="5034756" y="558801"/>
            <a:ext cx="2737908" cy="1528763"/>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121862" name="Oval 6"/>
          <p:cNvSpPr>
            <a:spLocks noChangeArrowheads="1"/>
          </p:cNvSpPr>
          <p:nvPr/>
        </p:nvSpPr>
        <p:spPr bwMode="auto">
          <a:xfrm>
            <a:off x="5784586" y="730250"/>
            <a:ext cx="1236531" cy="1123950"/>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21863" name="Line 7"/>
          <p:cNvSpPr>
            <a:spLocks noChangeShapeType="1"/>
          </p:cNvSpPr>
          <p:nvPr/>
        </p:nvSpPr>
        <p:spPr bwMode="auto">
          <a:xfrm flipH="1">
            <a:off x="6759442" y="812800"/>
            <a:ext cx="2143257" cy="46355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21864" name="Text Box 8"/>
          <p:cNvSpPr txBox="1">
            <a:spLocks noChangeArrowheads="1"/>
          </p:cNvSpPr>
          <p:nvPr/>
        </p:nvSpPr>
        <p:spPr bwMode="auto">
          <a:xfrm>
            <a:off x="8028121" y="363539"/>
            <a:ext cx="2184135" cy="43088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lnSpc>
                <a:spcPct val="90000"/>
              </a:lnSpc>
            </a:pPr>
            <a:r>
              <a:rPr lang="en-AU" b="1">
                <a:cs typeface="Arial" charset="0"/>
              </a:rPr>
              <a:t>good things</a:t>
            </a:r>
          </a:p>
        </p:txBody>
      </p:sp>
      <p:sp>
        <p:nvSpPr>
          <p:cNvPr id="121865" name="Text Box 9"/>
          <p:cNvSpPr txBox="1">
            <a:spLocks noChangeArrowheads="1"/>
          </p:cNvSpPr>
          <p:nvPr/>
        </p:nvSpPr>
        <p:spPr bwMode="auto">
          <a:xfrm>
            <a:off x="194337" y="2193926"/>
            <a:ext cx="9608476" cy="1692771"/>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marL="363538" indent="-363538">
              <a:defRPr sz="2400">
                <a:solidFill>
                  <a:schemeClr val="tx1"/>
                </a:solidFill>
                <a:latin typeface="Arial" charset="0"/>
                <a:ea typeface="ＭＳ Ｐゴシック" charset="0"/>
                <a:cs typeface="ＭＳ Ｐゴシック" charset="0"/>
              </a:defRPr>
            </a:lvl1pPr>
            <a:lvl2pPr marL="5429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Clr>
                <a:srgbClr val="0033CC"/>
              </a:buClr>
              <a:buSzPct val="75000"/>
              <a:buFont typeface="Wingdings 3" charset="0"/>
              <a:buNone/>
            </a:pPr>
            <a:r>
              <a:rPr lang="en-US" sz="2200" b="1">
                <a:latin typeface="Arial Narrow" charset="0"/>
                <a:sym typeface="Wingdings 3" charset="0"/>
              </a:rPr>
              <a:t>	</a:t>
            </a:r>
            <a:r>
              <a:rPr lang="en-US" sz="2200" b="1">
                <a:latin typeface="Arial Narrow" charset="0"/>
                <a:sym typeface="Arial" charset="0"/>
              </a:rPr>
              <a:t>To represent P1, put an  </a:t>
            </a:r>
            <a:r>
              <a:rPr lang="ja-JP" altLang="en-US" sz="2200" b="1">
                <a:latin typeface="Arial Narrow" charset="0"/>
                <a:sym typeface="Arial" charset="0"/>
              </a:rPr>
              <a:t>“</a:t>
            </a:r>
            <a:r>
              <a:rPr lang="en-US" sz="2200" b="1">
                <a:solidFill>
                  <a:srgbClr val="FF0066"/>
                </a:solidFill>
                <a:sym typeface="Wingdings 2" charset="0"/>
              </a:rPr>
              <a:t>s</a:t>
            </a:r>
            <a:r>
              <a:rPr lang="ja-JP" altLang="en-US" sz="2200" b="1">
                <a:latin typeface="Arial Narrow" charset="0"/>
                <a:sym typeface="Arial" charset="0"/>
              </a:rPr>
              <a:t>”</a:t>
            </a:r>
            <a:r>
              <a:rPr lang="en-US" sz="2200" b="1">
                <a:latin typeface="Arial Narrow" charset="0"/>
                <a:sym typeface="Arial" charset="0"/>
              </a:rPr>
              <a:t> on the border between Regions 1 and 2.</a:t>
            </a:r>
          </a:p>
          <a:p>
            <a:pPr eaLnBrk="1" hangingPunct="1">
              <a:buClr>
                <a:srgbClr val="0033CC"/>
              </a:buClr>
              <a:buSzPct val="75000"/>
              <a:buFont typeface="Wingdings 3" charset="0"/>
              <a:buNone/>
            </a:pPr>
            <a:r>
              <a:rPr lang="en-US" sz="2200" b="1">
                <a:latin typeface="Arial Narrow" charset="0"/>
                <a:sym typeface="Wingdings 3" charset="0"/>
              </a:rPr>
              <a:t></a:t>
            </a:r>
            <a:r>
              <a:rPr lang="en-US" sz="2200" b="1">
                <a:latin typeface="Arial Narrow" charset="0"/>
                <a:sym typeface="Arial" charset="0"/>
              </a:rPr>
              <a:t> 	To represent P2, </a:t>
            </a:r>
            <a:r>
              <a:rPr lang="en-US" sz="2200" b="1">
                <a:solidFill>
                  <a:srgbClr val="0000CC"/>
                </a:solidFill>
                <a:latin typeface="Arial Narrow" charset="0"/>
                <a:sym typeface="Arial" charset="0"/>
              </a:rPr>
              <a:t>shade</a:t>
            </a:r>
            <a:r>
              <a:rPr lang="en-US" sz="2200" b="1">
                <a:latin typeface="Arial Narrow" charset="0"/>
                <a:sym typeface="Arial" charset="0"/>
              </a:rPr>
              <a:t> Region 2. </a:t>
            </a:r>
          </a:p>
          <a:p>
            <a:pPr eaLnBrk="1" hangingPunct="1">
              <a:buClr>
                <a:srgbClr val="0033CC"/>
              </a:buClr>
              <a:buSzPct val="75000"/>
              <a:buFont typeface="Wingdings 3" charset="0"/>
              <a:buNone/>
            </a:pPr>
            <a:r>
              <a:rPr lang="en-US" sz="2200" b="1">
                <a:latin typeface="Arial Narrow" charset="0"/>
                <a:sym typeface="Wingdings 3" charset="0"/>
              </a:rPr>
              <a:t></a:t>
            </a:r>
            <a:r>
              <a:rPr lang="en-AU" sz="2200" b="1">
                <a:latin typeface="Arial Narrow" charset="0"/>
                <a:sym typeface="Arial" charset="0"/>
              </a:rPr>
              <a:t> Since region 2 is shaded, </a:t>
            </a:r>
            <a:r>
              <a:rPr lang="en-AU" sz="2200" b="1">
                <a:latin typeface="Arial Narrow" charset="0"/>
                <a:cs typeface="Arial" charset="0"/>
                <a:sym typeface="Arial" charset="0"/>
              </a:rPr>
              <a:t>the “</a:t>
            </a:r>
            <a:r>
              <a:rPr lang="en-AU" sz="2200" b="1">
                <a:solidFill>
                  <a:srgbClr val="FF0066"/>
                </a:solidFill>
                <a:cs typeface="Arial" charset="0"/>
                <a:sym typeface="Arial" charset="0"/>
              </a:rPr>
              <a:t>s</a:t>
            </a:r>
            <a:r>
              <a:rPr lang="en-AU" sz="2200" b="1">
                <a:latin typeface="Arial Narrow" charset="0"/>
                <a:cs typeface="Arial" charset="0"/>
                <a:sym typeface="Arial" charset="0"/>
              </a:rPr>
              <a:t>” cannot be located inside region 2. Then, it must be interpreted as locating in region 1 only. </a:t>
            </a:r>
          </a:p>
          <a:p>
            <a:pPr eaLnBrk="1" hangingPunct="1">
              <a:buClr>
                <a:srgbClr val="0033CC"/>
              </a:buClr>
              <a:buSzPct val="75000"/>
              <a:buFont typeface="Wingdings 3" charset="0"/>
              <a:buNone/>
            </a:pPr>
            <a:r>
              <a:rPr lang="en-US" sz="2200" b="1">
                <a:solidFill>
                  <a:srgbClr val="008000"/>
                </a:solidFill>
                <a:latin typeface="Arial Narrow" charset="0"/>
                <a:sym typeface="Webdings" charset="0"/>
              </a:rPr>
              <a:t></a:t>
            </a:r>
            <a:r>
              <a:rPr lang="en-US" sz="2200" b="1">
                <a:latin typeface="Arial Narrow" charset="0"/>
                <a:sym typeface="Arial" charset="0"/>
              </a:rPr>
              <a:t> Check whether C is already represented (without any extra drawing)</a:t>
            </a:r>
            <a:endParaRPr lang="en-AU" sz="2200" b="1">
              <a:latin typeface="Arial Narrow" charset="0"/>
              <a:cs typeface="Arial" charset="0"/>
              <a:sym typeface="Arial" charset="0"/>
            </a:endParaRPr>
          </a:p>
        </p:txBody>
      </p:sp>
      <p:sp>
        <p:nvSpPr>
          <p:cNvPr id="121866" name="Text Box 10"/>
          <p:cNvSpPr txBox="1">
            <a:spLocks noChangeArrowheads="1"/>
          </p:cNvSpPr>
          <p:nvPr/>
        </p:nvSpPr>
        <p:spPr bwMode="auto">
          <a:xfrm>
            <a:off x="165101" y="5157788"/>
            <a:ext cx="9546564" cy="1579562"/>
          </a:xfrm>
          <a:prstGeom prst="rect">
            <a:avLst/>
          </a:prstGeom>
          <a:solidFill>
            <a:srgbClr val="FFFF66"/>
          </a:solidFill>
          <a:ln w="9525">
            <a:solidFill>
              <a:srgbClr val="FF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6000" rIns="0" bIns="36000">
            <a:spAutoFit/>
          </a:bodyPr>
          <a:lstStyle>
            <a:lvl1pPr marL="3319463" indent="-3319463">
              <a:defRPr sz="2400">
                <a:solidFill>
                  <a:schemeClr val="tx1"/>
                </a:solidFill>
                <a:latin typeface="Arial" charset="0"/>
                <a:ea typeface="ＭＳ Ｐゴシック" charset="0"/>
                <a:cs typeface="ＭＳ Ｐゴシック" charset="0"/>
              </a:defRPr>
            </a:lvl1pPr>
            <a:lvl2pPr marL="3498850">
              <a:defRPr sz="2400">
                <a:solidFill>
                  <a:schemeClr val="tx1"/>
                </a:solidFill>
                <a:latin typeface="Arial" charset="0"/>
                <a:ea typeface="ＭＳ Ｐゴシック" charset="0"/>
              </a:defRPr>
            </a:lvl2pPr>
            <a:lvl3pPr marL="3678238">
              <a:defRPr sz="2400">
                <a:solidFill>
                  <a:schemeClr val="tx1"/>
                </a:solidFill>
                <a:latin typeface="Arial" charset="0"/>
                <a:ea typeface="ＭＳ Ｐゴシック" charset="0"/>
              </a:defRPr>
            </a:lvl3pPr>
            <a:lvl4pPr marL="3857625">
              <a:defRPr sz="2400">
                <a:solidFill>
                  <a:schemeClr val="tx1"/>
                </a:solidFill>
                <a:latin typeface="Arial" charset="0"/>
                <a:ea typeface="ＭＳ Ｐゴシック" charset="0"/>
              </a:defRPr>
            </a:lvl4pPr>
            <a:lvl5pPr marL="4037013">
              <a:defRPr sz="2400">
                <a:solidFill>
                  <a:schemeClr val="tx1"/>
                </a:solidFill>
                <a:latin typeface="Arial" charset="0"/>
                <a:ea typeface="ＭＳ Ｐゴシック" charset="0"/>
              </a:defRPr>
            </a:lvl5pPr>
            <a:lvl6pPr marL="4494213" eaLnBrk="0" fontAlgn="base" hangingPunct="0">
              <a:spcBef>
                <a:spcPct val="0"/>
              </a:spcBef>
              <a:spcAft>
                <a:spcPct val="0"/>
              </a:spcAft>
              <a:defRPr sz="2400">
                <a:solidFill>
                  <a:schemeClr val="tx1"/>
                </a:solidFill>
                <a:latin typeface="Arial" charset="0"/>
                <a:ea typeface="ＭＳ Ｐゴシック" charset="0"/>
              </a:defRPr>
            </a:lvl6pPr>
            <a:lvl7pPr marL="4951413" eaLnBrk="0" fontAlgn="base" hangingPunct="0">
              <a:spcBef>
                <a:spcPct val="0"/>
              </a:spcBef>
              <a:spcAft>
                <a:spcPct val="0"/>
              </a:spcAft>
              <a:defRPr sz="2400">
                <a:solidFill>
                  <a:schemeClr val="tx1"/>
                </a:solidFill>
                <a:latin typeface="Arial" charset="0"/>
                <a:ea typeface="ＭＳ Ｐゴシック" charset="0"/>
              </a:defRPr>
            </a:lvl7pPr>
            <a:lvl8pPr marL="5408613" eaLnBrk="0" fontAlgn="base" hangingPunct="0">
              <a:spcBef>
                <a:spcPct val="0"/>
              </a:spcBef>
              <a:spcAft>
                <a:spcPct val="0"/>
              </a:spcAft>
              <a:defRPr sz="2400">
                <a:solidFill>
                  <a:schemeClr val="tx1"/>
                </a:solidFill>
                <a:latin typeface="Arial" charset="0"/>
                <a:ea typeface="ＭＳ Ｐゴシック" charset="0"/>
              </a:defRPr>
            </a:lvl8pPr>
            <a:lvl9pPr marL="5865813"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Clr>
                <a:srgbClr val="0033CC"/>
              </a:buClr>
              <a:buSzPct val="75000"/>
              <a:buFont typeface="Wingdings" charset="0"/>
              <a:buNone/>
            </a:pPr>
            <a:r>
              <a:rPr lang="en-US" b="1">
                <a:latin typeface="Arial Narrow" charset="0"/>
                <a:cs typeface="Arial" charset="0"/>
                <a:sym typeface="Arial" charset="0"/>
              </a:rPr>
              <a:t>  </a:t>
            </a:r>
            <a:r>
              <a:rPr lang="en-US" b="1" u="sng">
                <a:latin typeface="Arial Narrow" charset="0"/>
                <a:cs typeface="Arial" charset="0"/>
                <a:sym typeface="Arial" charset="0"/>
              </a:rPr>
              <a:t>Important Principle 3</a:t>
            </a:r>
            <a:r>
              <a:rPr lang="en-US" b="1">
                <a:latin typeface="Arial Narrow" charset="0"/>
                <a:cs typeface="Arial" charset="0"/>
                <a:sym typeface="Arial" charset="0"/>
              </a:rPr>
              <a:t>  </a:t>
            </a:r>
          </a:p>
          <a:p>
            <a:pPr eaLnBrk="1" hangingPunct="1">
              <a:spcBef>
                <a:spcPct val="10000"/>
              </a:spcBef>
              <a:spcAft>
                <a:spcPct val="20000"/>
              </a:spcAft>
              <a:buClr>
                <a:srgbClr val="0033CC"/>
              </a:buClr>
              <a:buSzPct val="75000"/>
              <a:buFont typeface="Wingdings" charset="0"/>
              <a:buNone/>
            </a:pPr>
            <a:r>
              <a:rPr lang="en-US" b="1">
                <a:latin typeface="Arial Narrow" charset="0"/>
                <a:cs typeface="Arial" charset="0"/>
                <a:sym typeface="Arial" charset="0"/>
              </a:rPr>
              <a:t>  An argument is </a:t>
            </a:r>
            <a:r>
              <a:rPr lang="en-US" b="1">
                <a:solidFill>
                  <a:srgbClr val="008000"/>
                </a:solidFill>
                <a:latin typeface="Arial Narrow" charset="0"/>
                <a:cs typeface="Arial" charset="0"/>
                <a:sym typeface="Arial" charset="0"/>
              </a:rPr>
              <a:t>valid</a:t>
            </a:r>
            <a:r>
              <a:rPr lang="en-US" b="1">
                <a:latin typeface="Arial Narrow" charset="0"/>
                <a:cs typeface="Arial" charset="0"/>
                <a:sym typeface="Arial" charset="0"/>
              </a:rPr>
              <a:t>   =</a:t>
            </a:r>
            <a:r>
              <a:rPr lang="en-US" sz="2800" b="1" baseline="-25000">
                <a:latin typeface="Arial Narrow" charset="0"/>
                <a:cs typeface="Arial" charset="0"/>
                <a:sym typeface="Arial" charset="0"/>
              </a:rPr>
              <a:t>df</a:t>
            </a:r>
            <a:r>
              <a:rPr lang="en-US" b="1">
                <a:latin typeface="Arial Narrow" charset="0"/>
                <a:cs typeface="Arial" charset="0"/>
                <a:sym typeface="Arial" charset="0"/>
              </a:rPr>
              <a:t>  	When all the premises are represented in the Venn Diagram (as true), </a:t>
            </a:r>
            <a:r>
              <a:rPr lang="en-US" b="1">
                <a:solidFill>
                  <a:srgbClr val="008000"/>
                </a:solidFill>
                <a:latin typeface="Arial Narrow" charset="0"/>
                <a:cs typeface="Arial" charset="0"/>
                <a:sym typeface="Arial" charset="0"/>
              </a:rPr>
              <a:t>the conclusion is</a:t>
            </a:r>
            <a:r>
              <a:rPr lang="en-US" b="1">
                <a:latin typeface="Arial Narrow" charset="0"/>
                <a:cs typeface="Arial" charset="0"/>
                <a:sym typeface="Arial" charset="0"/>
              </a:rPr>
              <a:t> </a:t>
            </a:r>
            <a:r>
              <a:rPr lang="en-US" b="1">
                <a:solidFill>
                  <a:srgbClr val="008000"/>
                </a:solidFill>
                <a:latin typeface="Arial Narrow" charset="0"/>
                <a:cs typeface="Arial" charset="0"/>
                <a:sym typeface="Arial" charset="0"/>
              </a:rPr>
              <a:t>automatically represented</a:t>
            </a:r>
            <a:r>
              <a:rPr lang="en-US" b="1">
                <a:latin typeface="Arial Narrow" charset="0"/>
                <a:cs typeface="Arial" charset="0"/>
                <a:sym typeface="Arial" charset="0"/>
              </a:rPr>
              <a:t> (as true) too.</a:t>
            </a:r>
            <a:endParaRPr lang="en-AU" b="1">
              <a:latin typeface="Arial Narrow" charset="0"/>
              <a:cs typeface="Arial" charset="0"/>
              <a:sym typeface="Arial" charset="0"/>
            </a:endParaRPr>
          </a:p>
        </p:txBody>
      </p:sp>
      <p:sp>
        <p:nvSpPr>
          <p:cNvPr id="121867" name="Text Box 11"/>
          <p:cNvSpPr txBox="1">
            <a:spLocks noChangeArrowheads="1"/>
          </p:cNvSpPr>
          <p:nvPr/>
        </p:nvSpPr>
        <p:spPr bwMode="auto">
          <a:xfrm>
            <a:off x="5112147" y="617538"/>
            <a:ext cx="493580"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cs typeface="Arial" charset="0"/>
              </a:rPr>
              <a:t>2</a:t>
            </a:r>
          </a:p>
        </p:txBody>
      </p:sp>
      <p:sp>
        <p:nvSpPr>
          <p:cNvPr id="121869" name="Text Box 13"/>
          <p:cNvSpPr txBox="1">
            <a:spLocks noChangeArrowheads="1"/>
          </p:cNvSpPr>
          <p:nvPr/>
        </p:nvSpPr>
        <p:spPr bwMode="auto">
          <a:xfrm>
            <a:off x="5579137" y="1000126"/>
            <a:ext cx="495300" cy="7016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4000" b="1" i="1">
                <a:solidFill>
                  <a:srgbClr val="FF0066"/>
                </a:solidFill>
                <a:latin typeface="Verdana" charset="0"/>
                <a:cs typeface="Arial" charset="0"/>
              </a:rPr>
              <a:t>s</a:t>
            </a:r>
          </a:p>
        </p:txBody>
      </p:sp>
      <p:sp>
        <p:nvSpPr>
          <p:cNvPr id="121870" name="Text Box 14"/>
          <p:cNvSpPr txBox="1">
            <a:spLocks noChangeArrowheads="1"/>
          </p:cNvSpPr>
          <p:nvPr/>
        </p:nvSpPr>
        <p:spPr bwMode="auto">
          <a:xfrm>
            <a:off x="536575" y="3949701"/>
            <a:ext cx="9369425" cy="10906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72000" tIns="0" rIns="72000" bIns="0"/>
          <a:lstStyle>
            <a:lvl1pPr>
              <a:defRPr sz="2400">
                <a:solidFill>
                  <a:schemeClr val="tx1"/>
                </a:solidFill>
                <a:latin typeface="Arial" charset="0"/>
                <a:ea typeface="ＭＳ Ｐゴシック" charset="0"/>
                <a:cs typeface="ＭＳ Ｐゴシック" charset="0"/>
              </a:defRPr>
            </a:lvl1pPr>
            <a:lvl2pPr marL="62865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Clr>
                <a:srgbClr val="0033CC"/>
              </a:buClr>
              <a:buSzPct val="75000"/>
              <a:buFont typeface="Wingdings" charset="0"/>
              <a:buNone/>
            </a:pPr>
            <a:r>
              <a:rPr lang="en-US" sz="2200" b="1">
                <a:solidFill>
                  <a:srgbClr val="008000"/>
                </a:solidFill>
                <a:latin typeface="Arial Narrow" charset="0"/>
                <a:cs typeface="Arial" charset="0"/>
                <a:sym typeface="Arial" charset="0"/>
              </a:rPr>
              <a:t>YES!</a:t>
            </a:r>
            <a:r>
              <a:rPr lang="en-US" sz="2200" b="1">
                <a:solidFill>
                  <a:srgbClr val="FF0000"/>
                </a:solidFill>
                <a:latin typeface="Arial Narrow" charset="0"/>
                <a:cs typeface="Arial" charset="0"/>
                <a:sym typeface="Arial" charset="0"/>
              </a:rPr>
              <a:t> </a:t>
            </a:r>
            <a:r>
              <a:rPr lang="en-US" sz="2200" b="1">
                <a:latin typeface="Arial Narrow" charset="0"/>
                <a:cs typeface="Arial" charset="0"/>
                <a:sym typeface="Arial" charset="0"/>
              </a:rPr>
              <a:t>C is already represented – for, as we have seen, </a:t>
            </a:r>
            <a:r>
              <a:rPr lang="ja-JP" altLang="en-US" sz="2200" b="1">
                <a:latin typeface="Arial"/>
                <a:cs typeface="Arial" charset="0"/>
                <a:sym typeface="Arial" charset="0"/>
              </a:rPr>
              <a:t>“</a:t>
            </a:r>
            <a:r>
              <a:rPr lang="en-US" sz="2200" b="1">
                <a:solidFill>
                  <a:srgbClr val="FF0066"/>
                </a:solidFill>
                <a:cs typeface="Arial" charset="0"/>
                <a:sym typeface="Wingdings 2" charset="0"/>
              </a:rPr>
              <a:t>s</a:t>
            </a:r>
            <a:r>
              <a:rPr lang="ja-JP" altLang="en-US" sz="2200" b="1">
                <a:latin typeface="Arial"/>
                <a:cs typeface="Arial" charset="0"/>
                <a:sym typeface="Arial" charset="0"/>
              </a:rPr>
              <a:t>”</a:t>
            </a:r>
            <a:r>
              <a:rPr lang="en-US" sz="2200" b="1">
                <a:latin typeface="Arial Narrow" charset="0"/>
                <a:cs typeface="Arial" charset="0"/>
                <a:sym typeface="Arial" charset="0"/>
              </a:rPr>
              <a:t> must be interpreted as locating in region 1 only, which represents </a:t>
            </a:r>
            <a:r>
              <a:rPr lang="ja-JP" altLang="en-US" sz="2200" b="1">
                <a:latin typeface="Arial"/>
                <a:cs typeface="Arial" charset="0"/>
                <a:sym typeface="Arial" charset="0"/>
              </a:rPr>
              <a:t>“</a:t>
            </a:r>
            <a:r>
              <a:rPr lang="en-US" sz="2200" b="1">
                <a:latin typeface="Arial Narrow" charset="0"/>
                <a:cs typeface="Arial" charset="0"/>
                <a:sym typeface="Arial" charset="0"/>
              </a:rPr>
              <a:t>Satan is good</a:t>
            </a:r>
            <a:r>
              <a:rPr lang="ja-JP" altLang="en-US" sz="2200" b="1">
                <a:latin typeface="Arial"/>
                <a:cs typeface="Arial" charset="0"/>
                <a:sym typeface="Arial" charset="0"/>
              </a:rPr>
              <a:t>”</a:t>
            </a:r>
            <a:r>
              <a:rPr lang="en-US" sz="2200" b="1">
                <a:latin typeface="Arial Narrow" charset="0"/>
                <a:cs typeface="Arial" charset="0"/>
                <a:sym typeface="Arial" charset="0"/>
              </a:rPr>
              <a:t>.  </a:t>
            </a:r>
          </a:p>
          <a:p>
            <a:pPr eaLnBrk="1" hangingPunct="1">
              <a:spcBef>
                <a:spcPct val="20000"/>
              </a:spcBef>
              <a:buClr>
                <a:srgbClr val="0033CC"/>
              </a:buClr>
              <a:buSzPct val="75000"/>
              <a:buFont typeface="Wingdings" charset="0"/>
              <a:buNone/>
            </a:pPr>
            <a:r>
              <a:rPr lang="en-US" sz="2200" b="1">
                <a:latin typeface="Arial Narrow" charset="0"/>
                <a:cs typeface="Arial" charset="0"/>
                <a:sym typeface="Symbol" charset="0"/>
              </a:rPr>
              <a:t>  The argument is </a:t>
            </a:r>
            <a:r>
              <a:rPr lang="en-US" sz="2200" b="1">
                <a:solidFill>
                  <a:srgbClr val="008000"/>
                </a:solidFill>
                <a:latin typeface="Arial Narrow" charset="0"/>
                <a:cs typeface="Arial" charset="0"/>
                <a:sym typeface="Symbol" charset="0"/>
              </a:rPr>
              <a:t>VALID.</a:t>
            </a:r>
          </a:p>
        </p:txBody>
      </p:sp>
      <p:sp>
        <p:nvSpPr>
          <p:cNvPr id="121868" name="Text Box 12"/>
          <p:cNvSpPr txBox="1">
            <a:spLocks noChangeArrowheads="1"/>
          </p:cNvSpPr>
          <p:nvPr/>
        </p:nvSpPr>
        <p:spPr bwMode="auto">
          <a:xfrm>
            <a:off x="6214534" y="1073150"/>
            <a:ext cx="493581"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cs typeface="Arial" charset="0"/>
              </a:rPr>
              <a:t>1</a:t>
            </a:r>
          </a:p>
        </p:txBody>
      </p:sp>
      <p:grpSp>
        <p:nvGrpSpPr>
          <p:cNvPr id="121876" name="Group 20"/>
          <p:cNvGrpSpPr>
            <a:grpSpLocks/>
          </p:cNvGrpSpPr>
          <p:nvPr/>
        </p:nvGrpSpPr>
        <p:grpSpPr bwMode="auto">
          <a:xfrm>
            <a:off x="5033037" y="544513"/>
            <a:ext cx="2751667" cy="1549400"/>
            <a:chOff x="2699" y="341"/>
            <a:chExt cx="1600" cy="976"/>
          </a:xfrm>
        </p:grpSpPr>
        <p:sp>
          <p:nvSpPr>
            <p:cNvPr id="121874" name="Freeform 18"/>
            <p:cNvSpPr>
              <a:spLocks/>
            </p:cNvSpPr>
            <p:nvPr/>
          </p:nvSpPr>
          <p:spPr bwMode="auto">
            <a:xfrm>
              <a:off x="2699" y="341"/>
              <a:ext cx="1600" cy="976"/>
            </a:xfrm>
            <a:custGeom>
              <a:avLst/>
              <a:gdLst>
                <a:gd name="T0" fmla="*/ 10 w 1600"/>
                <a:gd name="T1" fmla="*/ 107 h 976"/>
                <a:gd name="T2" fmla="*/ 5 w 1600"/>
                <a:gd name="T3" fmla="*/ 160 h 976"/>
                <a:gd name="T4" fmla="*/ 10 w 1600"/>
                <a:gd name="T5" fmla="*/ 235 h 976"/>
                <a:gd name="T6" fmla="*/ 10 w 1600"/>
                <a:gd name="T7" fmla="*/ 299 h 976"/>
                <a:gd name="T8" fmla="*/ 0 w 1600"/>
                <a:gd name="T9" fmla="*/ 379 h 976"/>
                <a:gd name="T10" fmla="*/ 5 w 1600"/>
                <a:gd name="T11" fmla="*/ 438 h 976"/>
                <a:gd name="T12" fmla="*/ 10 w 1600"/>
                <a:gd name="T13" fmla="*/ 502 h 976"/>
                <a:gd name="T14" fmla="*/ 16 w 1600"/>
                <a:gd name="T15" fmla="*/ 560 h 976"/>
                <a:gd name="T16" fmla="*/ 21 w 1600"/>
                <a:gd name="T17" fmla="*/ 624 h 976"/>
                <a:gd name="T18" fmla="*/ 21 w 1600"/>
                <a:gd name="T19" fmla="*/ 699 h 976"/>
                <a:gd name="T20" fmla="*/ 704 w 1600"/>
                <a:gd name="T21" fmla="*/ 0 h 976"/>
                <a:gd name="T22" fmla="*/ 480 w 1600"/>
                <a:gd name="T23" fmla="*/ 283 h 976"/>
                <a:gd name="T24" fmla="*/ 437 w 1600"/>
                <a:gd name="T25" fmla="*/ 411 h 976"/>
                <a:gd name="T26" fmla="*/ 442 w 1600"/>
                <a:gd name="T27" fmla="*/ 475 h 976"/>
                <a:gd name="T28" fmla="*/ 453 w 1600"/>
                <a:gd name="T29" fmla="*/ 544 h 976"/>
                <a:gd name="T30" fmla="*/ 469 w 1600"/>
                <a:gd name="T31" fmla="*/ 598 h 976"/>
                <a:gd name="T32" fmla="*/ 490 w 1600"/>
                <a:gd name="T33" fmla="*/ 635 h 976"/>
                <a:gd name="T34" fmla="*/ 512 w 1600"/>
                <a:gd name="T35" fmla="*/ 683 h 976"/>
                <a:gd name="T36" fmla="*/ 544 w 1600"/>
                <a:gd name="T37" fmla="*/ 726 h 976"/>
                <a:gd name="T38" fmla="*/ 592 w 1600"/>
                <a:gd name="T39" fmla="*/ 758 h 976"/>
                <a:gd name="T40" fmla="*/ 634 w 1600"/>
                <a:gd name="T41" fmla="*/ 790 h 976"/>
                <a:gd name="T42" fmla="*/ 682 w 1600"/>
                <a:gd name="T43" fmla="*/ 811 h 976"/>
                <a:gd name="T44" fmla="*/ 736 w 1600"/>
                <a:gd name="T45" fmla="*/ 832 h 976"/>
                <a:gd name="T46" fmla="*/ 794 w 1600"/>
                <a:gd name="T47" fmla="*/ 838 h 976"/>
                <a:gd name="T48" fmla="*/ 880 w 1600"/>
                <a:gd name="T49" fmla="*/ 822 h 976"/>
                <a:gd name="T50" fmla="*/ 1584 w 1600"/>
                <a:gd name="T51" fmla="*/ 326 h 976"/>
                <a:gd name="T52" fmla="*/ 1584 w 1600"/>
                <a:gd name="T53" fmla="*/ 379 h 976"/>
                <a:gd name="T54" fmla="*/ 1578 w 1600"/>
                <a:gd name="T55" fmla="*/ 459 h 976"/>
                <a:gd name="T56" fmla="*/ 1578 w 1600"/>
                <a:gd name="T57" fmla="*/ 523 h 976"/>
                <a:gd name="T58" fmla="*/ 1589 w 1600"/>
                <a:gd name="T59" fmla="*/ 582 h 976"/>
                <a:gd name="T60" fmla="*/ 1589 w 1600"/>
                <a:gd name="T61" fmla="*/ 656 h 976"/>
                <a:gd name="T62" fmla="*/ 1594 w 1600"/>
                <a:gd name="T63" fmla="*/ 720 h 976"/>
                <a:gd name="T64" fmla="*/ 1600 w 1600"/>
                <a:gd name="T65" fmla="*/ 806 h 976"/>
                <a:gd name="T66" fmla="*/ 1589 w 1600"/>
                <a:gd name="T67" fmla="*/ 891 h 976"/>
                <a:gd name="T68" fmla="*/ 1594 w 1600"/>
                <a:gd name="T69" fmla="*/ 944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00" h="976">
                  <a:moveTo>
                    <a:pt x="58" y="22"/>
                  </a:moveTo>
                  <a:lnTo>
                    <a:pt x="10" y="107"/>
                  </a:lnTo>
                  <a:lnTo>
                    <a:pt x="117" y="22"/>
                  </a:lnTo>
                  <a:lnTo>
                    <a:pt x="5" y="160"/>
                  </a:lnTo>
                  <a:lnTo>
                    <a:pt x="176" y="22"/>
                  </a:lnTo>
                  <a:lnTo>
                    <a:pt x="10" y="235"/>
                  </a:lnTo>
                  <a:lnTo>
                    <a:pt x="234" y="16"/>
                  </a:lnTo>
                  <a:lnTo>
                    <a:pt x="10" y="299"/>
                  </a:lnTo>
                  <a:lnTo>
                    <a:pt x="298" y="22"/>
                  </a:lnTo>
                  <a:lnTo>
                    <a:pt x="0" y="379"/>
                  </a:lnTo>
                  <a:lnTo>
                    <a:pt x="368" y="11"/>
                  </a:lnTo>
                  <a:lnTo>
                    <a:pt x="5" y="438"/>
                  </a:lnTo>
                  <a:lnTo>
                    <a:pt x="432" y="22"/>
                  </a:lnTo>
                  <a:lnTo>
                    <a:pt x="10" y="502"/>
                  </a:lnTo>
                  <a:lnTo>
                    <a:pt x="501" y="11"/>
                  </a:lnTo>
                  <a:lnTo>
                    <a:pt x="16" y="560"/>
                  </a:lnTo>
                  <a:lnTo>
                    <a:pt x="560" y="22"/>
                  </a:lnTo>
                  <a:lnTo>
                    <a:pt x="21" y="624"/>
                  </a:lnTo>
                  <a:lnTo>
                    <a:pt x="613" y="27"/>
                  </a:lnTo>
                  <a:lnTo>
                    <a:pt x="21" y="699"/>
                  </a:lnTo>
                  <a:lnTo>
                    <a:pt x="682" y="27"/>
                  </a:lnTo>
                  <a:lnTo>
                    <a:pt x="704" y="0"/>
                  </a:lnTo>
                  <a:lnTo>
                    <a:pt x="16" y="747"/>
                  </a:lnTo>
                  <a:lnTo>
                    <a:pt x="480" y="283"/>
                  </a:lnTo>
                  <a:lnTo>
                    <a:pt x="21" y="800"/>
                  </a:lnTo>
                  <a:lnTo>
                    <a:pt x="437" y="411"/>
                  </a:lnTo>
                  <a:lnTo>
                    <a:pt x="16" y="870"/>
                  </a:lnTo>
                  <a:lnTo>
                    <a:pt x="442" y="475"/>
                  </a:lnTo>
                  <a:lnTo>
                    <a:pt x="10" y="939"/>
                  </a:lnTo>
                  <a:lnTo>
                    <a:pt x="453" y="544"/>
                  </a:lnTo>
                  <a:lnTo>
                    <a:pt x="42" y="971"/>
                  </a:lnTo>
                  <a:lnTo>
                    <a:pt x="469" y="598"/>
                  </a:lnTo>
                  <a:lnTo>
                    <a:pt x="133" y="960"/>
                  </a:lnTo>
                  <a:lnTo>
                    <a:pt x="490" y="635"/>
                  </a:lnTo>
                  <a:lnTo>
                    <a:pt x="197" y="966"/>
                  </a:lnTo>
                  <a:lnTo>
                    <a:pt x="512" y="683"/>
                  </a:lnTo>
                  <a:lnTo>
                    <a:pt x="282" y="960"/>
                  </a:lnTo>
                  <a:lnTo>
                    <a:pt x="544" y="726"/>
                  </a:lnTo>
                  <a:lnTo>
                    <a:pt x="362" y="960"/>
                  </a:lnTo>
                  <a:lnTo>
                    <a:pt x="592" y="758"/>
                  </a:lnTo>
                  <a:lnTo>
                    <a:pt x="437" y="955"/>
                  </a:lnTo>
                  <a:lnTo>
                    <a:pt x="634" y="790"/>
                  </a:lnTo>
                  <a:lnTo>
                    <a:pt x="501" y="971"/>
                  </a:lnTo>
                  <a:lnTo>
                    <a:pt x="682" y="811"/>
                  </a:lnTo>
                  <a:lnTo>
                    <a:pt x="570" y="960"/>
                  </a:lnTo>
                  <a:lnTo>
                    <a:pt x="736" y="832"/>
                  </a:lnTo>
                  <a:lnTo>
                    <a:pt x="634" y="960"/>
                  </a:lnTo>
                  <a:lnTo>
                    <a:pt x="794" y="838"/>
                  </a:lnTo>
                  <a:lnTo>
                    <a:pt x="698" y="960"/>
                  </a:lnTo>
                  <a:lnTo>
                    <a:pt x="880" y="822"/>
                  </a:lnTo>
                  <a:lnTo>
                    <a:pt x="768" y="966"/>
                  </a:lnTo>
                  <a:lnTo>
                    <a:pt x="1584" y="326"/>
                  </a:lnTo>
                  <a:lnTo>
                    <a:pt x="864" y="971"/>
                  </a:lnTo>
                  <a:lnTo>
                    <a:pt x="1584" y="379"/>
                  </a:lnTo>
                  <a:lnTo>
                    <a:pt x="938" y="976"/>
                  </a:lnTo>
                  <a:lnTo>
                    <a:pt x="1578" y="459"/>
                  </a:lnTo>
                  <a:lnTo>
                    <a:pt x="1034" y="966"/>
                  </a:lnTo>
                  <a:lnTo>
                    <a:pt x="1578" y="523"/>
                  </a:lnTo>
                  <a:lnTo>
                    <a:pt x="1109" y="966"/>
                  </a:lnTo>
                  <a:lnTo>
                    <a:pt x="1589" y="582"/>
                  </a:lnTo>
                  <a:lnTo>
                    <a:pt x="1189" y="966"/>
                  </a:lnTo>
                  <a:lnTo>
                    <a:pt x="1589" y="656"/>
                  </a:lnTo>
                  <a:lnTo>
                    <a:pt x="1274" y="971"/>
                  </a:lnTo>
                  <a:lnTo>
                    <a:pt x="1594" y="720"/>
                  </a:lnTo>
                  <a:lnTo>
                    <a:pt x="1360" y="966"/>
                  </a:lnTo>
                  <a:lnTo>
                    <a:pt x="1600" y="806"/>
                  </a:lnTo>
                  <a:lnTo>
                    <a:pt x="1429" y="966"/>
                  </a:lnTo>
                  <a:lnTo>
                    <a:pt x="1589" y="891"/>
                  </a:lnTo>
                  <a:lnTo>
                    <a:pt x="1530" y="966"/>
                  </a:lnTo>
                  <a:lnTo>
                    <a:pt x="1594" y="944"/>
                  </a:lnTo>
                </a:path>
              </a:pathLst>
            </a:custGeom>
            <a:noFill/>
            <a:ln w="38100" cmpd="sng">
              <a:solidFill>
                <a:srgbClr val="0000FF">
                  <a:alpha val="70000"/>
                </a:srgb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21875" name="Freeform 19"/>
            <p:cNvSpPr>
              <a:spLocks/>
            </p:cNvSpPr>
            <p:nvPr/>
          </p:nvSpPr>
          <p:spPr bwMode="auto">
            <a:xfrm>
              <a:off x="3285" y="352"/>
              <a:ext cx="1014" cy="603"/>
            </a:xfrm>
            <a:custGeom>
              <a:avLst/>
              <a:gdLst>
                <a:gd name="T0" fmla="*/ 160 w 1014"/>
                <a:gd name="T1" fmla="*/ 11 h 603"/>
                <a:gd name="T2" fmla="*/ 0 w 1014"/>
                <a:gd name="T3" fmla="*/ 155 h 603"/>
                <a:gd name="T4" fmla="*/ 230 w 1014"/>
                <a:gd name="T5" fmla="*/ 5 h 603"/>
                <a:gd name="T6" fmla="*/ 155 w 1014"/>
                <a:gd name="T7" fmla="*/ 96 h 603"/>
                <a:gd name="T8" fmla="*/ 310 w 1014"/>
                <a:gd name="T9" fmla="*/ 0 h 603"/>
                <a:gd name="T10" fmla="*/ 246 w 1014"/>
                <a:gd name="T11" fmla="*/ 80 h 603"/>
                <a:gd name="T12" fmla="*/ 368 w 1014"/>
                <a:gd name="T13" fmla="*/ 5 h 603"/>
                <a:gd name="T14" fmla="*/ 288 w 1014"/>
                <a:gd name="T15" fmla="*/ 107 h 603"/>
                <a:gd name="T16" fmla="*/ 448 w 1014"/>
                <a:gd name="T17" fmla="*/ 16 h 603"/>
                <a:gd name="T18" fmla="*/ 352 w 1014"/>
                <a:gd name="T19" fmla="*/ 112 h 603"/>
                <a:gd name="T20" fmla="*/ 528 w 1014"/>
                <a:gd name="T21" fmla="*/ 16 h 603"/>
                <a:gd name="T22" fmla="*/ 390 w 1014"/>
                <a:gd name="T23" fmla="*/ 139 h 603"/>
                <a:gd name="T24" fmla="*/ 603 w 1014"/>
                <a:gd name="T25" fmla="*/ 5 h 603"/>
                <a:gd name="T26" fmla="*/ 416 w 1014"/>
                <a:gd name="T27" fmla="*/ 165 h 603"/>
                <a:gd name="T28" fmla="*/ 672 w 1014"/>
                <a:gd name="T29" fmla="*/ 5 h 603"/>
                <a:gd name="T30" fmla="*/ 459 w 1014"/>
                <a:gd name="T31" fmla="*/ 181 h 603"/>
                <a:gd name="T32" fmla="*/ 736 w 1014"/>
                <a:gd name="T33" fmla="*/ 11 h 603"/>
                <a:gd name="T34" fmla="*/ 486 w 1014"/>
                <a:gd name="T35" fmla="*/ 208 h 603"/>
                <a:gd name="T36" fmla="*/ 827 w 1014"/>
                <a:gd name="T37" fmla="*/ 11 h 603"/>
                <a:gd name="T38" fmla="*/ 507 w 1014"/>
                <a:gd name="T39" fmla="*/ 235 h 603"/>
                <a:gd name="T40" fmla="*/ 934 w 1014"/>
                <a:gd name="T41" fmla="*/ 11 h 603"/>
                <a:gd name="T42" fmla="*/ 528 w 1014"/>
                <a:gd name="T43" fmla="*/ 267 h 603"/>
                <a:gd name="T44" fmla="*/ 998 w 1014"/>
                <a:gd name="T45" fmla="*/ 11 h 603"/>
                <a:gd name="T46" fmla="*/ 550 w 1014"/>
                <a:gd name="T47" fmla="*/ 309 h 603"/>
                <a:gd name="T48" fmla="*/ 1014 w 1014"/>
                <a:gd name="T49" fmla="*/ 53 h 603"/>
                <a:gd name="T50" fmla="*/ 566 w 1014"/>
                <a:gd name="T51" fmla="*/ 357 h 603"/>
                <a:gd name="T52" fmla="*/ 1008 w 1014"/>
                <a:gd name="T53" fmla="*/ 107 h 603"/>
                <a:gd name="T54" fmla="*/ 582 w 1014"/>
                <a:gd name="T55" fmla="*/ 411 h 603"/>
                <a:gd name="T56" fmla="*/ 1008 w 1014"/>
                <a:gd name="T57" fmla="*/ 181 h 603"/>
                <a:gd name="T58" fmla="*/ 571 w 1014"/>
                <a:gd name="T59" fmla="*/ 491 h 603"/>
                <a:gd name="T60" fmla="*/ 1003 w 1014"/>
                <a:gd name="T61" fmla="*/ 235 h 603"/>
                <a:gd name="T62" fmla="*/ 555 w 1014"/>
                <a:gd name="T63" fmla="*/ 565 h 603"/>
                <a:gd name="T64" fmla="*/ 992 w 1014"/>
                <a:gd name="T65" fmla="*/ 283 h 603"/>
                <a:gd name="T66" fmla="*/ 555 w 1014"/>
                <a:gd name="T67" fmla="*/ 603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14" h="603">
                  <a:moveTo>
                    <a:pt x="160" y="11"/>
                  </a:moveTo>
                  <a:lnTo>
                    <a:pt x="0" y="155"/>
                  </a:lnTo>
                  <a:lnTo>
                    <a:pt x="230" y="5"/>
                  </a:lnTo>
                  <a:lnTo>
                    <a:pt x="155" y="96"/>
                  </a:lnTo>
                  <a:lnTo>
                    <a:pt x="310" y="0"/>
                  </a:lnTo>
                  <a:lnTo>
                    <a:pt x="246" y="80"/>
                  </a:lnTo>
                  <a:lnTo>
                    <a:pt x="368" y="5"/>
                  </a:lnTo>
                  <a:lnTo>
                    <a:pt x="288" y="107"/>
                  </a:lnTo>
                  <a:lnTo>
                    <a:pt x="448" y="16"/>
                  </a:lnTo>
                  <a:lnTo>
                    <a:pt x="352" y="112"/>
                  </a:lnTo>
                  <a:lnTo>
                    <a:pt x="528" y="16"/>
                  </a:lnTo>
                  <a:lnTo>
                    <a:pt x="390" y="139"/>
                  </a:lnTo>
                  <a:lnTo>
                    <a:pt x="603" y="5"/>
                  </a:lnTo>
                  <a:lnTo>
                    <a:pt x="416" y="165"/>
                  </a:lnTo>
                  <a:lnTo>
                    <a:pt x="672" y="5"/>
                  </a:lnTo>
                  <a:lnTo>
                    <a:pt x="459" y="181"/>
                  </a:lnTo>
                  <a:lnTo>
                    <a:pt x="736" y="11"/>
                  </a:lnTo>
                  <a:lnTo>
                    <a:pt x="486" y="208"/>
                  </a:lnTo>
                  <a:lnTo>
                    <a:pt x="827" y="11"/>
                  </a:lnTo>
                  <a:lnTo>
                    <a:pt x="507" y="235"/>
                  </a:lnTo>
                  <a:lnTo>
                    <a:pt x="934" y="11"/>
                  </a:lnTo>
                  <a:lnTo>
                    <a:pt x="528" y="267"/>
                  </a:lnTo>
                  <a:lnTo>
                    <a:pt x="998" y="11"/>
                  </a:lnTo>
                  <a:lnTo>
                    <a:pt x="550" y="309"/>
                  </a:lnTo>
                  <a:lnTo>
                    <a:pt x="1014" y="53"/>
                  </a:lnTo>
                  <a:lnTo>
                    <a:pt x="566" y="357"/>
                  </a:lnTo>
                  <a:lnTo>
                    <a:pt x="1008" y="107"/>
                  </a:lnTo>
                  <a:lnTo>
                    <a:pt x="582" y="411"/>
                  </a:lnTo>
                  <a:lnTo>
                    <a:pt x="1008" y="181"/>
                  </a:lnTo>
                  <a:lnTo>
                    <a:pt x="571" y="491"/>
                  </a:lnTo>
                  <a:lnTo>
                    <a:pt x="1003" y="235"/>
                  </a:lnTo>
                  <a:lnTo>
                    <a:pt x="555" y="565"/>
                  </a:lnTo>
                  <a:lnTo>
                    <a:pt x="992" y="283"/>
                  </a:lnTo>
                  <a:lnTo>
                    <a:pt x="555" y="603"/>
                  </a:lnTo>
                </a:path>
              </a:pathLst>
            </a:custGeom>
            <a:noFill/>
            <a:ln w="38100" cmpd="sng">
              <a:solidFill>
                <a:srgbClr val="0000FF">
                  <a:alpha val="70000"/>
                </a:srgb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Effect transition="in" filter="fade">
                                      <p:cBhvr>
                                        <p:cTn id="7" dur="500"/>
                                        <p:tgtEl>
                                          <p:spTgt spid="1218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1860">
                                            <p:txEl>
                                              <p:pRg st="0" end="0"/>
                                            </p:txEl>
                                          </p:spTgt>
                                        </p:tgtEl>
                                        <p:attrNameLst>
                                          <p:attrName>style.visibility</p:attrName>
                                        </p:attrNameLst>
                                      </p:cBhvr>
                                      <p:to>
                                        <p:strVal val="visible"/>
                                      </p:to>
                                    </p:set>
                                    <p:animEffect transition="in" filter="fade">
                                      <p:cBhvr>
                                        <p:cTn id="12" dur="500"/>
                                        <p:tgtEl>
                                          <p:spTgt spid="12186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1860">
                                            <p:txEl>
                                              <p:pRg st="1" end="1"/>
                                            </p:txEl>
                                          </p:spTgt>
                                        </p:tgtEl>
                                        <p:attrNameLst>
                                          <p:attrName>style.visibility</p:attrName>
                                        </p:attrNameLst>
                                      </p:cBhvr>
                                      <p:to>
                                        <p:strVal val="visible"/>
                                      </p:to>
                                    </p:set>
                                    <p:animEffect transition="in" filter="fade">
                                      <p:cBhvr>
                                        <p:cTn id="17" dur="500"/>
                                        <p:tgtEl>
                                          <p:spTgt spid="121860">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1860">
                                            <p:txEl>
                                              <p:pRg st="2" end="2"/>
                                            </p:txEl>
                                          </p:spTgt>
                                        </p:tgtEl>
                                        <p:attrNameLst>
                                          <p:attrName>style.visibility</p:attrName>
                                        </p:attrNameLst>
                                      </p:cBhvr>
                                      <p:to>
                                        <p:strVal val="visible"/>
                                      </p:to>
                                    </p:set>
                                    <p:animEffect transition="in" filter="fade">
                                      <p:cBhvr>
                                        <p:cTn id="22" dur="500"/>
                                        <p:tgtEl>
                                          <p:spTgt spid="121860">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1860">
                                            <p:txEl>
                                              <p:pRg st="3" end="3"/>
                                            </p:txEl>
                                          </p:spTgt>
                                        </p:tgtEl>
                                        <p:attrNameLst>
                                          <p:attrName>style.visibility</p:attrName>
                                        </p:attrNameLst>
                                      </p:cBhvr>
                                      <p:to>
                                        <p:strVal val="visible"/>
                                      </p:to>
                                    </p:set>
                                    <p:animEffect transition="in" filter="fade">
                                      <p:cBhvr>
                                        <p:cTn id="27" dur="500"/>
                                        <p:tgtEl>
                                          <p:spTgt spid="121860">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121861"/>
                                        </p:tgtEl>
                                        <p:attrNameLst>
                                          <p:attrName>style.visibility</p:attrName>
                                        </p:attrNameLst>
                                      </p:cBhvr>
                                      <p:to>
                                        <p:strVal val="visible"/>
                                      </p:to>
                                    </p:set>
                                    <p:animEffect transition="in" filter="wedge">
                                      <p:cBhvr>
                                        <p:cTn id="32" dur="1000"/>
                                        <p:tgtEl>
                                          <p:spTgt spid="121861"/>
                                        </p:tgtEl>
                                      </p:cBhvr>
                                    </p:animEffect>
                                  </p:childTnLst>
                                </p:cTn>
                              </p:par>
                            </p:childTnLst>
                          </p:cTn>
                        </p:par>
                        <p:par>
                          <p:cTn id="33" fill="hold" nodeType="afterGroup">
                            <p:stCondLst>
                              <p:cond delay="1000"/>
                            </p:stCondLst>
                            <p:childTnLst>
                              <p:par>
                                <p:cTn id="34" presetID="20" presetClass="entr" presetSubtype="0" fill="hold" grpId="0" nodeType="afterEffect">
                                  <p:stCondLst>
                                    <p:cond delay="0"/>
                                  </p:stCondLst>
                                  <p:childTnLst>
                                    <p:set>
                                      <p:cBhvr>
                                        <p:cTn id="35" dur="1" fill="hold">
                                          <p:stCondLst>
                                            <p:cond delay="0"/>
                                          </p:stCondLst>
                                        </p:cTn>
                                        <p:tgtEl>
                                          <p:spTgt spid="121862"/>
                                        </p:tgtEl>
                                        <p:attrNameLst>
                                          <p:attrName>style.visibility</p:attrName>
                                        </p:attrNameLst>
                                      </p:cBhvr>
                                      <p:to>
                                        <p:strVal val="visible"/>
                                      </p:to>
                                    </p:set>
                                    <p:animEffect transition="in" filter="wedge">
                                      <p:cBhvr>
                                        <p:cTn id="36" dur="500"/>
                                        <p:tgtEl>
                                          <p:spTgt spid="121862"/>
                                        </p:tgtEl>
                                      </p:cBhvr>
                                    </p:animEffect>
                                  </p:childTnLst>
                                </p:cTn>
                              </p:par>
                            </p:childTnLst>
                          </p:cTn>
                        </p:par>
                        <p:par>
                          <p:cTn id="37" fill="hold" nodeType="afterGroup">
                            <p:stCondLst>
                              <p:cond delay="1500"/>
                            </p:stCondLst>
                            <p:childTnLst>
                              <p:par>
                                <p:cTn id="38" presetID="22" presetClass="entr" presetSubtype="4" fill="hold" grpId="0" nodeType="afterEffect">
                                  <p:stCondLst>
                                    <p:cond delay="0"/>
                                  </p:stCondLst>
                                  <p:childTnLst>
                                    <p:set>
                                      <p:cBhvr>
                                        <p:cTn id="39" dur="1" fill="hold">
                                          <p:stCondLst>
                                            <p:cond delay="0"/>
                                          </p:stCondLst>
                                        </p:cTn>
                                        <p:tgtEl>
                                          <p:spTgt spid="121863"/>
                                        </p:tgtEl>
                                        <p:attrNameLst>
                                          <p:attrName>style.visibility</p:attrName>
                                        </p:attrNameLst>
                                      </p:cBhvr>
                                      <p:to>
                                        <p:strVal val="visible"/>
                                      </p:to>
                                    </p:set>
                                    <p:animEffect transition="in" filter="wipe(down)">
                                      <p:cBhvr>
                                        <p:cTn id="40" dur="500"/>
                                        <p:tgtEl>
                                          <p:spTgt spid="121863"/>
                                        </p:tgtEl>
                                      </p:cBhvr>
                                    </p:animEffect>
                                  </p:childTnLst>
                                </p:cTn>
                              </p:par>
                            </p:childTnLst>
                          </p:cTn>
                        </p:par>
                        <p:par>
                          <p:cTn id="41" fill="hold" nodeType="afterGroup">
                            <p:stCondLst>
                              <p:cond delay="2000"/>
                            </p:stCondLst>
                            <p:childTnLst>
                              <p:par>
                                <p:cTn id="42" presetID="10" presetClass="entr" presetSubtype="0" fill="hold" grpId="0" nodeType="afterEffect">
                                  <p:stCondLst>
                                    <p:cond delay="0"/>
                                  </p:stCondLst>
                                  <p:childTnLst>
                                    <p:set>
                                      <p:cBhvr>
                                        <p:cTn id="43" dur="1" fill="hold">
                                          <p:stCondLst>
                                            <p:cond delay="0"/>
                                          </p:stCondLst>
                                        </p:cTn>
                                        <p:tgtEl>
                                          <p:spTgt spid="121864"/>
                                        </p:tgtEl>
                                        <p:attrNameLst>
                                          <p:attrName>style.visibility</p:attrName>
                                        </p:attrNameLst>
                                      </p:cBhvr>
                                      <p:to>
                                        <p:strVal val="visible"/>
                                      </p:to>
                                    </p:set>
                                    <p:animEffect transition="in" filter="fade">
                                      <p:cBhvr>
                                        <p:cTn id="44" dur="500"/>
                                        <p:tgtEl>
                                          <p:spTgt spid="121864"/>
                                        </p:tgtEl>
                                      </p:cBhvr>
                                    </p:animEffect>
                                  </p:childTnLst>
                                </p:cTn>
                              </p:par>
                            </p:childTnLst>
                          </p:cTn>
                        </p:par>
                        <p:par>
                          <p:cTn id="45" fill="hold" nodeType="afterGroup">
                            <p:stCondLst>
                              <p:cond delay="2500"/>
                            </p:stCondLst>
                            <p:childTnLst>
                              <p:par>
                                <p:cTn id="46" presetID="10" presetClass="entr" presetSubtype="0" fill="hold" grpId="0" nodeType="afterEffect">
                                  <p:stCondLst>
                                    <p:cond delay="0"/>
                                  </p:stCondLst>
                                  <p:childTnLst>
                                    <p:set>
                                      <p:cBhvr>
                                        <p:cTn id="47" dur="1" fill="hold">
                                          <p:stCondLst>
                                            <p:cond delay="0"/>
                                          </p:stCondLst>
                                        </p:cTn>
                                        <p:tgtEl>
                                          <p:spTgt spid="121868"/>
                                        </p:tgtEl>
                                        <p:attrNameLst>
                                          <p:attrName>style.visibility</p:attrName>
                                        </p:attrNameLst>
                                      </p:cBhvr>
                                      <p:to>
                                        <p:strVal val="visible"/>
                                      </p:to>
                                    </p:set>
                                    <p:animEffect transition="in" filter="fade">
                                      <p:cBhvr>
                                        <p:cTn id="48" dur="500"/>
                                        <p:tgtEl>
                                          <p:spTgt spid="121868"/>
                                        </p:tgtEl>
                                      </p:cBhvr>
                                    </p:animEffect>
                                  </p:childTnLst>
                                </p:cTn>
                              </p:par>
                            </p:childTnLst>
                          </p:cTn>
                        </p:par>
                        <p:par>
                          <p:cTn id="49" fill="hold" nodeType="afterGroup">
                            <p:stCondLst>
                              <p:cond delay="3000"/>
                            </p:stCondLst>
                            <p:childTnLst>
                              <p:par>
                                <p:cTn id="50" presetID="10" presetClass="entr" presetSubtype="0" fill="hold" grpId="0" nodeType="afterEffect">
                                  <p:stCondLst>
                                    <p:cond delay="0"/>
                                  </p:stCondLst>
                                  <p:childTnLst>
                                    <p:set>
                                      <p:cBhvr>
                                        <p:cTn id="51" dur="1" fill="hold">
                                          <p:stCondLst>
                                            <p:cond delay="0"/>
                                          </p:stCondLst>
                                        </p:cTn>
                                        <p:tgtEl>
                                          <p:spTgt spid="121867"/>
                                        </p:tgtEl>
                                        <p:attrNameLst>
                                          <p:attrName>style.visibility</p:attrName>
                                        </p:attrNameLst>
                                      </p:cBhvr>
                                      <p:to>
                                        <p:strVal val="visible"/>
                                      </p:to>
                                    </p:set>
                                    <p:animEffect transition="in" filter="fade">
                                      <p:cBhvr>
                                        <p:cTn id="52" dur="500"/>
                                        <p:tgtEl>
                                          <p:spTgt spid="12186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21865">
                                            <p:txEl>
                                              <p:pRg st="0" end="0"/>
                                            </p:txEl>
                                          </p:spTgt>
                                        </p:tgtEl>
                                        <p:attrNameLst>
                                          <p:attrName>style.visibility</p:attrName>
                                        </p:attrNameLst>
                                      </p:cBhvr>
                                      <p:to>
                                        <p:strVal val="visible"/>
                                      </p:to>
                                    </p:set>
                                    <p:animEffect transition="in" filter="fade">
                                      <p:cBhvr>
                                        <p:cTn id="57" dur="500"/>
                                        <p:tgtEl>
                                          <p:spTgt spid="121865">
                                            <p:txEl>
                                              <p:pRg st="0" end="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21869"/>
                                        </p:tgtEl>
                                        <p:attrNameLst>
                                          <p:attrName>style.visibility</p:attrName>
                                        </p:attrNameLst>
                                      </p:cBhvr>
                                      <p:to>
                                        <p:strVal val="visible"/>
                                      </p:to>
                                    </p:set>
                                    <p:animEffect transition="in" filter="fade">
                                      <p:cBhvr>
                                        <p:cTn id="62" dur="500"/>
                                        <p:tgtEl>
                                          <p:spTgt spid="121869"/>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21865">
                                            <p:txEl>
                                              <p:pRg st="1" end="1"/>
                                            </p:txEl>
                                          </p:spTgt>
                                        </p:tgtEl>
                                        <p:attrNameLst>
                                          <p:attrName>style.visibility</p:attrName>
                                        </p:attrNameLst>
                                      </p:cBhvr>
                                      <p:to>
                                        <p:strVal val="visible"/>
                                      </p:to>
                                    </p:set>
                                    <p:animEffect transition="in" filter="fade">
                                      <p:cBhvr>
                                        <p:cTn id="67" dur="500"/>
                                        <p:tgtEl>
                                          <p:spTgt spid="121865">
                                            <p:txEl>
                                              <p:pRg st="1" end="1"/>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1" fill="hold" nodeType="clickEffect">
                                  <p:stCondLst>
                                    <p:cond delay="0"/>
                                  </p:stCondLst>
                                  <p:childTnLst>
                                    <p:set>
                                      <p:cBhvr>
                                        <p:cTn id="71" dur="1" fill="hold">
                                          <p:stCondLst>
                                            <p:cond delay="0"/>
                                          </p:stCondLst>
                                        </p:cTn>
                                        <p:tgtEl>
                                          <p:spTgt spid="121876"/>
                                        </p:tgtEl>
                                        <p:attrNameLst>
                                          <p:attrName>style.visibility</p:attrName>
                                        </p:attrNameLst>
                                      </p:cBhvr>
                                      <p:to>
                                        <p:strVal val="visible"/>
                                      </p:to>
                                    </p:set>
                                    <p:animEffect transition="in" filter="wipe(up)">
                                      <p:cBhvr>
                                        <p:cTn id="72" dur="2000"/>
                                        <p:tgtEl>
                                          <p:spTgt spid="121876"/>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21865">
                                            <p:txEl>
                                              <p:pRg st="2" end="2"/>
                                            </p:txEl>
                                          </p:spTgt>
                                        </p:tgtEl>
                                        <p:attrNameLst>
                                          <p:attrName>style.visibility</p:attrName>
                                        </p:attrNameLst>
                                      </p:cBhvr>
                                      <p:to>
                                        <p:strVal val="visible"/>
                                      </p:to>
                                    </p:set>
                                    <p:animEffect transition="in" filter="fade">
                                      <p:cBhvr>
                                        <p:cTn id="77" dur="500"/>
                                        <p:tgtEl>
                                          <p:spTgt spid="121865">
                                            <p:txEl>
                                              <p:pRg st="2" end="2"/>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21865">
                                            <p:txEl>
                                              <p:pRg st="3" end="3"/>
                                            </p:txEl>
                                          </p:spTgt>
                                        </p:tgtEl>
                                        <p:attrNameLst>
                                          <p:attrName>style.visibility</p:attrName>
                                        </p:attrNameLst>
                                      </p:cBhvr>
                                      <p:to>
                                        <p:strVal val="visible"/>
                                      </p:to>
                                    </p:set>
                                    <p:animEffect transition="in" filter="fade">
                                      <p:cBhvr>
                                        <p:cTn id="82" dur="500"/>
                                        <p:tgtEl>
                                          <p:spTgt spid="121865">
                                            <p:txEl>
                                              <p:pRg st="3" end="3"/>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21866"/>
                                        </p:tgtEl>
                                        <p:attrNameLst>
                                          <p:attrName>style.visibility</p:attrName>
                                        </p:attrNameLst>
                                      </p:cBhvr>
                                      <p:to>
                                        <p:strVal val="visible"/>
                                      </p:to>
                                    </p:set>
                                    <p:animEffect transition="in" filter="fade">
                                      <p:cBhvr>
                                        <p:cTn id="87" dur="500"/>
                                        <p:tgtEl>
                                          <p:spTgt spid="121866"/>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21870">
                                            <p:txEl>
                                              <p:pRg st="0" end="0"/>
                                            </p:txEl>
                                          </p:spTgt>
                                        </p:tgtEl>
                                        <p:attrNameLst>
                                          <p:attrName>style.visibility</p:attrName>
                                        </p:attrNameLst>
                                      </p:cBhvr>
                                      <p:to>
                                        <p:strVal val="visible"/>
                                      </p:to>
                                    </p:set>
                                    <p:animEffect transition="in" filter="fade">
                                      <p:cBhvr>
                                        <p:cTn id="92" dur="500"/>
                                        <p:tgtEl>
                                          <p:spTgt spid="121870">
                                            <p:txEl>
                                              <p:pRg st="0" end="0"/>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121870">
                                            <p:txEl>
                                              <p:pRg st="1" end="1"/>
                                            </p:txEl>
                                          </p:spTgt>
                                        </p:tgtEl>
                                        <p:attrNameLst>
                                          <p:attrName>style.visibility</p:attrName>
                                        </p:attrNameLst>
                                      </p:cBhvr>
                                      <p:to>
                                        <p:strVal val="visible"/>
                                      </p:to>
                                    </p:set>
                                    <p:animEffect transition="in" filter="fade">
                                      <p:cBhvr>
                                        <p:cTn id="97" dur="500"/>
                                        <p:tgtEl>
                                          <p:spTgt spid="12187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p:bldP spid="121860" grpId="0" build="p"/>
      <p:bldP spid="121861" grpId="0" animBg="1"/>
      <p:bldP spid="121862" grpId="0" animBg="1"/>
      <p:bldP spid="121863" grpId="0" animBg="1"/>
      <p:bldP spid="121864" grpId="0"/>
      <p:bldP spid="121865" grpId="0" uiExpand="1" build="p"/>
      <p:bldP spid="121866" grpId="0" animBg="1"/>
      <p:bldP spid="121867" grpId="0"/>
      <p:bldP spid="121869" grpId="0" uiExpand="1"/>
      <p:bldP spid="121870" grpId="0" build="p"/>
      <p:bldP spid="12186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descr="Wide upward diagonal"/>
          <p:cNvSpPr>
            <a:spLocks noChangeArrowheads="1"/>
          </p:cNvSpPr>
          <p:nvPr/>
        </p:nvSpPr>
        <p:spPr bwMode="auto">
          <a:xfrm>
            <a:off x="5030391" y="647701"/>
            <a:ext cx="2731029" cy="1509713"/>
          </a:xfrm>
          <a:prstGeom prst="rect">
            <a:avLst/>
          </a:prstGeom>
          <a:pattFill prst="wdUpDiag">
            <a:fgClr>
              <a:srgbClr val="0000CC"/>
            </a:fgClr>
            <a:bgClr>
              <a:srgbClr val="FFFFFF"/>
            </a:bgClr>
          </a:pattFill>
          <a:ln w="571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122883" name="Rectangle 3"/>
          <p:cNvSpPr>
            <a:spLocks/>
          </p:cNvSpPr>
          <p:nvPr/>
        </p:nvSpPr>
        <p:spPr bwMode="auto">
          <a:xfrm>
            <a:off x="247650" y="98425"/>
            <a:ext cx="9245600" cy="369332"/>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algn="just" defTabSz="787400" eaLnBrk="1" hangingPunct="1">
              <a:buClr>
                <a:srgbClr val="0033CC"/>
              </a:buClr>
              <a:buSzPct val="75000"/>
              <a:buFont typeface="Wingdings" charset="0"/>
              <a:buNone/>
            </a:pPr>
            <a:r>
              <a:rPr lang="en-US" b="1">
                <a:latin typeface="Arial Narrow" charset="0"/>
                <a:cs typeface="Arial" charset="0"/>
                <a:sym typeface="Arial" charset="0"/>
              </a:rPr>
              <a:t>Use Venn Diagram to test the validity of the argument below</a:t>
            </a:r>
          </a:p>
        </p:txBody>
      </p:sp>
      <p:sp>
        <p:nvSpPr>
          <p:cNvPr id="122884" name="Text Box 4"/>
          <p:cNvSpPr txBox="1">
            <a:spLocks noChangeArrowheads="1"/>
          </p:cNvSpPr>
          <p:nvPr/>
        </p:nvSpPr>
        <p:spPr bwMode="auto">
          <a:xfrm>
            <a:off x="259027" y="782638"/>
            <a:ext cx="3797300" cy="1034129"/>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marL="536575" indent="-536575">
              <a:defRPr sz="2400">
                <a:solidFill>
                  <a:schemeClr val="tx1"/>
                </a:solidFill>
                <a:latin typeface="Arial" charset="0"/>
                <a:ea typeface="ＭＳ Ｐゴシック" charset="0"/>
                <a:cs typeface="ＭＳ Ｐゴシック" charset="0"/>
              </a:defRPr>
            </a:lvl1pPr>
            <a:lvl2pPr marL="1260475" indent="-457200">
              <a:defRPr sz="2400">
                <a:solidFill>
                  <a:schemeClr val="tx1"/>
                </a:solidFill>
                <a:latin typeface="Arial" charset="0"/>
                <a:ea typeface="ＭＳ Ｐゴシック" charset="0"/>
              </a:defRPr>
            </a:lvl2pPr>
            <a:lvl3pPr marL="1897063" indent="-457200">
              <a:defRPr sz="2400">
                <a:solidFill>
                  <a:schemeClr val="tx1"/>
                </a:solidFill>
                <a:latin typeface="Arial" charset="0"/>
                <a:ea typeface="ＭＳ Ｐゴシック" charset="0"/>
              </a:defRPr>
            </a:lvl3pPr>
            <a:lvl4pPr marL="2533650" indent="-457200">
              <a:defRPr sz="2400">
                <a:solidFill>
                  <a:schemeClr val="tx1"/>
                </a:solidFill>
                <a:latin typeface="Arial" charset="0"/>
                <a:ea typeface="ＭＳ Ｐゴシック" charset="0"/>
              </a:defRPr>
            </a:lvl4pPr>
            <a:lvl5pPr marL="3170238" indent="-457200">
              <a:defRPr sz="2400">
                <a:solidFill>
                  <a:schemeClr val="tx1"/>
                </a:solidFill>
                <a:latin typeface="Arial" charset="0"/>
                <a:ea typeface="ＭＳ Ｐゴシック" charset="0"/>
              </a:defRPr>
            </a:lvl5pPr>
            <a:lvl6pPr marL="3627438" indent="-457200" eaLnBrk="0" fontAlgn="base" hangingPunct="0">
              <a:spcBef>
                <a:spcPct val="0"/>
              </a:spcBef>
              <a:spcAft>
                <a:spcPct val="0"/>
              </a:spcAft>
              <a:defRPr sz="2400">
                <a:solidFill>
                  <a:schemeClr val="tx1"/>
                </a:solidFill>
                <a:latin typeface="Arial" charset="0"/>
                <a:ea typeface="ＭＳ Ｐゴシック" charset="0"/>
              </a:defRPr>
            </a:lvl6pPr>
            <a:lvl7pPr marL="4084638" indent="-457200" eaLnBrk="0" fontAlgn="base" hangingPunct="0">
              <a:spcBef>
                <a:spcPct val="0"/>
              </a:spcBef>
              <a:spcAft>
                <a:spcPct val="0"/>
              </a:spcAft>
              <a:defRPr sz="2400">
                <a:solidFill>
                  <a:schemeClr val="tx1"/>
                </a:solidFill>
                <a:latin typeface="Arial" charset="0"/>
                <a:ea typeface="ＭＳ Ｐゴシック" charset="0"/>
              </a:defRPr>
            </a:lvl7pPr>
            <a:lvl8pPr marL="4541838" indent="-457200" eaLnBrk="0" fontAlgn="base" hangingPunct="0">
              <a:spcBef>
                <a:spcPct val="0"/>
              </a:spcBef>
              <a:spcAft>
                <a:spcPct val="0"/>
              </a:spcAft>
              <a:defRPr sz="2400">
                <a:solidFill>
                  <a:schemeClr val="tx1"/>
                </a:solidFill>
                <a:latin typeface="Arial" charset="0"/>
                <a:ea typeface="ＭＳ Ｐゴシック" charset="0"/>
              </a:defRPr>
            </a:lvl8pPr>
            <a:lvl9pPr marL="4999038" indent="-457200"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buClr>
                <a:srgbClr val="0033CC"/>
              </a:buClr>
              <a:buSzPct val="75000"/>
              <a:buFont typeface="Wingdings" charset="0"/>
              <a:buNone/>
            </a:pPr>
            <a:r>
              <a:rPr lang="en-AU" b="1">
                <a:solidFill>
                  <a:srgbClr val="0000CC"/>
                </a:solidFill>
                <a:latin typeface="Arial Narrow"/>
                <a:cs typeface="Arial Narrow"/>
                <a:sym typeface="Arial" charset="0"/>
              </a:rPr>
              <a:t>P.	Everything is good.</a:t>
            </a:r>
          </a:p>
          <a:p>
            <a:pPr algn="just" eaLnBrk="1" hangingPunct="1">
              <a:lnSpc>
                <a:spcPct val="80000"/>
              </a:lnSpc>
              <a:buClr>
                <a:srgbClr val="0033CC"/>
              </a:buClr>
              <a:buSzPct val="75000"/>
              <a:buFont typeface="Wingdings" charset="0"/>
              <a:buNone/>
            </a:pPr>
            <a:r>
              <a:rPr lang="en-AU" b="1">
                <a:latin typeface="Arial Narrow"/>
                <a:cs typeface="Arial Narrow"/>
                <a:sym typeface="Arial" charset="0"/>
              </a:rPr>
              <a:t>----------------------------------</a:t>
            </a:r>
          </a:p>
          <a:p>
            <a:pPr algn="just" eaLnBrk="1" hangingPunct="1">
              <a:buClr>
                <a:srgbClr val="0033CC"/>
              </a:buClr>
              <a:buSzPct val="75000"/>
              <a:buFont typeface="Wingdings" charset="0"/>
              <a:buNone/>
            </a:pPr>
            <a:r>
              <a:rPr lang="en-AU" b="1">
                <a:latin typeface="Arial Narrow"/>
                <a:cs typeface="Arial Narrow"/>
                <a:sym typeface="Arial" charset="0"/>
              </a:rPr>
              <a:t>C.	Something is good.</a:t>
            </a:r>
          </a:p>
        </p:txBody>
      </p:sp>
      <p:sp>
        <p:nvSpPr>
          <p:cNvPr id="122885" name="Rectangle 5"/>
          <p:cNvSpPr>
            <a:spLocks noChangeArrowheads="1"/>
          </p:cNvSpPr>
          <p:nvPr/>
        </p:nvSpPr>
        <p:spPr bwMode="auto">
          <a:xfrm>
            <a:off x="5030391" y="649288"/>
            <a:ext cx="2731029" cy="1509712"/>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122886" name="Oval 6"/>
          <p:cNvSpPr>
            <a:spLocks noChangeArrowheads="1"/>
          </p:cNvSpPr>
          <p:nvPr/>
        </p:nvSpPr>
        <p:spPr bwMode="auto">
          <a:xfrm>
            <a:off x="6045068" y="889000"/>
            <a:ext cx="1169458" cy="1054100"/>
          </a:xfrm>
          <a:prstGeom prst="ellipse">
            <a:avLst/>
          </a:prstGeom>
          <a:solidFill>
            <a:schemeClr val="bg1"/>
          </a:solidFill>
          <a:ln w="571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22887" name="Line 7"/>
          <p:cNvSpPr>
            <a:spLocks noChangeShapeType="1"/>
          </p:cNvSpPr>
          <p:nvPr/>
        </p:nvSpPr>
        <p:spPr bwMode="auto">
          <a:xfrm flipH="1">
            <a:off x="7137135" y="938214"/>
            <a:ext cx="935567" cy="28733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22888" name="Text Box 8"/>
          <p:cNvSpPr txBox="1">
            <a:spLocks noChangeArrowheads="1"/>
          </p:cNvSpPr>
          <p:nvPr/>
        </p:nvSpPr>
        <p:spPr bwMode="auto">
          <a:xfrm>
            <a:off x="8072703" y="733425"/>
            <a:ext cx="1950244" cy="43088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lnSpc>
                <a:spcPct val="90000"/>
              </a:lnSpc>
            </a:pPr>
            <a:r>
              <a:rPr lang="en-AU" b="1">
                <a:latin typeface="Arial Narrow" charset="0"/>
                <a:cs typeface="Arial" charset="0"/>
              </a:rPr>
              <a:t>good things</a:t>
            </a:r>
          </a:p>
        </p:txBody>
      </p:sp>
      <p:sp>
        <p:nvSpPr>
          <p:cNvPr id="122889" name="Text Box 9"/>
          <p:cNvSpPr txBox="1">
            <a:spLocks noChangeArrowheads="1"/>
          </p:cNvSpPr>
          <p:nvPr/>
        </p:nvSpPr>
        <p:spPr bwMode="auto">
          <a:xfrm>
            <a:off x="194337" y="2287589"/>
            <a:ext cx="9608476" cy="36933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marL="363538" indent="-363538">
              <a:defRPr sz="2400">
                <a:solidFill>
                  <a:schemeClr val="tx1"/>
                </a:solidFill>
                <a:latin typeface="Arial" charset="0"/>
                <a:ea typeface="ＭＳ Ｐゴシック" charset="0"/>
                <a:cs typeface="ＭＳ Ｐゴシック" charset="0"/>
              </a:defRPr>
            </a:lvl1pPr>
            <a:lvl2pPr marL="5429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10000"/>
              </a:spcBef>
              <a:buClr>
                <a:srgbClr val="0033CC"/>
              </a:buClr>
              <a:buSzPct val="75000"/>
              <a:buFont typeface="Wingdings 3" charset="0"/>
              <a:buNone/>
            </a:pPr>
            <a:r>
              <a:rPr lang="en-US" b="1">
                <a:solidFill>
                  <a:srgbClr val="008000"/>
                </a:solidFill>
                <a:sym typeface="Webdings" charset="0"/>
              </a:rPr>
              <a:t></a:t>
            </a:r>
            <a:r>
              <a:rPr lang="en-US">
                <a:solidFill>
                  <a:srgbClr val="008000"/>
                </a:solidFill>
                <a:sym typeface="Arial" charset="0"/>
              </a:rPr>
              <a:t> </a:t>
            </a:r>
            <a:r>
              <a:rPr lang="en-US" b="1">
                <a:solidFill>
                  <a:srgbClr val="008000"/>
                </a:solidFill>
                <a:latin typeface="Arial Narrow" charset="0"/>
                <a:sym typeface="Arial" charset="0"/>
              </a:rPr>
              <a:t>Check whether C is already represented (without any extra drawing)</a:t>
            </a:r>
            <a:endParaRPr lang="en-AU" b="1">
              <a:solidFill>
                <a:srgbClr val="008000"/>
              </a:solidFill>
              <a:latin typeface="Arial Narrow" charset="0"/>
              <a:cs typeface="Arial" charset="0"/>
              <a:sym typeface="Arial" charset="0"/>
            </a:endParaRPr>
          </a:p>
        </p:txBody>
      </p:sp>
      <p:sp>
        <p:nvSpPr>
          <p:cNvPr id="122890" name="Text Box 10"/>
          <p:cNvSpPr txBox="1">
            <a:spLocks noChangeArrowheads="1"/>
          </p:cNvSpPr>
          <p:nvPr/>
        </p:nvSpPr>
        <p:spPr bwMode="auto">
          <a:xfrm>
            <a:off x="5124980" y="752476"/>
            <a:ext cx="493581"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cs typeface="Arial" charset="0"/>
              </a:rPr>
              <a:t>2</a:t>
            </a:r>
          </a:p>
        </p:txBody>
      </p:sp>
      <p:sp>
        <p:nvSpPr>
          <p:cNvPr id="122891" name="Text Box 11"/>
          <p:cNvSpPr txBox="1">
            <a:spLocks noChangeArrowheads="1"/>
          </p:cNvSpPr>
          <p:nvPr/>
        </p:nvSpPr>
        <p:spPr bwMode="auto">
          <a:xfrm>
            <a:off x="6452659" y="1206501"/>
            <a:ext cx="493581"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cs typeface="Arial" charset="0"/>
              </a:rPr>
              <a:t>1</a:t>
            </a:r>
          </a:p>
        </p:txBody>
      </p:sp>
      <p:sp>
        <p:nvSpPr>
          <p:cNvPr id="122892" name="Text Box 12"/>
          <p:cNvSpPr txBox="1">
            <a:spLocks noChangeArrowheads="1"/>
          </p:cNvSpPr>
          <p:nvPr/>
        </p:nvSpPr>
        <p:spPr bwMode="auto">
          <a:xfrm>
            <a:off x="203200" y="2779714"/>
            <a:ext cx="9639301" cy="174148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72000" tIns="0" rIns="72000" bIns="0"/>
          <a:lstStyle>
            <a:lvl1pPr>
              <a:defRPr sz="2400">
                <a:solidFill>
                  <a:schemeClr val="tx1"/>
                </a:solidFill>
                <a:latin typeface="Arial" charset="0"/>
                <a:ea typeface="ＭＳ Ｐゴシック" charset="0"/>
                <a:cs typeface="ＭＳ Ｐゴシック" charset="0"/>
              </a:defRPr>
            </a:lvl1pPr>
            <a:lvl2pPr marL="62865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Clr>
                <a:srgbClr val="0033CC"/>
              </a:buClr>
              <a:buSzPct val="75000"/>
              <a:buFont typeface="Wingdings" charset="0"/>
              <a:buNone/>
            </a:pPr>
            <a:r>
              <a:rPr lang="en-US" sz="2200" b="1">
                <a:latin typeface="Arial Narrow" charset="0"/>
                <a:cs typeface="Arial" charset="0"/>
                <a:sym typeface="Arial" charset="0"/>
              </a:rPr>
              <a:t>- For C to be represented, a tick should appear inside Region 1.  </a:t>
            </a:r>
          </a:p>
          <a:p>
            <a:pPr eaLnBrk="1" hangingPunct="1">
              <a:buClr>
                <a:srgbClr val="0033CC"/>
              </a:buClr>
              <a:buSzPct val="75000"/>
              <a:buFont typeface="Wingdings" charset="0"/>
              <a:buNone/>
            </a:pPr>
            <a:r>
              <a:rPr lang="en-US" sz="2200" b="1">
                <a:latin typeface="Arial Narrow" charset="0"/>
                <a:cs typeface="Arial" charset="0"/>
                <a:sym typeface="Arial" charset="0"/>
              </a:rPr>
              <a:t>- But no tick is actually located there.</a:t>
            </a:r>
          </a:p>
          <a:p>
            <a:pPr eaLnBrk="1" hangingPunct="1">
              <a:spcBef>
                <a:spcPct val="10000"/>
              </a:spcBef>
              <a:buClr>
                <a:srgbClr val="0033CC"/>
              </a:buClr>
              <a:buSzPct val="75000"/>
              <a:buFont typeface="Wingdings" charset="0"/>
              <a:buNone/>
            </a:pPr>
            <a:r>
              <a:rPr lang="en-US" sz="2200" b="1">
                <a:latin typeface="Arial Narrow" charset="0"/>
                <a:cs typeface="Arial" charset="0"/>
                <a:sym typeface="Symbol" charset="0"/>
              </a:rPr>
              <a:t>  The argument is </a:t>
            </a:r>
            <a:r>
              <a:rPr lang="en-US" sz="2200" b="1" u="sng">
                <a:solidFill>
                  <a:srgbClr val="008000"/>
                </a:solidFill>
                <a:latin typeface="Arial Narrow" charset="0"/>
                <a:cs typeface="Arial" charset="0"/>
                <a:sym typeface="Symbol" charset="0"/>
              </a:rPr>
              <a:t>INVALID</a:t>
            </a:r>
            <a:r>
              <a:rPr lang="en-US" sz="2200" b="1">
                <a:solidFill>
                  <a:srgbClr val="008000"/>
                </a:solidFill>
                <a:latin typeface="Arial Narrow" charset="0"/>
                <a:cs typeface="Arial" charset="0"/>
                <a:sym typeface="Symbol" charset="0"/>
              </a:rPr>
              <a:t>. </a:t>
            </a:r>
          </a:p>
          <a:p>
            <a:pPr eaLnBrk="1" hangingPunct="1">
              <a:spcBef>
                <a:spcPct val="30000"/>
              </a:spcBef>
              <a:buClr>
                <a:srgbClr val="0033CC"/>
              </a:buClr>
              <a:buSzPct val="75000"/>
              <a:buFont typeface="Wingdings" charset="0"/>
              <a:buNone/>
            </a:pPr>
            <a:r>
              <a:rPr lang="en-US" sz="1400" b="1">
                <a:solidFill>
                  <a:srgbClr val="FF0000"/>
                </a:solidFill>
                <a:latin typeface="Arial Narrow" charset="0"/>
                <a:cs typeface="Arial" charset="0"/>
                <a:sym typeface="Symbol" charset="0"/>
              </a:rPr>
              <a:t>(Note:  The above argument is invalid because it has not been assumed that the universe is non-empty. But if we modify the argument by adding to it the assumption of non-empty universe as a second premise (see below), then the modified argument will be valid.) </a:t>
            </a:r>
          </a:p>
        </p:txBody>
      </p:sp>
      <p:sp>
        <p:nvSpPr>
          <p:cNvPr id="122893" name="Rectangle 13" descr="Wide upward diagonal"/>
          <p:cNvSpPr>
            <a:spLocks noChangeArrowheads="1"/>
          </p:cNvSpPr>
          <p:nvPr/>
        </p:nvSpPr>
        <p:spPr bwMode="auto">
          <a:xfrm>
            <a:off x="5030391" y="4614863"/>
            <a:ext cx="2731029" cy="1509712"/>
          </a:xfrm>
          <a:prstGeom prst="rect">
            <a:avLst/>
          </a:prstGeom>
          <a:pattFill prst="wdUpDiag">
            <a:fgClr>
              <a:srgbClr val="0000CC"/>
            </a:fgClr>
            <a:bgClr>
              <a:srgbClr val="FFFFFF"/>
            </a:bgClr>
          </a:pattFill>
          <a:ln w="571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122894" name="Text Box 14"/>
          <p:cNvSpPr txBox="1">
            <a:spLocks noChangeArrowheads="1"/>
          </p:cNvSpPr>
          <p:nvPr/>
        </p:nvSpPr>
        <p:spPr bwMode="auto">
          <a:xfrm>
            <a:off x="259027" y="4641850"/>
            <a:ext cx="3797300" cy="1403461"/>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marL="536575" indent="-536575">
              <a:defRPr sz="2400">
                <a:solidFill>
                  <a:schemeClr val="tx1"/>
                </a:solidFill>
                <a:latin typeface="Arial" charset="0"/>
                <a:ea typeface="ＭＳ Ｐゴシック" charset="0"/>
                <a:cs typeface="ＭＳ Ｐゴシック" charset="0"/>
              </a:defRPr>
            </a:lvl1pPr>
            <a:lvl2pPr marL="1260475" indent="-457200">
              <a:defRPr sz="2400">
                <a:solidFill>
                  <a:schemeClr val="tx1"/>
                </a:solidFill>
                <a:latin typeface="Arial" charset="0"/>
                <a:ea typeface="ＭＳ Ｐゴシック" charset="0"/>
              </a:defRPr>
            </a:lvl2pPr>
            <a:lvl3pPr marL="1897063" indent="-457200">
              <a:defRPr sz="2400">
                <a:solidFill>
                  <a:schemeClr val="tx1"/>
                </a:solidFill>
                <a:latin typeface="Arial" charset="0"/>
                <a:ea typeface="ＭＳ Ｐゴシック" charset="0"/>
              </a:defRPr>
            </a:lvl3pPr>
            <a:lvl4pPr marL="2533650" indent="-457200">
              <a:defRPr sz="2400">
                <a:solidFill>
                  <a:schemeClr val="tx1"/>
                </a:solidFill>
                <a:latin typeface="Arial" charset="0"/>
                <a:ea typeface="ＭＳ Ｐゴシック" charset="0"/>
              </a:defRPr>
            </a:lvl4pPr>
            <a:lvl5pPr marL="3170238" indent="-457200">
              <a:defRPr sz="2400">
                <a:solidFill>
                  <a:schemeClr val="tx1"/>
                </a:solidFill>
                <a:latin typeface="Arial" charset="0"/>
                <a:ea typeface="ＭＳ Ｐゴシック" charset="0"/>
              </a:defRPr>
            </a:lvl5pPr>
            <a:lvl6pPr marL="3627438" indent="-457200" eaLnBrk="0" fontAlgn="base" hangingPunct="0">
              <a:spcBef>
                <a:spcPct val="0"/>
              </a:spcBef>
              <a:spcAft>
                <a:spcPct val="0"/>
              </a:spcAft>
              <a:defRPr sz="2400">
                <a:solidFill>
                  <a:schemeClr val="tx1"/>
                </a:solidFill>
                <a:latin typeface="Arial" charset="0"/>
                <a:ea typeface="ＭＳ Ｐゴシック" charset="0"/>
              </a:defRPr>
            </a:lvl6pPr>
            <a:lvl7pPr marL="4084638" indent="-457200" eaLnBrk="0" fontAlgn="base" hangingPunct="0">
              <a:spcBef>
                <a:spcPct val="0"/>
              </a:spcBef>
              <a:spcAft>
                <a:spcPct val="0"/>
              </a:spcAft>
              <a:defRPr sz="2400">
                <a:solidFill>
                  <a:schemeClr val="tx1"/>
                </a:solidFill>
                <a:latin typeface="Arial" charset="0"/>
                <a:ea typeface="ＭＳ Ｐゴシック" charset="0"/>
              </a:defRPr>
            </a:lvl7pPr>
            <a:lvl8pPr marL="4541838" indent="-457200" eaLnBrk="0" fontAlgn="base" hangingPunct="0">
              <a:spcBef>
                <a:spcPct val="0"/>
              </a:spcBef>
              <a:spcAft>
                <a:spcPct val="0"/>
              </a:spcAft>
              <a:defRPr sz="2400">
                <a:solidFill>
                  <a:schemeClr val="tx1"/>
                </a:solidFill>
                <a:latin typeface="Arial" charset="0"/>
                <a:ea typeface="ＭＳ Ｐゴシック" charset="0"/>
              </a:defRPr>
            </a:lvl8pPr>
            <a:lvl9pPr marL="4999038" indent="-457200"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buClr>
                <a:srgbClr val="0033CC"/>
              </a:buClr>
              <a:buSzPct val="75000"/>
              <a:buFont typeface="Wingdings" charset="0"/>
              <a:buNone/>
            </a:pPr>
            <a:r>
              <a:rPr lang="en-AU" b="1">
                <a:solidFill>
                  <a:srgbClr val="0000CC"/>
                </a:solidFill>
                <a:latin typeface="Arial Narrow"/>
                <a:cs typeface="Arial Narrow"/>
                <a:sym typeface="Arial" charset="0"/>
              </a:rPr>
              <a:t>P1.	Everything is good.</a:t>
            </a:r>
          </a:p>
          <a:p>
            <a:pPr algn="just" eaLnBrk="1" hangingPunct="1">
              <a:buClr>
                <a:srgbClr val="0033CC"/>
              </a:buClr>
              <a:buSzPct val="75000"/>
              <a:buFont typeface="Wingdings" charset="0"/>
              <a:buNone/>
            </a:pPr>
            <a:r>
              <a:rPr lang="en-AU" b="1">
                <a:solidFill>
                  <a:srgbClr val="FF0000"/>
                </a:solidFill>
                <a:latin typeface="Arial Narrow"/>
                <a:cs typeface="Arial Narrow"/>
                <a:sym typeface="Arial" charset="0"/>
              </a:rPr>
              <a:t>P2.  Something exists.</a:t>
            </a:r>
          </a:p>
          <a:p>
            <a:pPr algn="just" eaLnBrk="1" hangingPunct="1">
              <a:lnSpc>
                <a:spcPct val="80000"/>
              </a:lnSpc>
              <a:buClr>
                <a:srgbClr val="0033CC"/>
              </a:buClr>
              <a:buSzPct val="75000"/>
              <a:buFont typeface="Wingdings" charset="0"/>
              <a:buNone/>
            </a:pPr>
            <a:r>
              <a:rPr lang="en-AU" b="1">
                <a:latin typeface="Arial Narrow"/>
                <a:cs typeface="Arial Narrow"/>
                <a:sym typeface="Arial" charset="0"/>
              </a:rPr>
              <a:t>----------------------------------</a:t>
            </a:r>
          </a:p>
          <a:p>
            <a:pPr algn="just" eaLnBrk="1" hangingPunct="1">
              <a:buClr>
                <a:srgbClr val="0033CC"/>
              </a:buClr>
              <a:buSzPct val="75000"/>
              <a:buFont typeface="Wingdings" charset="0"/>
              <a:buNone/>
            </a:pPr>
            <a:r>
              <a:rPr lang="en-AU" b="1">
                <a:latin typeface="Arial Narrow"/>
                <a:cs typeface="Arial Narrow"/>
                <a:sym typeface="Arial" charset="0"/>
              </a:rPr>
              <a:t>C.	Something is good.</a:t>
            </a:r>
          </a:p>
        </p:txBody>
      </p:sp>
      <p:sp>
        <p:nvSpPr>
          <p:cNvPr id="122895" name="Rectangle 15"/>
          <p:cNvSpPr>
            <a:spLocks noChangeArrowheads="1"/>
          </p:cNvSpPr>
          <p:nvPr/>
        </p:nvSpPr>
        <p:spPr bwMode="auto">
          <a:xfrm>
            <a:off x="5030391" y="4616451"/>
            <a:ext cx="2731029" cy="1509713"/>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122897" name="Line 17"/>
          <p:cNvSpPr>
            <a:spLocks noChangeShapeType="1"/>
          </p:cNvSpPr>
          <p:nvPr/>
        </p:nvSpPr>
        <p:spPr bwMode="auto">
          <a:xfrm flipH="1">
            <a:off x="7137135" y="4905375"/>
            <a:ext cx="935567" cy="2873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22898" name="Text Box 18"/>
          <p:cNvSpPr txBox="1">
            <a:spLocks noChangeArrowheads="1"/>
          </p:cNvSpPr>
          <p:nvPr/>
        </p:nvSpPr>
        <p:spPr bwMode="auto">
          <a:xfrm>
            <a:off x="8072703" y="4700589"/>
            <a:ext cx="1950244" cy="43088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lnSpc>
                <a:spcPct val="90000"/>
              </a:lnSpc>
            </a:pPr>
            <a:r>
              <a:rPr lang="en-AU" b="1">
                <a:latin typeface="Arial Narrow" charset="0"/>
                <a:cs typeface="Arial" charset="0"/>
              </a:rPr>
              <a:t>good things</a:t>
            </a:r>
          </a:p>
        </p:txBody>
      </p:sp>
      <p:sp>
        <p:nvSpPr>
          <p:cNvPr id="122901" name="Text Box 21"/>
          <p:cNvSpPr txBox="1">
            <a:spLocks noChangeArrowheads="1"/>
          </p:cNvSpPr>
          <p:nvPr/>
        </p:nvSpPr>
        <p:spPr bwMode="auto">
          <a:xfrm>
            <a:off x="194338" y="6359525"/>
            <a:ext cx="6786298" cy="4318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72000" tIns="0" rIns="72000" bIns="0"/>
          <a:lstStyle>
            <a:lvl1pPr>
              <a:defRPr sz="2400">
                <a:solidFill>
                  <a:schemeClr val="tx1"/>
                </a:solidFill>
                <a:latin typeface="Arial" charset="0"/>
                <a:ea typeface="ＭＳ Ｐゴシック" charset="0"/>
                <a:cs typeface="ＭＳ Ｐゴシック" charset="0"/>
              </a:defRPr>
            </a:lvl1pPr>
            <a:lvl2pPr marL="62865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10000"/>
              </a:spcBef>
              <a:buClr>
                <a:srgbClr val="0033CC"/>
              </a:buClr>
              <a:buSzPct val="75000"/>
              <a:buFont typeface="Wingdings" charset="0"/>
              <a:buNone/>
            </a:pPr>
            <a:r>
              <a:rPr lang="en-US" b="1">
                <a:solidFill>
                  <a:srgbClr val="008000"/>
                </a:solidFill>
                <a:latin typeface="Arial Narrow" charset="0"/>
                <a:cs typeface="Arial" charset="0"/>
                <a:sym typeface="Symbol" charset="0"/>
              </a:rPr>
              <a:t>C is already represented in the diagram. </a:t>
            </a:r>
          </a:p>
        </p:txBody>
      </p:sp>
      <p:sp>
        <p:nvSpPr>
          <p:cNvPr id="122902" name="Rectangle 22"/>
          <p:cNvSpPr>
            <a:spLocks noChangeArrowheads="1"/>
          </p:cNvSpPr>
          <p:nvPr/>
        </p:nvSpPr>
        <p:spPr bwMode="auto">
          <a:xfrm>
            <a:off x="5628879" y="6296025"/>
            <a:ext cx="32785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spcBef>
                <a:spcPct val="10000"/>
              </a:spcBef>
              <a:buClr>
                <a:srgbClr val="0033CC"/>
              </a:buClr>
              <a:buSzPct val="75000"/>
              <a:buFont typeface="Wingdings" charset="0"/>
              <a:buNone/>
            </a:pPr>
            <a:r>
              <a:rPr lang="en-US" b="1">
                <a:latin typeface="Arial Narrow" charset="0"/>
                <a:sym typeface="Symbol" charset="0"/>
              </a:rPr>
              <a:t>The argument is </a:t>
            </a:r>
            <a:r>
              <a:rPr lang="en-US" b="1" u="sng">
                <a:solidFill>
                  <a:srgbClr val="008000"/>
                </a:solidFill>
                <a:latin typeface="Arial Narrow" charset="0"/>
                <a:sym typeface="Symbol" charset="0"/>
              </a:rPr>
              <a:t>VALID</a:t>
            </a:r>
            <a:r>
              <a:rPr lang="en-US" b="1">
                <a:solidFill>
                  <a:srgbClr val="008000"/>
                </a:solidFill>
                <a:latin typeface="Arial Narrow" charset="0"/>
                <a:sym typeface="Symbol" charset="0"/>
              </a:rPr>
              <a:t>.</a:t>
            </a:r>
          </a:p>
        </p:txBody>
      </p:sp>
      <p:sp>
        <p:nvSpPr>
          <p:cNvPr id="122896" name="Oval 16"/>
          <p:cNvSpPr>
            <a:spLocks noChangeArrowheads="1"/>
          </p:cNvSpPr>
          <p:nvPr/>
        </p:nvSpPr>
        <p:spPr bwMode="auto">
          <a:xfrm>
            <a:off x="6045068" y="4856163"/>
            <a:ext cx="1169458" cy="1054100"/>
          </a:xfrm>
          <a:prstGeom prst="ellipse">
            <a:avLst/>
          </a:prstGeom>
          <a:solidFill>
            <a:schemeClr val="bg1"/>
          </a:solidFill>
          <a:ln w="571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22900" name="Text Box 20"/>
          <p:cNvSpPr txBox="1">
            <a:spLocks noChangeArrowheads="1"/>
          </p:cNvSpPr>
          <p:nvPr/>
        </p:nvSpPr>
        <p:spPr bwMode="auto">
          <a:xfrm>
            <a:off x="6452659" y="5173664"/>
            <a:ext cx="493581"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cs typeface="Arial" charset="0"/>
              </a:rPr>
              <a:t>1</a:t>
            </a:r>
          </a:p>
        </p:txBody>
      </p:sp>
      <p:sp>
        <p:nvSpPr>
          <p:cNvPr id="122903" name="Freeform 23"/>
          <p:cNvSpPr>
            <a:spLocks/>
          </p:cNvSpPr>
          <p:nvPr/>
        </p:nvSpPr>
        <p:spPr bwMode="auto">
          <a:xfrm>
            <a:off x="5892006" y="5419726"/>
            <a:ext cx="343958" cy="301625"/>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5715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22899" name="Text Box 19"/>
          <p:cNvSpPr txBox="1">
            <a:spLocks noChangeArrowheads="1"/>
          </p:cNvSpPr>
          <p:nvPr/>
        </p:nvSpPr>
        <p:spPr bwMode="auto">
          <a:xfrm>
            <a:off x="5124980" y="4719639"/>
            <a:ext cx="493581"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cs typeface="Arial" charset="0"/>
              </a:rPr>
              <a:t>2</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fade">
                                      <p:cBhvr>
                                        <p:cTn id="7" dur="500"/>
                                        <p:tgtEl>
                                          <p:spTgt spid="1228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884">
                                            <p:txEl>
                                              <p:pRg st="0" end="0"/>
                                            </p:txEl>
                                          </p:spTgt>
                                        </p:tgtEl>
                                        <p:attrNameLst>
                                          <p:attrName>style.visibility</p:attrName>
                                        </p:attrNameLst>
                                      </p:cBhvr>
                                      <p:to>
                                        <p:strVal val="visible"/>
                                      </p:to>
                                    </p:set>
                                    <p:animEffect transition="in" filter="fade">
                                      <p:cBhvr>
                                        <p:cTn id="12" dur="500"/>
                                        <p:tgtEl>
                                          <p:spTgt spid="12288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884">
                                            <p:txEl>
                                              <p:pRg st="1" end="1"/>
                                            </p:txEl>
                                          </p:spTgt>
                                        </p:tgtEl>
                                        <p:attrNameLst>
                                          <p:attrName>style.visibility</p:attrName>
                                        </p:attrNameLst>
                                      </p:cBhvr>
                                      <p:to>
                                        <p:strVal val="visible"/>
                                      </p:to>
                                    </p:set>
                                    <p:animEffect transition="in" filter="fade">
                                      <p:cBhvr>
                                        <p:cTn id="17" dur="500"/>
                                        <p:tgtEl>
                                          <p:spTgt spid="122884">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2884">
                                            <p:txEl>
                                              <p:pRg st="2" end="2"/>
                                            </p:txEl>
                                          </p:spTgt>
                                        </p:tgtEl>
                                        <p:attrNameLst>
                                          <p:attrName>style.visibility</p:attrName>
                                        </p:attrNameLst>
                                      </p:cBhvr>
                                      <p:to>
                                        <p:strVal val="visible"/>
                                      </p:to>
                                    </p:set>
                                    <p:animEffect transition="in" filter="fade">
                                      <p:cBhvr>
                                        <p:cTn id="22" dur="500"/>
                                        <p:tgtEl>
                                          <p:spTgt spid="122884">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122885"/>
                                        </p:tgtEl>
                                        <p:attrNameLst>
                                          <p:attrName>style.visibility</p:attrName>
                                        </p:attrNameLst>
                                      </p:cBhvr>
                                      <p:to>
                                        <p:strVal val="visible"/>
                                      </p:to>
                                    </p:set>
                                    <p:animEffect transition="in" filter="wedge">
                                      <p:cBhvr>
                                        <p:cTn id="27" dur="1000"/>
                                        <p:tgtEl>
                                          <p:spTgt spid="122885"/>
                                        </p:tgtEl>
                                      </p:cBhvr>
                                    </p:animEffect>
                                  </p:childTnLst>
                                </p:cTn>
                              </p:par>
                            </p:childTnLst>
                          </p:cTn>
                        </p:par>
                        <p:par>
                          <p:cTn id="28" fill="hold" nodeType="afterGroup">
                            <p:stCondLst>
                              <p:cond delay="1000"/>
                            </p:stCondLst>
                            <p:childTnLst>
                              <p:par>
                                <p:cTn id="29" presetID="20" presetClass="entr" presetSubtype="0" fill="hold" grpId="0" nodeType="afterEffect">
                                  <p:stCondLst>
                                    <p:cond delay="0"/>
                                  </p:stCondLst>
                                  <p:childTnLst>
                                    <p:set>
                                      <p:cBhvr>
                                        <p:cTn id="30" dur="1" fill="hold">
                                          <p:stCondLst>
                                            <p:cond delay="0"/>
                                          </p:stCondLst>
                                        </p:cTn>
                                        <p:tgtEl>
                                          <p:spTgt spid="122886"/>
                                        </p:tgtEl>
                                        <p:attrNameLst>
                                          <p:attrName>style.visibility</p:attrName>
                                        </p:attrNameLst>
                                      </p:cBhvr>
                                      <p:to>
                                        <p:strVal val="visible"/>
                                      </p:to>
                                    </p:set>
                                    <p:animEffect transition="in" filter="wedge">
                                      <p:cBhvr>
                                        <p:cTn id="31" dur="500"/>
                                        <p:tgtEl>
                                          <p:spTgt spid="122886"/>
                                        </p:tgtEl>
                                      </p:cBhvr>
                                    </p:animEffect>
                                  </p:childTnLst>
                                </p:cTn>
                              </p:par>
                            </p:childTnLst>
                          </p:cTn>
                        </p:par>
                        <p:par>
                          <p:cTn id="32" fill="hold" nodeType="afterGroup">
                            <p:stCondLst>
                              <p:cond delay="1500"/>
                            </p:stCondLst>
                            <p:childTnLst>
                              <p:par>
                                <p:cTn id="33" presetID="22" presetClass="entr" presetSubtype="4" fill="hold" grpId="0" nodeType="afterEffect">
                                  <p:stCondLst>
                                    <p:cond delay="0"/>
                                  </p:stCondLst>
                                  <p:childTnLst>
                                    <p:set>
                                      <p:cBhvr>
                                        <p:cTn id="34" dur="1" fill="hold">
                                          <p:stCondLst>
                                            <p:cond delay="0"/>
                                          </p:stCondLst>
                                        </p:cTn>
                                        <p:tgtEl>
                                          <p:spTgt spid="122887"/>
                                        </p:tgtEl>
                                        <p:attrNameLst>
                                          <p:attrName>style.visibility</p:attrName>
                                        </p:attrNameLst>
                                      </p:cBhvr>
                                      <p:to>
                                        <p:strVal val="visible"/>
                                      </p:to>
                                    </p:set>
                                    <p:animEffect transition="in" filter="wipe(down)">
                                      <p:cBhvr>
                                        <p:cTn id="35" dur="500"/>
                                        <p:tgtEl>
                                          <p:spTgt spid="122887"/>
                                        </p:tgtEl>
                                      </p:cBhvr>
                                    </p:animEffect>
                                  </p:childTnLst>
                                </p:cTn>
                              </p:par>
                            </p:childTnLst>
                          </p:cTn>
                        </p:par>
                        <p:par>
                          <p:cTn id="36" fill="hold" nodeType="afterGroup">
                            <p:stCondLst>
                              <p:cond delay="2000"/>
                            </p:stCondLst>
                            <p:childTnLst>
                              <p:par>
                                <p:cTn id="37" presetID="10" presetClass="entr" presetSubtype="0" fill="hold" grpId="0" nodeType="afterEffect">
                                  <p:stCondLst>
                                    <p:cond delay="0"/>
                                  </p:stCondLst>
                                  <p:childTnLst>
                                    <p:set>
                                      <p:cBhvr>
                                        <p:cTn id="38" dur="1" fill="hold">
                                          <p:stCondLst>
                                            <p:cond delay="0"/>
                                          </p:stCondLst>
                                        </p:cTn>
                                        <p:tgtEl>
                                          <p:spTgt spid="122888"/>
                                        </p:tgtEl>
                                        <p:attrNameLst>
                                          <p:attrName>style.visibility</p:attrName>
                                        </p:attrNameLst>
                                      </p:cBhvr>
                                      <p:to>
                                        <p:strVal val="visible"/>
                                      </p:to>
                                    </p:set>
                                    <p:animEffect transition="in" filter="fade">
                                      <p:cBhvr>
                                        <p:cTn id="39" dur="500"/>
                                        <p:tgtEl>
                                          <p:spTgt spid="122888"/>
                                        </p:tgtEl>
                                      </p:cBhvr>
                                    </p:animEffect>
                                  </p:childTnLst>
                                </p:cTn>
                              </p:par>
                            </p:childTnLst>
                          </p:cTn>
                        </p:par>
                        <p:par>
                          <p:cTn id="40" fill="hold" nodeType="afterGroup">
                            <p:stCondLst>
                              <p:cond delay="2500"/>
                            </p:stCondLst>
                            <p:childTnLst>
                              <p:par>
                                <p:cTn id="41" presetID="10" presetClass="entr" presetSubtype="0" fill="hold" grpId="0" nodeType="afterEffect">
                                  <p:stCondLst>
                                    <p:cond delay="0"/>
                                  </p:stCondLst>
                                  <p:childTnLst>
                                    <p:set>
                                      <p:cBhvr>
                                        <p:cTn id="42" dur="1" fill="hold">
                                          <p:stCondLst>
                                            <p:cond delay="0"/>
                                          </p:stCondLst>
                                        </p:cTn>
                                        <p:tgtEl>
                                          <p:spTgt spid="122891"/>
                                        </p:tgtEl>
                                        <p:attrNameLst>
                                          <p:attrName>style.visibility</p:attrName>
                                        </p:attrNameLst>
                                      </p:cBhvr>
                                      <p:to>
                                        <p:strVal val="visible"/>
                                      </p:to>
                                    </p:set>
                                    <p:animEffect transition="in" filter="fade">
                                      <p:cBhvr>
                                        <p:cTn id="43" dur="500"/>
                                        <p:tgtEl>
                                          <p:spTgt spid="122891"/>
                                        </p:tgtEl>
                                      </p:cBhvr>
                                    </p:animEffect>
                                  </p:childTnLst>
                                </p:cTn>
                              </p:par>
                            </p:childTnLst>
                          </p:cTn>
                        </p:par>
                        <p:par>
                          <p:cTn id="44" fill="hold" nodeType="afterGroup">
                            <p:stCondLst>
                              <p:cond delay="3000"/>
                            </p:stCondLst>
                            <p:childTnLst>
                              <p:par>
                                <p:cTn id="45" presetID="10" presetClass="entr" presetSubtype="0" fill="hold" grpId="0" nodeType="afterEffect">
                                  <p:stCondLst>
                                    <p:cond delay="0"/>
                                  </p:stCondLst>
                                  <p:childTnLst>
                                    <p:set>
                                      <p:cBhvr>
                                        <p:cTn id="46" dur="1" fill="hold">
                                          <p:stCondLst>
                                            <p:cond delay="0"/>
                                          </p:stCondLst>
                                        </p:cTn>
                                        <p:tgtEl>
                                          <p:spTgt spid="122890"/>
                                        </p:tgtEl>
                                        <p:attrNameLst>
                                          <p:attrName>style.visibility</p:attrName>
                                        </p:attrNameLst>
                                      </p:cBhvr>
                                      <p:to>
                                        <p:strVal val="visible"/>
                                      </p:to>
                                    </p:set>
                                    <p:animEffect transition="in" filter="fade">
                                      <p:cBhvr>
                                        <p:cTn id="47" dur="500"/>
                                        <p:tgtEl>
                                          <p:spTgt spid="12289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122882"/>
                                        </p:tgtEl>
                                        <p:attrNameLst>
                                          <p:attrName>style.visibility</p:attrName>
                                        </p:attrNameLst>
                                      </p:cBhvr>
                                      <p:to>
                                        <p:strVal val="visible"/>
                                      </p:to>
                                    </p:set>
                                    <p:animEffect transition="in" filter="wipe(up)">
                                      <p:cBhvr>
                                        <p:cTn id="52" dur="500"/>
                                        <p:tgtEl>
                                          <p:spTgt spid="12288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22889">
                                            <p:txEl>
                                              <p:pRg st="0" end="0"/>
                                            </p:txEl>
                                          </p:spTgt>
                                        </p:tgtEl>
                                        <p:attrNameLst>
                                          <p:attrName>style.visibility</p:attrName>
                                        </p:attrNameLst>
                                      </p:cBhvr>
                                      <p:to>
                                        <p:strVal val="visible"/>
                                      </p:to>
                                    </p:set>
                                    <p:animEffect transition="in" filter="fade">
                                      <p:cBhvr>
                                        <p:cTn id="57" dur="500"/>
                                        <p:tgtEl>
                                          <p:spTgt spid="122889">
                                            <p:txEl>
                                              <p:pRg st="0" end="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22892">
                                            <p:txEl>
                                              <p:pRg st="0" end="0"/>
                                            </p:txEl>
                                          </p:spTgt>
                                        </p:tgtEl>
                                        <p:attrNameLst>
                                          <p:attrName>style.visibility</p:attrName>
                                        </p:attrNameLst>
                                      </p:cBhvr>
                                      <p:to>
                                        <p:strVal val="visible"/>
                                      </p:to>
                                    </p:set>
                                    <p:animEffect transition="in" filter="fade">
                                      <p:cBhvr>
                                        <p:cTn id="62" dur="500"/>
                                        <p:tgtEl>
                                          <p:spTgt spid="122892">
                                            <p:txEl>
                                              <p:pRg st="0" end="0"/>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22892">
                                            <p:txEl>
                                              <p:pRg st="1" end="1"/>
                                            </p:txEl>
                                          </p:spTgt>
                                        </p:tgtEl>
                                        <p:attrNameLst>
                                          <p:attrName>style.visibility</p:attrName>
                                        </p:attrNameLst>
                                      </p:cBhvr>
                                      <p:to>
                                        <p:strVal val="visible"/>
                                      </p:to>
                                    </p:set>
                                    <p:animEffect transition="in" filter="fade">
                                      <p:cBhvr>
                                        <p:cTn id="67" dur="500"/>
                                        <p:tgtEl>
                                          <p:spTgt spid="122892">
                                            <p:txEl>
                                              <p:pRg st="1" end="1"/>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22892">
                                            <p:txEl>
                                              <p:pRg st="2" end="2"/>
                                            </p:txEl>
                                          </p:spTgt>
                                        </p:tgtEl>
                                        <p:attrNameLst>
                                          <p:attrName>style.visibility</p:attrName>
                                        </p:attrNameLst>
                                      </p:cBhvr>
                                      <p:to>
                                        <p:strVal val="visible"/>
                                      </p:to>
                                    </p:set>
                                    <p:animEffect transition="in" filter="fade">
                                      <p:cBhvr>
                                        <p:cTn id="72" dur="500"/>
                                        <p:tgtEl>
                                          <p:spTgt spid="122892">
                                            <p:txEl>
                                              <p:pRg st="2" end="2"/>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22892">
                                            <p:txEl>
                                              <p:pRg st="3" end="3"/>
                                            </p:txEl>
                                          </p:spTgt>
                                        </p:tgtEl>
                                        <p:attrNameLst>
                                          <p:attrName>style.visibility</p:attrName>
                                        </p:attrNameLst>
                                      </p:cBhvr>
                                      <p:to>
                                        <p:strVal val="visible"/>
                                      </p:to>
                                    </p:set>
                                    <p:animEffect transition="in" filter="fade">
                                      <p:cBhvr>
                                        <p:cTn id="77" dur="500"/>
                                        <p:tgtEl>
                                          <p:spTgt spid="122892">
                                            <p:txEl>
                                              <p:pRg st="3" end="3"/>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22894">
                                            <p:txEl>
                                              <p:pRg st="0" end="0"/>
                                            </p:txEl>
                                          </p:spTgt>
                                        </p:tgtEl>
                                        <p:attrNameLst>
                                          <p:attrName>style.visibility</p:attrName>
                                        </p:attrNameLst>
                                      </p:cBhvr>
                                      <p:to>
                                        <p:strVal val="visible"/>
                                      </p:to>
                                    </p:set>
                                    <p:animEffect transition="in" filter="fade">
                                      <p:cBhvr>
                                        <p:cTn id="82" dur="500"/>
                                        <p:tgtEl>
                                          <p:spTgt spid="122894">
                                            <p:txEl>
                                              <p:pRg st="0" end="0"/>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22894">
                                            <p:txEl>
                                              <p:pRg st="1" end="1"/>
                                            </p:txEl>
                                          </p:spTgt>
                                        </p:tgtEl>
                                        <p:attrNameLst>
                                          <p:attrName>style.visibility</p:attrName>
                                        </p:attrNameLst>
                                      </p:cBhvr>
                                      <p:to>
                                        <p:strVal val="visible"/>
                                      </p:to>
                                    </p:set>
                                    <p:animEffect transition="in" filter="fade">
                                      <p:cBhvr>
                                        <p:cTn id="87" dur="500"/>
                                        <p:tgtEl>
                                          <p:spTgt spid="122894">
                                            <p:txEl>
                                              <p:pRg st="1" end="1"/>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22894">
                                            <p:txEl>
                                              <p:pRg st="2" end="2"/>
                                            </p:txEl>
                                          </p:spTgt>
                                        </p:tgtEl>
                                        <p:attrNameLst>
                                          <p:attrName>style.visibility</p:attrName>
                                        </p:attrNameLst>
                                      </p:cBhvr>
                                      <p:to>
                                        <p:strVal val="visible"/>
                                      </p:to>
                                    </p:set>
                                    <p:animEffect transition="in" filter="fade">
                                      <p:cBhvr>
                                        <p:cTn id="92" dur="500"/>
                                        <p:tgtEl>
                                          <p:spTgt spid="122894">
                                            <p:txEl>
                                              <p:pRg st="2" end="2"/>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122894">
                                            <p:txEl>
                                              <p:pRg st="3" end="3"/>
                                            </p:txEl>
                                          </p:spTgt>
                                        </p:tgtEl>
                                        <p:attrNameLst>
                                          <p:attrName>style.visibility</p:attrName>
                                        </p:attrNameLst>
                                      </p:cBhvr>
                                      <p:to>
                                        <p:strVal val="visible"/>
                                      </p:to>
                                    </p:set>
                                    <p:animEffect transition="in" filter="fade">
                                      <p:cBhvr>
                                        <p:cTn id="97" dur="500"/>
                                        <p:tgtEl>
                                          <p:spTgt spid="122894">
                                            <p:txEl>
                                              <p:pRg st="3" end="3"/>
                                            </p:txEl>
                                          </p:spTgt>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0" presetClass="entr" presetSubtype="0" fill="hold" grpId="0" nodeType="clickEffect">
                                  <p:stCondLst>
                                    <p:cond delay="0"/>
                                  </p:stCondLst>
                                  <p:childTnLst>
                                    <p:set>
                                      <p:cBhvr>
                                        <p:cTn id="101" dur="1" fill="hold">
                                          <p:stCondLst>
                                            <p:cond delay="0"/>
                                          </p:stCondLst>
                                        </p:cTn>
                                        <p:tgtEl>
                                          <p:spTgt spid="122895"/>
                                        </p:tgtEl>
                                        <p:attrNameLst>
                                          <p:attrName>style.visibility</p:attrName>
                                        </p:attrNameLst>
                                      </p:cBhvr>
                                      <p:to>
                                        <p:strVal val="visible"/>
                                      </p:to>
                                    </p:set>
                                    <p:animEffect transition="in" filter="wedge">
                                      <p:cBhvr>
                                        <p:cTn id="102" dur="1000"/>
                                        <p:tgtEl>
                                          <p:spTgt spid="122895"/>
                                        </p:tgtEl>
                                      </p:cBhvr>
                                    </p:animEffect>
                                  </p:childTnLst>
                                </p:cTn>
                              </p:par>
                            </p:childTnLst>
                          </p:cTn>
                        </p:par>
                        <p:par>
                          <p:cTn id="103" fill="hold" nodeType="afterGroup">
                            <p:stCondLst>
                              <p:cond delay="1000"/>
                            </p:stCondLst>
                            <p:childTnLst>
                              <p:par>
                                <p:cTn id="104" presetID="20" presetClass="entr" presetSubtype="0" fill="hold" grpId="0" nodeType="afterEffect">
                                  <p:stCondLst>
                                    <p:cond delay="0"/>
                                  </p:stCondLst>
                                  <p:childTnLst>
                                    <p:set>
                                      <p:cBhvr>
                                        <p:cTn id="105" dur="1" fill="hold">
                                          <p:stCondLst>
                                            <p:cond delay="0"/>
                                          </p:stCondLst>
                                        </p:cTn>
                                        <p:tgtEl>
                                          <p:spTgt spid="122896"/>
                                        </p:tgtEl>
                                        <p:attrNameLst>
                                          <p:attrName>style.visibility</p:attrName>
                                        </p:attrNameLst>
                                      </p:cBhvr>
                                      <p:to>
                                        <p:strVal val="visible"/>
                                      </p:to>
                                    </p:set>
                                    <p:animEffect transition="in" filter="wedge">
                                      <p:cBhvr>
                                        <p:cTn id="106" dur="500"/>
                                        <p:tgtEl>
                                          <p:spTgt spid="122896"/>
                                        </p:tgtEl>
                                      </p:cBhvr>
                                    </p:animEffect>
                                  </p:childTnLst>
                                </p:cTn>
                              </p:par>
                            </p:childTnLst>
                          </p:cTn>
                        </p:par>
                        <p:par>
                          <p:cTn id="107" fill="hold" nodeType="afterGroup">
                            <p:stCondLst>
                              <p:cond delay="1500"/>
                            </p:stCondLst>
                            <p:childTnLst>
                              <p:par>
                                <p:cTn id="108" presetID="22" presetClass="entr" presetSubtype="4" fill="hold" grpId="0" nodeType="afterEffect">
                                  <p:stCondLst>
                                    <p:cond delay="0"/>
                                  </p:stCondLst>
                                  <p:childTnLst>
                                    <p:set>
                                      <p:cBhvr>
                                        <p:cTn id="109" dur="1" fill="hold">
                                          <p:stCondLst>
                                            <p:cond delay="0"/>
                                          </p:stCondLst>
                                        </p:cTn>
                                        <p:tgtEl>
                                          <p:spTgt spid="122897"/>
                                        </p:tgtEl>
                                        <p:attrNameLst>
                                          <p:attrName>style.visibility</p:attrName>
                                        </p:attrNameLst>
                                      </p:cBhvr>
                                      <p:to>
                                        <p:strVal val="visible"/>
                                      </p:to>
                                    </p:set>
                                    <p:animEffect transition="in" filter="wipe(down)">
                                      <p:cBhvr>
                                        <p:cTn id="110" dur="500"/>
                                        <p:tgtEl>
                                          <p:spTgt spid="122897"/>
                                        </p:tgtEl>
                                      </p:cBhvr>
                                    </p:animEffect>
                                  </p:childTnLst>
                                </p:cTn>
                              </p:par>
                            </p:childTnLst>
                          </p:cTn>
                        </p:par>
                        <p:par>
                          <p:cTn id="111" fill="hold" nodeType="afterGroup">
                            <p:stCondLst>
                              <p:cond delay="2000"/>
                            </p:stCondLst>
                            <p:childTnLst>
                              <p:par>
                                <p:cTn id="112" presetID="10" presetClass="entr" presetSubtype="0" fill="hold" grpId="0" nodeType="afterEffect">
                                  <p:stCondLst>
                                    <p:cond delay="0"/>
                                  </p:stCondLst>
                                  <p:childTnLst>
                                    <p:set>
                                      <p:cBhvr>
                                        <p:cTn id="113" dur="1" fill="hold">
                                          <p:stCondLst>
                                            <p:cond delay="0"/>
                                          </p:stCondLst>
                                        </p:cTn>
                                        <p:tgtEl>
                                          <p:spTgt spid="122898"/>
                                        </p:tgtEl>
                                        <p:attrNameLst>
                                          <p:attrName>style.visibility</p:attrName>
                                        </p:attrNameLst>
                                      </p:cBhvr>
                                      <p:to>
                                        <p:strVal val="visible"/>
                                      </p:to>
                                    </p:set>
                                    <p:animEffect transition="in" filter="fade">
                                      <p:cBhvr>
                                        <p:cTn id="114" dur="500"/>
                                        <p:tgtEl>
                                          <p:spTgt spid="122898"/>
                                        </p:tgtEl>
                                      </p:cBhvr>
                                    </p:animEffect>
                                  </p:childTnLst>
                                </p:cTn>
                              </p:par>
                            </p:childTnLst>
                          </p:cTn>
                        </p:par>
                        <p:par>
                          <p:cTn id="115" fill="hold" nodeType="afterGroup">
                            <p:stCondLst>
                              <p:cond delay="2500"/>
                            </p:stCondLst>
                            <p:childTnLst>
                              <p:par>
                                <p:cTn id="116" presetID="10" presetClass="entr" presetSubtype="0" fill="hold" grpId="0" nodeType="afterEffect">
                                  <p:stCondLst>
                                    <p:cond delay="0"/>
                                  </p:stCondLst>
                                  <p:childTnLst>
                                    <p:set>
                                      <p:cBhvr>
                                        <p:cTn id="117" dur="1" fill="hold">
                                          <p:stCondLst>
                                            <p:cond delay="0"/>
                                          </p:stCondLst>
                                        </p:cTn>
                                        <p:tgtEl>
                                          <p:spTgt spid="122900"/>
                                        </p:tgtEl>
                                        <p:attrNameLst>
                                          <p:attrName>style.visibility</p:attrName>
                                        </p:attrNameLst>
                                      </p:cBhvr>
                                      <p:to>
                                        <p:strVal val="visible"/>
                                      </p:to>
                                    </p:set>
                                    <p:animEffect transition="in" filter="fade">
                                      <p:cBhvr>
                                        <p:cTn id="118" dur="500"/>
                                        <p:tgtEl>
                                          <p:spTgt spid="122900"/>
                                        </p:tgtEl>
                                      </p:cBhvr>
                                    </p:animEffect>
                                  </p:childTnLst>
                                </p:cTn>
                              </p:par>
                            </p:childTnLst>
                          </p:cTn>
                        </p:par>
                        <p:par>
                          <p:cTn id="119" fill="hold" nodeType="afterGroup">
                            <p:stCondLst>
                              <p:cond delay="3000"/>
                            </p:stCondLst>
                            <p:childTnLst>
                              <p:par>
                                <p:cTn id="120" presetID="10" presetClass="entr" presetSubtype="0" fill="hold" grpId="0" nodeType="afterEffect">
                                  <p:stCondLst>
                                    <p:cond delay="0"/>
                                  </p:stCondLst>
                                  <p:childTnLst>
                                    <p:set>
                                      <p:cBhvr>
                                        <p:cTn id="121" dur="1" fill="hold">
                                          <p:stCondLst>
                                            <p:cond delay="0"/>
                                          </p:stCondLst>
                                        </p:cTn>
                                        <p:tgtEl>
                                          <p:spTgt spid="122899"/>
                                        </p:tgtEl>
                                        <p:attrNameLst>
                                          <p:attrName>style.visibility</p:attrName>
                                        </p:attrNameLst>
                                      </p:cBhvr>
                                      <p:to>
                                        <p:strVal val="visible"/>
                                      </p:to>
                                    </p:set>
                                    <p:animEffect transition="in" filter="fade">
                                      <p:cBhvr>
                                        <p:cTn id="122" dur="500"/>
                                        <p:tgtEl>
                                          <p:spTgt spid="122899"/>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2" presetClass="entr" presetSubtype="1" fill="hold" grpId="0" nodeType="clickEffect">
                                  <p:stCondLst>
                                    <p:cond delay="0"/>
                                  </p:stCondLst>
                                  <p:childTnLst>
                                    <p:set>
                                      <p:cBhvr>
                                        <p:cTn id="126" dur="1" fill="hold">
                                          <p:stCondLst>
                                            <p:cond delay="0"/>
                                          </p:stCondLst>
                                        </p:cTn>
                                        <p:tgtEl>
                                          <p:spTgt spid="122893"/>
                                        </p:tgtEl>
                                        <p:attrNameLst>
                                          <p:attrName>style.visibility</p:attrName>
                                        </p:attrNameLst>
                                      </p:cBhvr>
                                      <p:to>
                                        <p:strVal val="visible"/>
                                      </p:to>
                                    </p:set>
                                    <p:animEffect transition="in" filter="wipe(up)">
                                      <p:cBhvr>
                                        <p:cTn id="127" dur="500"/>
                                        <p:tgtEl>
                                          <p:spTgt spid="122893"/>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122903"/>
                                        </p:tgtEl>
                                        <p:attrNameLst>
                                          <p:attrName>style.visibility</p:attrName>
                                        </p:attrNameLst>
                                      </p:cBhvr>
                                      <p:to>
                                        <p:strVal val="visible"/>
                                      </p:to>
                                    </p:set>
                                    <p:animEffect transition="in" filter="fade">
                                      <p:cBhvr>
                                        <p:cTn id="132" dur="500"/>
                                        <p:tgtEl>
                                          <p:spTgt spid="122903"/>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122901">
                                            <p:txEl>
                                              <p:pRg st="0" end="0"/>
                                            </p:txEl>
                                          </p:spTgt>
                                        </p:tgtEl>
                                        <p:attrNameLst>
                                          <p:attrName>style.visibility</p:attrName>
                                        </p:attrNameLst>
                                      </p:cBhvr>
                                      <p:to>
                                        <p:strVal val="visible"/>
                                      </p:to>
                                    </p:set>
                                    <p:animEffect transition="in" filter="fade">
                                      <p:cBhvr>
                                        <p:cTn id="137" dur="500"/>
                                        <p:tgtEl>
                                          <p:spTgt spid="122901">
                                            <p:txEl>
                                              <p:pRg st="0" end="0"/>
                                            </p:txEl>
                                          </p:spTgt>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122902"/>
                                        </p:tgtEl>
                                        <p:attrNameLst>
                                          <p:attrName>style.visibility</p:attrName>
                                        </p:attrNameLst>
                                      </p:cBhvr>
                                      <p:to>
                                        <p:strVal val="visible"/>
                                      </p:to>
                                    </p:set>
                                    <p:animEffect transition="in" filter="fade">
                                      <p:cBhvr>
                                        <p:cTn id="142" dur="500"/>
                                        <p:tgtEl>
                                          <p:spTgt spid="1229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animBg="1"/>
      <p:bldP spid="122883" grpId="0" build="p"/>
      <p:bldP spid="122884" grpId="0" build="p"/>
      <p:bldP spid="122885" grpId="0" animBg="1"/>
      <p:bldP spid="122886" grpId="0" animBg="1"/>
      <p:bldP spid="122887" grpId="0" animBg="1"/>
      <p:bldP spid="122888" grpId="0"/>
      <p:bldP spid="122889" grpId="0" build="p"/>
      <p:bldP spid="122890" grpId="0"/>
      <p:bldP spid="122891" grpId="0"/>
      <p:bldP spid="122892" grpId="0" build="p"/>
      <p:bldP spid="122893" grpId="0" animBg="1"/>
      <p:bldP spid="122894" grpId="0" build="p"/>
      <p:bldP spid="122895" grpId="0" animBg="1"/>
      <p:bldP spid="122897" grpId="0" animBg="1"/>
      <p:bldP spid="122898" grpId="0"/>
      <p:bldP spid="122901" grpId="0" build="p"/>
      <p:bldP spid="122902" grpId="0"/>
      <p:bldP spid="122896" grpId="0" animBg="1"/>
      <p:bldP spid="122900" grpId="0"/>
      <p:bldP spid="122903" grpId="0" animBg="1"/>
      <p:bldP spid="12289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descr="Wide upward diagonal"/>
          <p:cNvSpPr>
            <a:spLocks noChangeArrowheads="1"/>
          </p:cNvSpPr>
          <p:nvPr/>
        </p:nvSpPr>
        <p:spPr bwMode="auto">
          <a:xfrm>
            <a:off x="2846256" y="760413"/>
            <a:ext cx="3467100" cy="1828800"/>
          </a:xfrm>
          <a:prstGeom prst="rect">
            <a:avLst/>
          </a:prstGeom>
          <a:pattFill prst="wdUpDiag">
            <a:fgClr>
              <a:srgbClr val="993300"/>
            </a:fgClr>
            <a:bgClr>
              <a:schemeClr val="bg1"/>
            </a:bgClr>
          </a:pattFill>
          <a:ln w="57150">
            <a:solidFill>
              <a:srgbClr val="008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97283" name="Rectangle 3"/>
          <p:cNvSpPr>
            <a:spLocks noChangeArrowheads="1"/>
          </p:cNvSpPr>
          <p:nvPr/>
        </p:nvSpPr>
        <p:spPr bwMode="auto">
          <a:xfrm>
            <a:off x="2837656" y="762000"/>
            <a:ext cx="3467100" cy="1828800"/>
          </a:xfrm>
          <a:prstGeom prst="rect">
            <a:avLst/>
          </a:prstGeom>
          <a:noFill/>
          <a:ln w="57150">
            <a:solidFill>
              <a:srgbClr val="0080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97284" name="Oval 4" descr="Wide downward diagonal"/>
          <p:cNvSpPr>
            <a:spLocks noChangeArrowheads="1"/>
          </p:cNvSpPr>
          <p:nvPr/>
        </p:nvSpPr>
        <p:spPr bwMode="auto">
          <a:xfrm>
            <a:off x="3468821" y="982664"/>
            <a:ext cx="1516856" cy="1406525"/>
          </a:xfrm>
          <a:prstGeom prst="ellipse">
            <a:avLst/>
          </a:prstGeom>
          <a:pattFill prst="wdDnDiag">
            <a:fgClr>
              <a:srgbClr val="0000CC"/>
            </a:fgClr>
            <a:bgClr>
              <a:schemeClr val="bg1"/>
            </a:bgClr>
          </a:pattFill>
          <a:ln w="57150">
            <a:solidFill>
              <a:srgbClr val="0080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7285" name="Oval 5"/>
          <p:cNvSpPr>
            <a:spLocks noChangeArrowheads="1"/>
          </p:cNvSpPr>
          <p:nvPr/>
        </p:nvSpPr>
        <p:spPr bwMode="auto">
          <a:xfrm>
            <a:off x="3467101" y="990601"/>
            <a:ext cx="1516856" cy="1406525"/>
          </a:xfrm>
          <a:prstGeom prst="ellipse">
            <a:avLst/>
          </a:prstGeom>
          <a:noFill/>
          <a:ln w="57150">
            <a:solidFill>
              <a:srgbClr val="008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7286" name="Rectangle 6"/>
          <p:cNvSpPr>
            <a:spLocks/>
          </p:cNvSpPr>
          <p:nvPr/>
        </p:nvSpPr>
        <p:spPr bwMode="auto">
          <a:xfrm>
            <a:off x="239052" y="30164"/>
            <a:ext cx="9598157" cy="430887"/>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buClr>
                <a:srgbClr val="0033CC"/>
              </a:buClr>
              <a:buSzPct val="75000"/>
              <a:buFont typeface="Wingdings" charset="0"/>
              <a:buNone/>
            </a:pPr>
            <a:r>
              <a:rPr lang="en-US" sz="2800" b="1" u="sng">
                <a:latin typeface="Arial Narrow"/>
                <a:cs typeface="Arial Narrow"/>
                <a:sym typeface="Arial" charset="0"/>
              </a:rPr>
              <a:t>Venn Diagram - with two circles</a:t>
            </a:r>
            <a:r>
              <a:rPr lang="en-US" sz="2800" b="1">
                <a:latin typeface="Arial Narrow"/>
                <a:cs typeface="Arial Narrow"/>
                <a:sym typeface="Arial" charset="0"/>
              </a:rPr>
              <a:t>  (representing two categories)</a:t>
            </a:r>
          </a:p>
        </p:txBody>
      </p:sp>
      <p:sp>
        <p:nvSpPr>
          <p:cNvPr id="97287" name="Line 7"/>
          <p:cNvSpPr>
            <a:spLocks noChangeShapeType="1"/>
          </p:cNvSpPr>
          <p:nvPr/>
        </p:nvSpPr>
        <p:spPr bwMode="auto">
          <a:xfrm flipV="1">
            <a:off x="5695950" y="1066800"/>
            <a:ext cx="1403350" cy="381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7288" name="Oval 8"/>
          <p:cNvSpPr>
            <a:spLocks noChangeArrowheads="1"/>
          </p:cNvSpPr>
          <p:nvPr/>
        </p:nvSpPr>
        <p:spPr bwMode="auto">
          <a:xfrm>
            <a:off x="4210051" y="990601"/>
            <a:ext cx="1516856" cy="1406525"/>
          </a:xfrm>
          <a:prstGeom prst="ellipse">
            <a:avLst/>
          </a:prstGeom>
          <a:solidFill>
            <a:schemeClr val="bg1"/>
          </a:solidFill>
          <a:ln w="57150">
            <a:solidFill>
              <a:srgbClr val="0080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7289" name="Text Box 9"/>
          <p:cNvSpPr txBox="1">
            <a:spLocks noChangeArrowheads="1"/>
          </p:cNvSpPr>
          <p:nvPr/>
        </p:nvSpPr>
        <p:spPr bwMode="auto">
          <a:xfrm>
            <a:off x="7099300" y="762000"/>
            <a:ext cx="1073150" cy="83099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b="1">
                <a:solidFill>
                  <a:srgbClr val="009900"/>
                </a:solidFill>
                <a:latin typeface="Arial Narrow" charset="0"/>
                <a:cs typeface="Arial" charset="0"/>
              </a:rPr>
              <a:t>Good things</a:t>
            </a:r>
          </a:p>
        </p:txBody>
      </p:sp>
      <p:sp>
        <p:nvSpPr>
          <p:cNvPr id="97290" name="Text Box 10"/>
          <p:cNvSpPr txBox="1">
            <a:spLocks noChangeArrowheads="1"/>
          </p:cNvSpPr>
          <p:nvPr/>
        </p:nvSpPr>
        <p:spPr bwMode="auto">
          <a:xfrm>
            <a:off x="3714750" y="1554164"/>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1</a:t>
            </a:r>
          </a:p>
        </p:txBody>
      </p:sp>
      <p:sp>
        <p:nvSpPr>
          <p:cNvPr id="97291" name="Text Box 11"/>
          <p:cNvSpPr txBox="1">
            <a:spLocks noChangeArrowheads="1"/>
          </p:cNvSpPr>
          <p:nvPr/>
        </p:nvSpPr>
        <p:spPr bwMode="auto">
          <a:xfrm>
            <a:off x="4457700" y="1554164"/>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2</a:t>
            </a:r>
          </a:p>
        </p:txBody>
      </p:sp>
      <p:sp>
        <p:nvSpPr>
          <p:cNvPr id="97292" name="Rectangle 12"/>
          <p:cNvSpPr>
            <a:spLocks/>
          </p:cNvSpPr>
          <p:nvPr/>
        </p:nvSpPr>
        <p:spPr bwMode="auto">
          <a:xfrm>
            <a:off x="82550" y="5262564"/>
            <a:ext cx="4540250" cy="274637"/>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algn="just" defTabSz="787400" eaLnBrk="1" hangingPunct="1">
              <a:buClr>
                <a:srgbClr val="0033CC"/>
              </a:buClr>
              <a:buSzPct val="75000"/>
              <a:buFont typeface="Wingdings" charset="0"/>
              <a:buNone/>
            </a:pPr>
            <a:r>
              <a:rPr lang="ja-JP" altLang="en-US" sz="1800">
                <a:solidFill>
                  <a:srgbClr val="FF0000"/>
                </a:solidFill>
                <a:latin typeface="Arial Rounded MT Bold" charset="0"/>
                <a:cs typeface="Arial" charset="0"/>
                <a:sym typeface="Arial" charset="0"/>
              </a:rPr>
              <a:t>“</a:t>
            </a:r>
            <a:r>
              <a:rPr lang="en-US" sz="1800">
                <a:solidFill>
                  <a:srgbClr val="FF0000"/>
                </a:solidFill>
                <a:latin typeface="Arial Rounded MT Bold" charset="0"/>
                <a:cs typeface="Arial" charset="0"/>
                <a:sym typeface="Arial" charset="0"/>
              </a:rPr>
              <a:t>Some beautiful things are good.</a:t>
            </a:r>
            <a:r>
              <a:rPr lang="ja-JP" altLang="en-US" sz="1800">
                <a:solidFill>
                  <a:srgbClr val="FF0000"/>
                </a:solidFill>
                <a:latin typeface="Arial Rounded MT Bold" charset="0"/>
                <a:cs typeface="Arial" charset="0"/>
                <a:sym typeface="Arial" charset="0"/>
              </a:rPr>
              <a:t>”</a:t>
            </a:r>
            <a:endParaRPr lang="en-US" sz="1800">
              <a:solidFill>
                <a:srgbClr val="FF0000"/>
              </a:solidFill>
              <a:latin typeface="Arial Rounded MT Bold" charset="0"/>
              <a:cs typeface="Arial" charset="0"/>
              <a:sym typeface="Arial" charset="0"/>
            </a:endParaRPr>
          </a:p>
        </p:txBody>
      </p:sp>
      <p:sp>
        <p:nvSpPr>
          <p:cNvPr id="97293" name="Text Box 13"/>
          <p:cNvSpPr txBox="1">
            <a:spLocks noChangeArrowheads="1"/>
          </p:cNvSpPr>
          <p:nvPr/>
        </p:nvSpPr>
        <p:spPr bwMode="auto">
          <a:xfrm>
            <a:off x="247650" y="2819401"/>
            <a:ext cx="9658350" cy="338554"/>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eaLnBrk="1" hangingPunct="1">
              <a:buSzPct val="70000"/>
              <a:buFont typeface="Wingdings" charset="0"/>
              <a:buBlip>
                <a:blip r:embed="rId2"/>
              </a:buBlip>
            </a:pPr>
            <a:r>
              <a:rPr lang="en-US" sz="2200" b="1">
                <a:latin typeface="Arial Narrow" charset="0"/>
                <a:cs typeface="Arial" charset="0"/>
                <a:sym typeface="Arial" charset="0"/>
              </a:rPr>
              <a:t>  Regions 1, 2 together represent the category of things that are </a:t>
            </a:r>
            <a:r>
              <a:rPr lang="en-US" sz="2200" b="1">
                <a:solidFill>
                  <a:srgbClr val="008000"/>
                </a:solidFill>
                <a:latin typeface="Arial Narrow" charset="0"/>
                <a:cs typeface="Arial" charset="0"/>
                <a:sym typeface="Arial" charset="0"/>
              </a:rPr>
              <a:t>Beautiful</a:t>
            </a:r>
            <a:r>
              <a:rPr lang="en-US" sz="2200" b="1">
                <a:latin typeface="Arial Narrow" charset="0"/>
                <a:cs typeface="Arial" charset="0"/>
                <a:sym typeface="Arial" charset="0"/>
              </a:rPr>
              <a:t>.</a:t>
            </a:r>
            <a:endParaRPr lang="en-AU" sz="2200">
              <a:latin typeface="Arial Narrow" charset="0"/>
              <a:cs typeface="Arial" charset="0"/>
            </a:endParaRPr>
          </a:p>
        </p:txBody>
      </p:sp>
      <p:sp>
        <p:nvSpPr>
          <p:cNvPr id="97294" name="Text Box 14"/>
          <p:cNvSpPr txBox="1">
            <a:spLocks noChangeArrowheads="1"/>
          </p:cNvSpPr>
          <p:nvPr/>
        </p:nvSpPr>
        <p:spPr bwMode="auto">
          <a:xfrm>
            <a:off x="247650" y="3170238"/>
            <a:ext cx="9658350" cy="338554"/>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eaLnBrk="1" hangingPunct="1">
              <a:buSzPct val="70000"/>
              <a:buFont typeface="Wingdings" charset="0"/>
              <a:buBlip>
                <a:blip r:embed="rId2"/>
              </a:buBlip>
            </a:pPr>
            <a:r>
              <a:rPr lang="en-US" sz="2200" b="1">
                <a:latin typeface="Arial Narrow" charset="0"/>
                <a:cs typeface="Arial" charset="0"/>
                <a:sym typeface="Arial" charset="0"/>
              </a:rPr>
              <a:t>  Regions 2, 3 together represent the category of things that are </a:t>
            </a:r>
            <a:r>
              <a:rPr lang="en-US" sz="2200" b="1">
                <a:solidFill>
                  <a:srgbClr val="008000"/>
                </a:solidFill>
                <a:latin typeface="Arial Narrow" charset="0"/>
                <a:cs typeface="Arial" charset="0"/>
                <a:sym typeface="Arial" charset="0"/>
              </a:rPr>
              <a:t>Good</a:t>
            </a:r>
            <a:r>
              <a:rPr lang="en-US" sz="2200" b="1">
                <a:latin typeface="Arial Narrow" charset="0"/>
                <a:cs typeface="Arial" charset="0"/>
                <a:sym typeface="Arial" charset="0"/>
              </a:rPr>
              <a:t>.</a:t>
            </a:r>
            <a:endParaRPr lang="en-AU" sz="2200">
              <a:latin typeface="Arial Narrow" charset="0"/>
              <a:cs typeface="Arial" charset="0"/>
            </a:endParaRPr>
          </a:p>
        </p:txBody>
      </p:sp>
      <p:sp>
        <p:nvSpPr>
          <p:cNvPr id="97295" name="Text Box 15"/>
          <p:cNvSpPr txBox="1">
            <a:spLocks noChangeArrowheads="1"/>
          </p:cNvSpPr>
          <p:nvPr/>
        </p:nvSpPr>
        <p:spPr bwMode="auto">
          <a:xfrm>
            <a:off x="247650" y="3932238"/>
            <a:ext cx="9658350" cy="338554"/>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eaLnBrk="1" hangingPunct="1">
              <a:buSzPct val="70000"/>
              <a:buFont typeface="Wingdings" charset="0"/>
              <a:buBlip>
                <a:blip r:embed="rId2"/>
              </a:buBlip>
            </a:pPr>
            <a:r>
              <a:rPr lang="en-US" sz="2200" b="1">
                <a:latin typeface="Arial Narrow" charset="0"/>
                <a:cs typeface="Arial" charset="0"/>
                <a:sym typeface="Arial" charset="0"/>
              </a:rPr>
              <a:t>  Region 2 represents the category of things that are </a:t>
            </a:r>
            <a:r>
              <a:rPr lang="en-US" sz="2200" b="1">
                <a:solidFill>
                  <a:srgbClr val="008000"/>
                </a:solidFill>
                <a:latin typeface="Arial Narrow" charset="0"/>
                <a:cs typeface="Arial" charset="0"/>
                <a:sym typeface="Arial" charset="0"/>
              </a:rPr>
              <a:t>BOTH</a:t>
            </a:r>
            <a:r>
              <a:rPr lang="en-US" sz="2200" b="1">
                <a:latin typeface="Arial Narrow" charset="0"/>
                <a:cs typeface="Arial" charset="0"/>
                <a:sym typeface="Arial" charset="0"/>
              </a:rPr>
              <a:t> </a:t>
            </a:r>
            <a:r>
              <a:rPr lang="en-US" sz="2200" b="1">
                <a:solidFill>
                  <a:srgbClr val="008000"/>
                </a:solidFill>
                <a:latin typeface="Arial Narrow" charset="0"/>
                <a:cs typeface="Arial" charset="0"/>
                <a:sym typeface="Arial" charset="0"/>
              </a:rPr>
              <a:t>Beautiful and Good</a:t>
            </a:r>
            <a:r>
              <a:rPr lang="en-US" sz="2200" b="1">
                <a:latin typeface="Arial Narrow" charset="0"/>
                <a:cs typeface="Arial" charset="0"/>
                <a:sym typeface="Arial" charset="0"/>
              </a:rPr>
              <a:t>.</a:t>
            </a:r>
            <a:endParaRPr lang="en-AU" sz="2200">
              <a:latin typeface="Arial Narrow" charset="0"/>
              <a:cs typeface="Arial" charset="0"/>
            </a:endParaRPr>
          </a:p>
        </p:txBody>
      </p:sp>
      <p:sp>
        <p:nvSpPr>
          <p:cNvPr id="97296" name="Text Box 16"/>
          <p:cNvSpPr txBox="1">
            <a:spLocks noChangeArrowheads="1"/>
          </p:cNvSpPr>
          <p:nvPr/>
        </p:nvSpPr>
        <p:spPr bwMode="auto">
          <a:xfrm>
            <a:off x="5200650" y="1554164"/>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3</a:t>
            </a:r>
          </a:p>
        </p:txBody>
      </p:sp>
      <p:sp>
        <p:nvSpPr>
          <p:cNvPr id="97297" name="Text Box 17"/>
          <p:cNvSpPr txBox="1">
            <a:spLocks noChangeArrowheads="1"/>
          </p:cNvSpPr>
          <p:nvPr/>
        </p:nvSpPr>
        <p:spPr bwMode="auto">
          <a:xfrm>
            <a:off x="5861050" y="2011364"/>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4</a:t>
            </a:r>
          </a:p>
        </p:txBody>
      </p:sp>
      <p:sp>
        <p:nvSpPr>
          <p:cNvPr id="97298" name="Text Box 18"/>
          <p:cNvSpPr txBox="1">
            <a:spLocks noChangeArrowheads="1"/>
          </p:cNvSpPr>
          <p:nvPr/>
        </p:nvSpPr>
        <p:spPr bwMode="auto">
          <a:xfrm>
            <a:off x="247650" y="3551238"/>
            <a:ext cx="9658350" cy="338554"/>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eaLnBrk="1" hangingPunct="1">
              <a:buSzPct val="70000"/>
              <a:buFont typeface="Wingdings" charset="0"/>
              <a:buBlip>
                <a:blip r:embed="rId2"/>
              </a:buBlip>
            </a:pPr>
            <a:r>
              <a:rPr lang="en-US" sz="2200" b="1">
                <a:latin typeface="Arial Narrow" charset="0"/>
                <a:cs typeface="Arial" charset="0"/>
                <a:sym typeface="Arial" charset="0"/>
              </a:rPr>
              <a:t>  Region 1 represents the category of things that are </a:t>
            </a:r>
            <a:r>
              <a:rPr lang="en-US" sz="2200" b="1">
                <a:solidFill>
                  <a:srgbClr val="008000"/>
                </a:solidFill>
                <a:latin typeface="Arial Narrow" charset="0"/>
                <a:cs typeface="Arial" charset="0"/>
                <a:sym typeface="Arial" charset="0"/>
              </a:rPr>
              <a:t>Beautiful but NOT Good</a:t>
            </a:r>
            <a:r>
              <a:rPr lang="en-US" sz="2200" b="1">
                <a:latin typeface="Arial Narrow" charset="0"/>
                <a:cs typeface="Arial" charset="0"/>
                <a:sym typeface="Arial" charset="0"/>
              </a:rPr>
              <a:t>.</a:t>
            </a:r>
            <a:endParaRPr lang="en-AU" sz="2200">
              <a:latin typeface="Arial Narrow" charset="0"/>
              <a:cs typeface="Arial" charset="0"/>
            </a:endParaRPr>
          </a:p>
        </p:txBody>
      </p:sp>
      <p:sp>
        <p:nvSpPr>
          <p:cNvPr id="97299" name="Line 19"/>
          <p:cNvSpPr>
            <a:spLocks noChangeShapeType="1"/>
          </p:cNvSpPr>
          <p:nvPr/>
        </p:nvSpPr>
        <p:spPr bwMode="auto">
          <a:xfrm>
            <a:off x="2393950" y="1143000"/>
            <a:ext cx="1155700" cy="2286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7300" name="Text Box 20"/>
          <p:cNvSpPr txBox="1">
            <a:spLocks noChangeArrowheads="1"/>
          </p:cNvSpPr>
          <p:nvPr/>
        </p:nvSpPr>
        <p:spPr bwMode="auto">
          <a:xfrm>
            <a:off x="1073150" y="838201"/>
            <a:ext cx="1403350" cy="83099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b="1">
                <a:solidFill>
                  <a:srgbClr val="009900"/>
                </a:solidFill>
                <a:latin typeface="Arial Narrow" charset="0"/>
                <a:cs typeface="Arial" charset="0"/>
              </a:rPr>
              <a:t>Beautiful things</a:t>
            </a:r>
          </a:p>
        </p:txBody>
      </p:sp>
      <p:sp>
        <p:nvSpPr>
          <p:cNvPr id="97301" name="Text Box 21"/>
          <p:cNvSpPr txBox="1">
            <a:spLocks noChangeArrowheads="1"/>
          </p:cNvSpPr>
          <p:nvPr/>
        </p:nvSpPr>
        <p:spPr bwMode="auto">
          <a:xfrm>
            <a:off x="247650" y="4313238"/>
            <a:ext cx="9658350" cy="338554"/>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eaLnBrk="1" hangingPunct="1">
              <a:buSzPct val="70000"/>
              <a:buFont typeface="Wingdings" charset="0"/>
              <a:buBlip>
                <a:blip r:embed="rId2"/>
              </a:buBlip>
            </a:pPr>
            <a:r>
              <a:rPr lang="en-US" sz="2200" b="1">
                <a:latin typeface="Arial Narrow" charset="0"/>
                <a:cs typeface="Arial" charset="0"/>
                <a:sym typeface="Arial" charset="0"/>
              </a:rPr>
              <a:t>  Region 3 represents the category of things that are </a:t>
            </a:r>
            <a:r>
              <a:rPr lang="en-US" sz="2200" b="1">
                <a:solidFill>
                  <a:srgbClr val="008000"/>
                </a:solidFill>
                <a:latin typeface="Arial Narrow" charset="0"/>
                <a:cs typeface="Arial" charset="0"/>
                <a:sym typeface="Arial" charset="0"/>
              </a:rPr>
              <a:t>Good but NOT Beautiful</a:t>
            </a:r>
            <a:r>
              <a:rPr lang="en-US" sz="2200" b="1">
                <a:latin typeface="Arial Narrow" charset="0"/>
                <a:cs typeface="Arial" charset="0"/>
                <a:sym typeface="Arial" charset="0"/>
              </a:rPr>
              <a:t>.</a:t>
            </a:r>
            <a:endParaRPr lang="en-AU" sz="2200">
              <a:latin typeface="Arial Narrow" charset="0"/>
              <a:cs typeface="Arial" charset="0"/>
            </a:endParaRPr>
          </a:p>
        </p:txBody>
      </p:sp>
      <p:sp>
        <p:nvSpPr>
          <p:cNvPr id="97302" name="Text Box 22"/>
          <p:cNvSpPr txBox="1">
            <a:spLocks noChangeArrowheads="1"/>
          </p:cNvSpPr>
          <p:nvPr/>
        </p:nvSpPr>
        <p:spPr bwMode="auto">
          <a:xfrm>
            <a:off x="247650" y="4694238"/>
            <a:ext cx="9658350" cy="338554"/>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eaLnBrk="1" hangingPunct="1">
              <a:buSzPct val="70000"/>
              <a:buFont typeface="Wingdings" charset="0"/>
              <a:buBlip>
                <a:blip r:embed="rId2"/>
              </a:buBlip>
            </a:pPr>
            <a:r>
              <a:rPr lang="en-US" sz="2200" b="1">
                <a:latin typeface="Arial Narrow" charset="0"/>
                <a:cs typeface="Arial" charset="0"/>
                <a:sym typeface="Arial" charset="0"/>
              </a:rPr>
              <a:t>  Region 4 represents the category of things </a:t>
            </a:r>
            <a:r>
              <a:rPr lang="en-US" sz="2200" b="1">
                <a:solidFill>
                  <a:srgbClr val="008000"/>
                </a:solidFill>
                <a:latin typeface="Arial Narrow" charset="0"/>
                <a:cs typeface="Arial" charset="0"/>
                <a:sym typeface="Arial" charset="0"/>
              </a:rPr>
              <a:t>NEITHER Beautiful NOR Good</a:t>
            </a:r>
            <a:r>
              <a:rPr lang="en-US" sz="2200" b="1">
                <a:latin typeface="Arial Narrow" charset="0"/>
                <a:cs typeface="Arial" charset="0"/>
                <a:sym typeface="Arial" charset="0"/>
              </a:rPr>
              <a:t>.</a:t>
            </a:r>
            <a:endParaRPr lang="en-AU" sz="2200">
              <a:latin typeface="Arial Narrow" charset="0"/>
              <a:cs typeface="Arial" charset="0"/>
            </a:endParaRPr>
          </a:p>
        </p:txBody>
      </p:sp>
      <p:sp>
        <p:nvSpPr>
          <p:cNvPr id="97303" name="Rectangle 23"/>
          <p:cNvSpPr>
            <a:spLocks/>
          </p:cNvSpPr>
          <p:nvPr/>
        </p:nvSpPr>
        <p:spPr bwMode="auto">
          <a:xfrm>
            <a:off x="4870450" y="5262564"/>
            <a:ext cx="5283200" cy="274637"/>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algn="just" defTabSz="787400" eaLnBrk="1" hangingPunct="1">
              <a:buClr>
                <a:srgbClr val="0033CC"/>
              </a:buClr>
              <a:buSzPct val="75000"/>
              <a:buFont typeface="Wingdings" charset="0"/>
              <a:buNone/>
            </a:pPr>
            <a:r>
              <a:rPr lang="en-US" sz="1800">
                <a:solidFill>
                  <a:srgbClr val="2A5400"/>
                </a:solidFill>
                <a:latin typeface="Arial Rounded MT Bold" charset="0"/>
                <a:cs typeface="Arial" charset="0"/>
                <a:sym typeface="Arial" charset="0"/>
              </a:rPr>
              <a:t>= </a:t>
            </a:r>
            <a:r>
              <a:rPr lang="ja-JP" altLang="en-US" sz="1800">
                <a:solidFill>
                  <a:srgbClr val="2A5400"/>
                </a:solidFill>
                <a:latin typeface="Arial Rounded MT Bold" charset="0"/>
                <a:cs typeface="Arial" charset="0"/>
                <a:sym typeface="Arial" charset="0"/>
              </a:rPr>
              <a:t>“</a:t>
            </a:r>
            <a:r>
              <a:rPr lang="en-US" sz="1800">
                <a:solidFill>
                  <a:srgbClr val="2A5400"/>
                </a:solidFill>
                <a:latin typeface="Arial Rounded MT Bold" charset="0"/>
                <a:cs typeface="Arial" charset="0"/>
                <a:sym typeface="Arial" charset="0"/>
              </a:rPr>
              <a:t>Something is </a:t>
            </a:r>
            <a:r>
              <a:rPr lang="en-US" sz="1800" u="sng">
                <a:solidFill>
                  <a:srgbClr val="2A5400"/>
                </a:solidFill>
                <a:latin typeface="Arial Rounded MT Bold" charset="0"/>
                <a:cs typeface="Arial" charset="0"/>
                <a:sym typeface="Arial" charset="0"/>
              </a:rPr>
              <a:t>both beautiful and good</a:t>
            </a:r>
            <a:r>
              <a:rPr lang="en-US" sz="1800">
                <a:solidFill>
                  <a:srgbClr val="2A5400"/>
                </a:solidFill>
                <a:latin typeface="Arial Rounded MT Bold" charset="0"/>
                <a:cs typeface="Arial" charset="0"/>
                <a:sym typeface="Arial" charset="0"/>
              </a:rPr>
              <a:t>.</a:t>
            </a:r>
            <a:r>
              <a:rPr lang="ja-JP" altLang="en-US" sz="1800">
                <a:solidFill>
                  <a:srgbClr val="2A5400"/>
                </a:solidFill>
                <a:latin typeface="Arial Rounded MT Bold" charset="0"/>
                <a:cs typeface="Arial" charset="0"/>
                <a:sym typeface="Arial" charset="0"/>
              </a:rPr>
              <a:t>”</a:t>
            </a:r>
            <a:endParaRPr lang="en-US" sz="1800">
              <a:solidFill>
                <a:srgbClr val="2A5400"/>
              </a:solidFill>
              <a:latin typeface="Arial Rounded MT Bold" charset="0"/>
              <a:cs typeface="Arial" charset="0"/>
              <a:sym typeface="Arial" charset="0"/>
            </a:endParaRPr>
          </a:p>
        </p:txBody>
      </p:sp>
      <p:sp>
        <p:nvSpPr>
          <p:cNvPr id="97304" name="Rectangle 24"/>
          <p:cNvSpPr>
            <a:spLocks/>
          </p:cNvSpPr>
          <p:nvPr/>
        </p:nvSpPr>
        <p:spPr bwMode="auto">
          <a:xfrm>
            <a:off x="82550" y="5659439"/>
            <a:ext cx="5118100" cy="274637"/>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algn="just" defTabSz="787400" eaLnBrk="1" hangingPunct="1">
              <a:buClr>
                <a:srgbClr val="0033CC"/>
              </a:buClr>
              <a:buSzPct val="75000"/>
              <a:buFont typeface="Wingdings" charset="0"/>
              <a:buNone/>
            </a:pPr>
            <a:r>
              <a:rPr lang="ja-JP" altLang="en-US" sz="1800">
                <a:solidFill>
                  <a:srgbClr val="CC0099"/>
                </a:solidFill>
                <a:latin typeface="Arial Rounded MT Bold" charset="0"/>
                <a:cs typeface="Arial" charset="0"/>
                <a:sym typeface="Arial" charset="0"/>
              </a:rPr>
              <a:t>“</a:t>
            </a:r>
            <a:r>
              <a:rPr lang="en-US" sz="1800">
                <a:solidFill>
                  <a:srgbClr val="CC0099"/>
                </a:solidFill>
                <a:latin typeface="Arial Rounded MT Bold" charset="0"/>
                <a:cs typeface="Arial" charset="0"/>
                <a:sym typeface="Arial" charset="0"/>
              </a:rPr>
              <a:t>Some good things are not beautiful.</a:t>
            </a:r>
            <a:r>
              <a:rPr lang="ja-JP" altLang="en-US" sz="1800">
                <a:solidFill>
                  <a:srgbClr val="CC0099"/>
                </a:solidFill>
                <a:latin typeface="Arial Rounded MT Bold" charset="0"/>
                <a:cs typeface="Arial" charset="0"/>
                <a:sym typeface="Arial" charset="0"/>
              </a:rPr>
              <a:t>”</a:t>
            </a:r>
            <a:endParaRPr lang="en-US" sz="1800">
              <a:solidFill>
                <a:srgbClr val="CC0099"/>
              </a:solidFill>
              <a:latin typeface="Arial Rounded MT Bold" charset="0"/>
              <a:cs typeface="Arial" charset="0"/>
              <a:sym typeface="Arial" charset="0"/>
            </a:endParaRPr>
          </a:p>
        </p:txBody>
      </p:sp>
      <p:sp>
        <p:nvSpPr>
          <p:cNvPr id="97305" name="Rectangle 25"/>
          <p:cNvSpPr>
            <a:spLocks/>
          </p:cNvSpPr>
          <p:nvPr/>
        </p:nvSpPr>
        <p:spPr bwMode="auto">
          <a:xfrm>
            <a:off x="4870450" y="5659439"/>
            <a:ext cx="5283200" cy="274637"/>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algn="just" defTabSz="787400" eaLnBrk="1" hangingPunct="1">
              <a:buClr>
                <a:srgbClr val="0033CC"/>
              </a:buClr>
              <a:buSzPct val="75000"/>
              <a:buFont typeface="Wingdings" charset="0"/>
              <a:buNone/>
            </a:pPr>
            <a:r>
              <a:rPr lang="en-US" sz="1800">
                <a:solidFill>
                  <a:srgbClr val="2A5400"/>
                </a:solidFill>
                <a:latin typeface="Arial Rounded MT Bold" charset="0"/>
                <a:cs typeface="Arial" charset="0"/>
                <a:sym typeface="Arial" charset="0"/>
              </a:rPr>
              <a:t>= </a:t>
            </a:r>
            <a:r>
              <a:rPr lang="ja-JP" altLang="en-US" sz="1800">
                <a:solidFill>
                  <a:srgbClr val="2A5400"/>
                </a:solidFill>
                <a:latin typeface="Arial Rounded MT Bold" charset="0"/>
                <a:cs typeface="Arial" charset="0"/>
                <a:sym typeface="Arial" charset="0"/>
              </a:rPr>
              <a:t>“</a:t>
            </a:r>
            <a:r>
              <a:rPr lang="en-US" sz="1800">
                <a:solidFill>
                  <a:srgbClr val="2A5400"/>
                </a:solidFill>
                <a:latin typeface="Arial Rounded MT Bold" charset="0"/>
                <a:cs typeface="Arial" charset="0"/>
                <a:sym typeface="Arial" charset="0"/>
              </a:rPr>
              <a:t>Something is </a:t>
            </a:r>
            <a:r>
              <a:rPr lang="en-US" sz="1800" u="sng">
                <a:solidFill>
                  <a:srgbClr val="2A5400"/>
                </a:solidFill>
                <a:latin typeface="Arial Rounded MT Bold" charset="0"/>
                <a:cs typeface="Arial" charset="0"/>
                <a:sym typeface="Arial" charset="0"/>
              </a:rPr>
              <a:t>good but not beautiful</a:t>
            </a:r>
            <a:r>
              <a:rPr lang="en-US" sz="1800">
                <a:solidFill>
                  <a:srgbClr val="2A5400"/>
                </a:solidFill>
                <a:latin typeface="Arial Rounded MT Bold" charset="0"/>
                <a:cs typeface="Arial" charset="0"/>
                <a:sym typeface="Arial" charset="0"/>
              </a:rPr>
              <a:t>.</a:t>
            </a:r>
            <a:r>
              <a:rPr lang="ja-JP" altLang="en-US" sz="1800">
                <a:solidFill>
                  <a:srgbClr val="2A5400"/>
                </a:solidFill>
                <a:latin typeface="Arial Rounded MT Bold" charset="0"/>
                <a:cs typeface="Arial" charset="0"/>
                <a:sym typeface="Arial" charset="0"/>
              </a:rPr>
              <a:t>”</a:t>
            </a:r>
            <a:endParaRPr lang="en-US" sz="1800">
              <a:solidFill>
                <a:srgbClr val="2A5400"/>
              </a:solidFill>
              <a:latin typeface="Arial Rounded MT Bold" charset="0"/>
              <a:cs typeface="Arial" charset="0"/>
              <a:sym typeface="Arial" charset="0"/>
            </a:endParaRPr>
          </a:p>
        </p:txBody>
      </p:sp>
      <p:sp>
        <p:nvSpPr>
          <p:cNvPr id="97306" name="Rectangle 26"/>
          <p:cNvSpPr>
            <a:spLocks/>
          </p:cNvSpPr>
          <p:nvPr/>
        </p:nvSpPr>
        <p:spPr bwMode="auto">
          <a:xfrm>
            <a:off x="82550" y="6070600"/>
            <a:ext cx="4375150" cy="274638"/>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algn="just" defTabSz="787400" eaLnBrk="1" hangingPunct="1">
              <a:buClr>
                <a:srgbClr val="0033CC"/>
              </a:buClr>
              <a:buSzPct val="75000"/>
              <a:buFont typeface="Wingdings" charset="0"/>
              <a:buNone/>
            </a:pPr>
            <a:r>
              <a:rPr lang="ja-JP" altLang="en-US" sz="1800">
                <a:solidFill>
                  <a:srgbClr val="0000FF"/>
                </a:solidFill>
                <a:latin typeface="Arial Rounded MT Bold" charset="0"/>
                <a:cs typeface="Arial" charset="0"/>
                <a:sym typeface="Arial" charset="0"/>
              </a:rPr>
              <a:t>“</a:t>
            </a:r>
            <a:r>
              <a:rPr lang="en-US" sz="1800">
                <a:solidFill>
                  <a:srgbClr val="0000FF"/>
                </a:solidFill>
                <a:latin typeface="Arial Rounded MT Bold" charset="0"/>
                <a:cs typeface="Arial" charset="0"/>
                <a:sym typeface="Arial" charset="0"/>
              </a:rPr>
              <a:t>All beautiful things are good.</a:t>
            </a:r>
            <a:r>
              <a:rPr lang="ja-JP" altLang="en-US" sz="1800">
                <a:solidFill>
                  <a:srgbClr val="0000FF"/>
                </a:solidFill>
                <a:latin typeface="Arial Rounded MT Bold" charset="0"/>
                <a:cs typeface="Arial" charset="0"/>
                <a:sym typeface="Arial" charset="0"/>
              </a:rPr>
              <a:t>”</a:t>
            </a:r>
            <a:endParaRPr lang="en-US" sz="1800">
              <a:solidFill>
                <a:srgbClr val="0000FF"/>
              </a:solidFill>
              <a:latin typeface="Arial Rounded MT Bold" charset="0"/>
              <a:cs typeface="Arial" charset="0"/>
              <a:sym typeface="Arial" charset="0"/>
            </a:endParaRPr>
          </a:p>
        </p:txBody>
      </p:sp>
      <p:sp>
        <p:nvSpPr>
          <p:cNvPr id="97307" name="Rectangle 27"/>
          <p:cNvSpPr>
            <a:spLocks/>
          </p:cNvSpPr>
          <p:nvPr/>
        </p:nvSpPr>
        <p:spPr bwMode="auto">
          <a:xfrm>
            <a:off x="4870450" y="6070600"/>
            <a:ext cx="5283200" cy="274638"/>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algn="just" defTabSz="787400" eaLnBrk="1" hangingPunct="1">
              <a:buClr>
                <a:srgbClr val="0033CC"/>
              </a:buClr>
              <a:buSzPct val="75000"/>
              <a:buFont typeface="Wingdings" charset="0"/>
              <a:buNone/>
            </a:pPr>
            <a:r>
              <a:rPr lang="en-US" sz="1800">
                <a:solidFill>
                  <a:srgbClr val="2A5400"/>
                </a:solidFill>
                <a:latin typeface="Arial Rounded MT Bold" charset="0"/>
                <a:cs typeface="Arial" charset="0"/>
                <a:sym typeface="Arial" charset="0"/>
              </a:rPr>
              <a:t>= </a:t>
            </a:r>
            <a:r>
              <a:rPr lang="ja-JP" altLang="en-US" sz="1800">
                <a:solidFill>
                  <a:srgbClr val="2A5400"/>
                </a:solidFill>
                <a:latin typeface="Arial Rounded MT Bold" charset="0"/>
                <a:cs typeface="Arial" charset="0"/>
                <a:sym typeface="Arial" charset="0"/>
              </a:rPr>
              <a:t>“</a:t>
            </a:r>
            <a:r>
              <a:rPr lang="en-US" sz="1800">
                <a:solidFill>
                  <a:srgbClr val="2A5400"/>
                </a:solidFill>
                <a:latin typeface="Arial Rounded MT Bold" charset="0"/>
                <a:cs typeface="Arial" charset="0"/>
                <a:sym typeface="Arial" charset="0"/>
              </a:rPr>
              <a:t>Nothing is </a:t>
            </a:r>
            <a:r>
              <a:rPr lang="en-US" sz="1800" u="sng">
                <a:solidFill>
                  <a:srgbClr val="2A5400"/>
                </a:solidFill>
                <a:latin typeface="Arial Rounded MT Bold" charset="0"/>
                <a:cs typeface="Arial" charset="0"/>
                <a:sym typeface="Arial" charset="0"/>
              </a:rPr>
              <a:t>beautiful but not good</a:t>
            </a:r>
            <a:r>
              <a:rPr lang="en-US" sz="1800">
                <a:solidFill>
                  <a:srgbClr val="2A5400"/>
                </a:solidFill>
                <a:latin typeface="Arial Rounded MT Bold" charset="0"/>
                <a:cs typeface="Arial" charset="0"/>
                <a:sym typeface="Arial" charset="0"/>
              </a:rPr>
              <a:t>.</a:t>
            </a:r>
            <a:r>
              <a:rPr lang="ja-JP" altLang="en-US" sz="1800">
                <a:solidFill>
                  <a:srgbClr val="2A5400"/>
                </a:solidFill>
                <a:latin typeface="Arial Rounded MT Bold" charset="0"/>
                <a:cs typeface="Arial" charset="0"/>
                <a:sym typeface="Arial" charset="0"/>
              </a:rPr>
              <a:t>”</a:t>
            </a:r>
            <a:endParaRPr lang="en-US" sz="1800">
              <a:solidFill>
                <a:srgbClr val="2A5400"/>
              </a:solidFill>
              <a:latin typeface="Arial Rounded MT Bold" charset="0"/>
              <a:cs typeface="Arial" charset="0"/>
              <a:sym typeface="Arial" charset="0"/>
            </a:endParaRPr>
          </a:p>
        </p:txBody>
      </p:sp>
      <p:sp>
        <p:nvSpPr>
          <p:cNvPr id="97308" name="Rectangle 28"/>
          <p:cNvSpPr>
            <a:spLocks/>
          </p:cNvSpPr>
          <p:nvPr/>
        </p:nvSpPr>
        <p:spPr bwMode="auto">
          <a:xfrm>
            <a:off x="82550" y="6481764"/>
            <a:ext cx="5530850" cy="274637"/>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algn="just" defTabSz="787400" eaLnBrk="1" hangingPunct="1">
              <a:buClr>
                <a:srgbClr val="0033CC"/>
              </a:buClr>
              <a:buSzPct val="75000"/>
              <a:buFont typeface="Wingdings" charset="0"/>
              <a:buNone/>
            </a:pPr>
            <a:r>
              <a:rPr lang="ja-JP" altLang="en-US" sz="1800">
                <a:solidFill>
                  <a:srgbClr val="993300"/>
                </a:solidFill>
                <a:latin typeface="Arial Rounded MT Bold" charset="0"/>
                <a:cs typeface="Arial" charset="0"/>
                <a:sym typeface="Arial" charset="0"/>
              </a:rPr>
              <a:t>“</a:t>
            </a:r>
            <a:r>
              <a:rPr lang="en-US" sz="1800">
                <a:solidFill>
                  <a:srgbClr val="993300"/>
                </a:solidFill>
                <a:latin typeface="Arial Rounded MT Bold" charset="0"/>
                <a:cs typeface="Arial" charset="0"/>
                <a:sym typeface="Arial" charset="0"/>
              </a:rPr>
              <a:t>Everything is either good or beautiful.</a:t>
            </a:r>
            <a:r>
              <a:rPr lang="ja-JP" altLang="en-US" sz="1800">
                <a:solidFill>
                  <a:srgbClr val="993300"/>
                </a:solidFill>
                <a:latin typeface="Arial Rounded MT Bold" charset="0"/>
                <a:cs typeface="Arial" charset="0"/>
                <a:sym typeface="Arial" charset="0"/>
              </a:rPr>
              <a:t>”</a:t>
            </a:r>
            <a:endParaRPr lang="en-US" sz="1800">
              <a:solidFill>
                <a:srgbClr val="993300"/>
              </a:solidFill>
              <a:latin typeface="Arial Rounded MT Bold" charset="0"/>
              <a:cs typeface="Arial" charset="0"/>
              <a:sym typeface="Arial" charset="0"/>
            </a:endParaRPr>
          </a:p>
        </p:txBody>
      </p:sp>
      <p:sp>
        <p:nvSpPr>
          <p:cNvPr id="97309" name="Rectangle 29"/>
          <p:cNvSpPr>
            <a:spLocks/>
          </p:cNvSpPr>
          <p:nvPr/>
        </p:nvSpPr>
        <p:spPr bwMode="auto">
          <a:xfrm>
            <a:off x="4870450" y="6497639"/>
            <a:ext cx="5283200" cy="274637"/>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algn="just" defTabSz="787400" eaLnBrk="1" hangingPunct="1">
              <a:buClr>
                <a:srgbClr val="0033CC"/>
              </a:buClr>
              <a:buSzPct val="75000"/>
              <a:buFont typeface="Wingdings" charset="0"/>
              <a:buNone/>
            </a:pPr>
            <a:r>
              <a:rPr lang="en-US" sz="1800">
                <a:solidFill>
                  <a:srgbClr val="2A5400"/>
                </a:solidFill>
                <a:latin typeface="Arial Rounded MT Bold" charset="0"/>
                <a:cs typeface="Arial" charset="0"/>
                <a:sym typeface="Arial" charset="0"/>
              </a:rPr>
              <a:t>= </a:t>
            </a:r>
            <a:r>
              <a:rPr lang="ja-JP" altLang="en-US" sz="1800">
                <a:solidFill>
                  <a:srgbClr val="2A5400"/>
                </a:solidFill>
                <a:latin typeface="Arial Rounded MT Bold" charset="0"/>
                <a:cs typeface="Arial" charset="0"/>
                <a:sym typeface="Arial" charset="0"/>
              </a:rPr>
              <a:t>“</a:t>
            </a:r>
            <a:r>
              <a:rPr lang="en-US" sz="1800">
                <a:solidFill>
                  <a:srgbClr val="2A5400"/>
                </a:solidFill>
                <a:latin typeface="Arial Rounded MT Bold" charset="0"/>
                <a:cs typeface="Arial" charset="0"/>
                <a:sym typeface="Arial" charset="0"/>
              </a:rPr>
              <a:t>Nothing is </a:t>
            </a:r>
            <a:r>
              <a:rPr lang="en-US" sz="1800" u="sng">
                <a:solidFill>
                  <a:srgbClr val="2A5400"/>
                </a:solidFill>
                <a:latin typeface="Arial Rounded MT Bold" charset="0"/>
                <a:cs typeface="Arial" charset="0"/>
                <a:sym typeface="Arial" charset="0"/>
              </a:rPr>
              <a:t>neither good nor beautiful</a:t>
            </a:r>
            <a:r>
              <a:rPr lang="en-US" sz="1800">
                <a:solidFill>
                  <a:srgbClr val="2A5400"/>
                </a:solidFill>
                <a:latin typeface="Arial Rounded MT Bold" charset="0"/>
                <a:cs typeface="Arial" charset="0"/>
                <a:sym typeface="Arial" charset="0"/>
              </a:rPr>
              <a:t>.</a:t>
            </a:r>
            <a:r>
              <a:rPr lang="ja-JP" altLang="en-US" sz="1800">
                <a:solidFill>
                  <a:srgbClr val="2A5400"/>
                </a:solidFill>
                <a:latin typeface="Arial Rounded MT Bold" charset="0"/>
                <a:cs typeface="Arial" charset="0"/>
                <a:sym typeface="Arial" charset="0"/>
              </a:rPr>
              <a:t>”</a:t>
            </a:r>
            <a:endParaRPr lang="en-US" sz="1800">
              <a:solidFill>
                <a:srgbClr val="2A5400"/>
              </a:solidFill>
              <a:latin typeface="Arial Rounded MT Bold" charset="0"/>
              <a:cs typeface="Arial" charset="0"/>
              <a:sym typeface="Arial" charset="0"/>
            </a:endParaRPr>
          </a:p>
        </p:txBody>
      </p:sp>
      <p:sp>
        <p:nvSpPr>
          <p:cNvPr id="97310" name="Oval 30"/>
          <p:cNvSpPr>
            <a:spLocks noChangeArrowheads="1"/>
          </p:cNvSpPr>
          <p:nvPr/>
        </p:nvSpPr>
        <p:spPr bwMode="auto">
          <a:xfrm>
            <a:off x="3468821" y="990601"/>
            <a:ext cx="1516856" cy="1406525"/>
          </a:xfrm>
          <a:prstGeom prst="ellipse">
            <a:avLst/>
          </a:prstGeom>
          <a:noFill/>
          <a:ln w="57150">
            <a:solidFill>
              <a:srgbClr val="008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7311" name="Freeform 31"/>
          <p:cNvSpPr>
            <a:spLocks/>
          </p:cNvSpPr>
          <p:nvPr/>
        </p:nvSpPr>
        <p:spPr bwMode="auto">
          <a:xfrm>
            <a:off x="4464579" y="1323976"/>
            <a:ext cx="270008" cy="225425"/>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5715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97312" name="Freeform 32"/>
          <p:cNvSpPr>
            <a:spLocks/>
          </p:cNvSpPr>
          <p:nvPr/>
        </p:nvSpPr>
        <p:spPr bwMode="auto">
          <a:xfrm>
            <a:off x="5076825" y="1974851"/>
            <a:ext cx="270008" cy="225425"/>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57150" cmpd="sng">
            <a:solidFill>
              <a:srgbClr val="CC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97313" name="Oval 33"/>
          <p:cNvSpPr>
            <a:spLocks noChangeArrowheads="1"/>
          </p:cNvSpPr>
          <p:nvPr/>
        </p:nvSpPr>
        <p:spPr bwMode="auto">
          <a:xfrm>
            <a:off x="3470540" y="982664"/>
            <a:ext cx="1516856" cy="1406525"/>
          </a:xfrm>
          <a:prstGeom prst="ellipse">
            <a:avLst/>
          </a:prstGeom>
          <a:noFill/>
          <a:ln w="76200">
            <a:solidFill>
              <a:srgbClr val="FF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7314" name="Oval 34"/>
          <p:cNvSpPr>
            <a:spLocks noChangeArrowheads="1"/>
          </p:cNvSpPr>
          <p:nvPr/>
        </p:nvSpPr>
        <p:spPr bwMode="auto">
          <a:xfrm>
            <a:off x="4210051" y="985839"/>
            <a:ext cx="1516856" cy="1406525"/>
          </a:xfrm>
          <a:prstGeom prst="ellipse">
            <a:avLst/>
          </a:prstGeom>
          <a:noFill/>
          <a:ln w="76200">
            <a:solidFill>
              <a:srgbClr val="FF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7315" name="Freeform 35"/>
          <p:cNvSpPr>
            <a:spLocks/>
          </p:cNvSpPr>
          <p:nvPr/>
        </p:nvSpPr>
        <p:spPr bwMode="auto">
          <a:xfrm>
            <a:off x="3436144" y="993776"/>
            <a:ext cx="1159140" cy="1419225"/>
          </a:xfrm>
          <a:custGeom>
            <a:avLst/>
            <a:gdLst>
              <a:gd name="T0" fmla="*/ 655 w 674"/>
              <a:gd name="T1" fmla="*/ 30 h 894"/>
              <a:gd name="T2" fmla="*/ 619 w 674"/>
              <a:gd name="T3" fmla="*/ 18 h 894"/>
              <a:gd name="T4" fmla="*/ 600 w 674"/>
              <a:gd name="T5" fmla="*/ 12 h 894"/>
              <a:gd name="T6" fmla="*/ 563 w 674"/>
              <a:gd name="T7" fmla="*/ 0 h 894"/>
              <a:gd name="T8" fmla="*/ 312 w 674"/>
              <a:gd name="T9" fmla="*/ 6 h 894"/>
              <a:gd name="T10" fmla="*/ 275 w 674"/>
              <a:gd name="T11" fmla="*/ 18 h 894"/>
              <a:gd name="T12" fmla="*/ 232 w 674"/>
              <a:gd name="T13" fmla="*/ 55 h 894"/>
              <a:gd name="T14" fmla="*/ 196 w 674"/>
              <a:gd name="T15" fmla="*/ 67 h 894"/>
              <a:gd name="T16" fmla="*/ 177 w 674"/>
              <a:gd name="T17" fmla="*/ 73 h 894"/>
              <a:gd name="T18" fmla="*/ 110 w 674"/>
              <a:gd name="T19" fmla="*/ 116 h 894"/>
              <a:gd name="T20" fmla="*/ 92 w 674"/>
              <a:gd name="T21" fmla="*/ 141 h 894"/>
              <a:gd name="T22" fmla="*/ 79 w 674"/>
              <a:gd name="T23" fmla="*/ 153 h 894"/>
              <a:gd name="T24" fmla="*/ 24 w 674"/>
              <a:gd name="T25" fmla="*/ 239 h 894"/>
              <a:gd name="T26" fmla="*/ 0 w 674"/>
              <a:gd name="T27" fmla="*/ 312 h 894"/>
              <a:gd name="T28" fmla="*/ 0 w 674"/>
              <a:gd name="T29" fmla="*/ 576 h 894"/>
              <a:gd name="T30" fmla="*/ 30 w 674"/>
              <a:gd name="T31" fmla="*/ 619 h 894"/>
              <a:gd name="T32" fmla="*/ 67 w 674"/>
              <a:gd name="T33" fmla="*/ 668 h 894"/>
              <a:gd name="T34" fmla="*/ 141 w 674"/>
              <a:gd name="T35" fmla="*/ 729 h 894"/>
              <a:gd name="T36" fmla="*/ 257 w 674"/>
              <a:gd name="T37" fmla="*/ 802 h 894"/>
              <a:gd name="T38" fmla="*/ 312 w 674"/>
              <a:gd name="T39" fmla="*/ 827 h 894"/>
              <a:gd name="T40" fmla="*/ 331 w 674"/>
              <a:gd name="T41" fmla="*/ 833 h 894"/>
              <a:gd name="T42" fmla="*/ 416 w 674"/>
              <a:gd name="T43" fmla="*/ 876 h 894"/>
              <a:gd name="T44" fmla="*/ 447 w 674"/>
              <a:gd name="T45" fmla="*/ 882 h 894"/>
              <a:gd name="T46" fmla="*/ 484 w 674"/>
              <a:gd name="T47" fmla="*/ 894 h 894"/>
              <a:gd name="T48" fmla="*/ 582 w 674"/>
              <a:gd name="T49" fmla="*/ 888 h 894"/>
              <a:gd name="T50" fmla="*/ 619 w 674"/>
              <a:gd name="T51" fmla="*/ 876 h 894"/>
              <a:gd name="T52" fmla="*/ 637 w 674"/>
              <a:gd name="T53" fmla="*/ 870 h 894"/>
              <a:gd name="T54" fmla="*/ 674 w 674"/>
              <a:gd name="T55" fmla="*/ 827 h 894"/>
              <a:gd name="T56" fmla="*/ 661 w 674"/>
              <a:gd name="T57" fmla="*/ 802 h 894"/>
              <a:gd name="T58" fmla="*/ 625 w 674"/>
              <a:gd name="T59" fmla="*/ 790 h 894"/>
              <a:gd name="T60" fmla="*/ 588 w 674"/>
              <a:gd name="T61" fmla="*/ 723 h 894"/>
              <a:gd name="T62" fmla="*/ 557 w 674"/>
              <a:gd name="T63" fmla="*/ 680 h 894"/>
              <a:gd name="T64" fmla="*/ 545 w 674"/>
              <a:gd name="T65" fmla="*/ 661 h 894"/>
              <a:gd name="T66" fmla="*/ 527 w 674"/>
              <a:gd name="T67" fmla="*/ 643 h 894"/>
              <a:gd name="T68" fmla="*/ 478 w 674"/>
              <a:gd name="T69" fmla="*/ 520 h 894"/>
              <a:gd name="T70" fmla="*/ 527 w 674"/>
              <a:gd name="T71" fmla="*/ 245 h 894"/>
              <a:gd name="T72" fmla="*/ 582 w 674"/>
              <a:gd name="T73" fmla="*/ 159 h 894"/>
              <a:gd name="T74" fmla="*/ 674 w 674"/>
              <a:gd name="T75" fmla="*/ 49 h 894"/>
              <a:gd name="T76" fmla="*/ 655 w 674"/>
              <a:gd name="T77" fmla="*/ 30 h 8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4" h="894">
                <a:moveTo>
                  <a:pt x="655" y="30"/>
                </a:moveTo>
                <a:cubicBezTo>
                  <a:pt x="643" y="26"/>
                  <a:pt x="631" y="22"/>
                  <a:pt x="619" y="18"/>
                </a:cubicBezTo>
                <a:cubicBezTo>
                  <a:pt x="613" y="16"/>
                  <a:pt x="606" y="14"/>
                  <a:pt x="600" y="12"/>
                </a:cubicBezTo>
                <a:cubicBezTo>
                  <a:pt x="588" y="8"/>
                  <a:pt x="563" y="0"/>
                  <a:pt x="563" y="0"/>
                </a:cubicBezTo>
                <a:cubicBezTo>
                  <a:pt x="479" y="2"/>
                  <a:pt x="396" y="1"/>
                  <a:pt x="312" y="6"/>
                </a:cubicBezTo>
                <a:cubicBezTo>
                  <a:pt x="299" y="7"/>
                  <a:pt x="275" y="18"/>
                  <a:pt x="275" y="18"/>
                </a:cubicBezTo>
                <a:cubicBezTo>
                  <a:pt x="261" y="28"/>
                  <a:pt x="247" y="48"/>
                  <a:pt x="232" y="55"/>
                </a:cubicBezTo>
                <a:cubicBezTo>
                  <a:pt x="221" y="61"/>
                  <a:pt x="208" y="63"/>
                  <a:pt x="196" y="67"/>
                </a:cubicBezTo>
                <a:cubicBezTo>
                  <a:pt x="190" y="69"/>
                  <a:pt x="177" y="73"/>
                  <a:pt x="177" y="73"/>
                </a:cubicBezTo>
                <a:cubicBezTo>
                  <a:pt x="160" y="100"/>
                  <a:pt x="140" y="104"/>
                  <a:pt x="110" y="116"/>
                </a:cubicBezTo>
                <a:cubicBezTo>
                  <a:pt x="104" y="124"/>
                  <a:pt x="99" y="133"/>
                  <a:pt x="92" y="141"/>
                </a:cubicBezTo>
                <a:cubicBezTo>
                  <a:pt x="88" y="146"/>
                  <a:pt x="83" y="148"/>
                  <a:pt x="79" y="153"/>
                </a:cubicBezTo>
                <a:cubicBezTo>
                  <a:pt x="57" y="182"/>
                  <a:pt x="48" y="213"/>
                  <a:pt x="24" y="239"/>
                </a:cubicBezTo>
                <a:cubicBezTo>
                  <a:pt x="14" y="268"/>
                  <a:pt x="5" y="280"/>
                  <a:pt x="0" y="312"/>
                </a:cubicBezTo>
                <a:cubicBezTo>
                  <a:pt x="1" y="328"/>
                  <a:pt x="27" y="520"/>
                  <a:pt x="0" y="576"/>
                </a:cubicBezTo>
                <a:cubicBezTo>
                  <a:pt x="14" y="618"/>
                  <a:pt x="0" y="607"/>
                  <a:pt x="30" y="619"/>
                </a:cubicBezTo>
                <a:cubicBezTo>
                  <a:pt x="38" y="643"/>
                  <a:pt x="51" y="648"/>
                  <a:pt x="67" y="668"/>
                </a:cubicBezTo>
                <a:cubicBezTo>
                  <a:pt x="88" y="694"/>
                  <a:pt x="115" y="708"/>
                  <a:pt x="141" y="729"/>
                </a:cubicBezTo>
                <a:cubicBezTo>
                  <a:pt x="179" y="759"/>
                  <a:pt x="209" y="786"/>
                  <a:pt x="257" y="802"/>
                </a:cubicBezTo>
                <a:cubicBezTo>
                  <a:pt x="285" y="822"/>
                  <a:pt x="268" y="813"/>
                  <a:pt x="312" y="827"/>
                </a:cubicBezTo>
                <a:cubicBezTo>
                  <a:pt x="318" y="829"/>
                  <a:pt x="331" y="833"/>
                  <a:pt x="331" y="833"/>
                </a:cubicBezTo>
                <a:cubicBezTo>
                  <a:pt x="356" y="850"/>
                  <a:pt x="387" y="870"/>
                  <a:pt x="416" y="876"/>
                </a:cubicBezTo>
                <a:cubicBezTo>
                  <a:pt x="426" y="878"/>
                  <a:pt x="437" y="879"/>
                  <a:pt x="447" y="882"/>
                </a:cubicBezTo>
                <a:cubicBezTo>
                  <a:pt x="460" y="885"/>
                  <a:pt x="484" y="894"/>
                  <a:pt x="484" y="894"/>
                </a:cubicBezTo>
                <a:cubicBezTo>
                  <a:pt x="517" y="892"/>
                  <a:pt x="550" y="892"/>
                  <a:pt x="582" y="888"/>
                </a:cubicBezTo>
                <a:cubicBezTo>
                  <a:pt x="595" y="886"/>
                  <a:pt x="607" y="880"/>
                  <a:pt x="619" y="876"/>
                </a:cubicBezTo>
                <a:cubicBezTo>
                  <a:pt x="625" y="874"/>
                  <a:pt x="637" y="870"/>
                  <a:pt x="637" y="870"/>
                </a:cubicBezTo>
                <a:cubicBezTo>
                  <a:pt x="657" y="856"/>
                  <a:pt x="657" y="843"/>
                  <a:pt x="674" y="827"/>
                </a:cubicBezTo>
                <a:cubicBezTo>
                  <a:pt x="670" y="819"/>
                  <a:pt x="668" y="808"/>
                  <a:pt x="661" y="802"/>
                </a:cubicBezTo>
                <a:cubicBezTo>
                  <a:pt x="651" y="794"/>
                  <a:pt x="625" y="790"/>
                  <a:pt x="625" y="790"/>
                </a:cubicBezTo>
                <a:cubicBezTo>
                  <a:pt x="605" y="772"/>
                  <a:pt x="603" y="745"/>
                  <a:pt x="588" y="723"/>
                </a:cubicBezTo>
                <a:cubicBezTo>
                  <a:pt x="574" y="680"/>
                  <a:pt x="588" y="690"/>
                  <a:pt x="557" y="680"/>
                </a:cubicBezTo>
                <a:cubicBezTo>
                  <a:pt x="553" y="674"/>
                  <a:pt x="550" y="667"/>
                  <a:pt x="545" y="661"/>
                </a:cubicBezTo>
                <a:cubicBezTo>
                  <a:pt x="540" y="654"/>
                  <a:pt x="532" y="650"/>
                  <a:pt x="527" y="643"/>
                </a:cubicBezTo>
                <a:cubicBezTo>
                  <a:pt x="501" y="606"/>
                  <a:pt x="509" y="554"/>
                  <a:pt x="478" y="520"/>
                </a:cubicBezTo>
                <a:cubicBezTo>
                  <a:pt x="437" y="414"/>
                  <a:pt x="481" y="330"/>
                  <a:pt x="527" y="245"/>
                </a:cubicBezTo>
                <a:cubicBezTo>
                  <a:pt x="536" y="209"/>
                  <a:pt x="543" y="171"/>
                  <a:pt x="582" y="159"/>
                </a:cubicBezTo>
                <a:cubicBezTo>
                  <a:pt x="604" y="94"/>
                  <a:pt x="630" y="89"/>
                  <a:pt x="674" y="49"/>
                </a:cubicBezTo>
                <a:cubicBezTo>
                  <a:pt x="660" y="28"/>
                  <a:pt x="669" y="30"/>
                  <a:pt x="655" y="30"/>
                </a:cubicBezTo>
                <a:close/>
              </a:path>
            </a:pathLst>
          </a:custGeom>
          <a:noFill/>
          <a:ln w="762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97316" name="Freeform 36"/>
          <p:cNvSpPr>
            <a:spLocks/>
          </p:cNvSpPr>
          <p:nvPr/>
        </p:nvSpPr>
        <p:spPr bwMode="auto">
          <a:xfrm rot="10800000">
            <a:off x="4598723" y="955676"/>
            <a:ext cx="1159140" cy="1419225"/>
          </a:xfrm>
          <a:custGeom>
            <a:avLst/>
            <a:gdLst>
              <a:gd name="T0" fmla="*/ 655 w 674"/>
              <a:gd name="T1" fmla="*/ 30 h 894"/>
              <a:gd name="T2" fmla="*/ 619 w 674"/>
              <a:gd name="T3" fmla="*/ 18 h 894"/>
              <a:gd name="T4" fmla="*/ 600 w 674"/>
              <a:gd name="T5" fmla="*/ 12 h 894"/>
              <a:gd name="T6" fmla="*/ 563 w 674"/>
              <a:gd name="T7" fmla="*/ 0 h 894"/>
              <a:gd name="T8" fmla="*/ 312 w 674"/>
              <a:gd name="T9" fmla="*/ 6 h 894"/>
              <a:gd name="T10" fmla="*/ 275 w 674"/>
              <a:gd name="T11" fmla="*/ 18 h 894"/>
              <a:gd name="T12" fmla="*/ 232 w 674"/>
              <a:gd name="T13" fmla="*/ 55 h 894"/>
              <a:gd name="T14" fmla="*/ 196 w 674"/>
              <a:gd name="T15" fmla="*/ 67 h 894"/>
              <a:gd name="T16" fmla="*/ 177 w 674"/>
              <a:gd name="T17" fmla="*/ 73 h 894"/>
              <a:gd name="T18" fmla="*/ 110 w 674"/>
              <a:gd name="T19" fmla="*/ 116 h 894"/>
              <a:gd name="T20" fmla="*/ 92 w 674"/>
              <a:gd name="T21" fmla="*/ 141 h 894"/>
              <a:gd name="T22" fmla="*/ 79 w 674"/>
              <a:gd name="T23" fmla="*/ 153 h 894"/>
              <a:gd name="T24" fmla="*/ 24 w 674"/>
              <a:gd name="T25" fmla="*/ 239 h 894"/>
              <a:gd name="T26" fmla="*/ 0 w 674"/>
              <a:gd name="T27" fmla="*/ 312 h 894"/>
              <a:gd name="T28" fmla="*/ 0 w 674"/>
              <a:gd name="T29" fmla="*/ 576 h 894"/>
              <a:gd name="T30" fmla="*/ 30 w 674"/>
              <a:gd name="T31" fmla="*/ 619 h 894"/>
              <a:gd name="T32" fmla="*/ 67 w 674"/>
              <a:gd name="T33" fmla="*/ 668 h 894"/>
              <a:gd name="T34" fmla="*/ 141 w 674"/>
              <a:gd name="T35" fmla="*/ 729 h 894"/>
              <a:gd name="T36" fmla="*/ 257 w 674"/>
              <a:gd name="T37" fmla="*/ 802 h 894"/>
              <a:gd name="T38" fmla="*/ 312 w 674"/>
              <a:gd name="T39" fmla="*/ 827 h 894"/>
              <a:gd name="T40" fmla="*/ 331 w 674"/>
              <a:gd name="T41" fmla="*/ 833 h 894"/>
              <a:gd name="T42" fmla="*/ 416 w 674"/>
              <a:gd name="T43" fmla="*/ 876 h 894"/>
              <a:gd name="T44" fmla="*/ 447 w 674"/>
              <a:gd name="T45" fmla="*/ 882 h 894"/>
              <a:gd name="T46" fmla="*/ 484 w 674"/>
              <a:gd name="T47" fmla="*/ 894 h 894"/>
              <a:gd name="T48" fmla="*/ 582 w 674"/>
              <a:gd name="T49" fmla="*/ 888 h 894"/>
              <a:gd name="T50" fmla="*/ 619 w 674"/>
              <a:gd name="T51" fmla="*/ 876 h 894"/>
              <a:gd name="T52" fmla="*/ 637 w 674"/>
              <a:gd name="T53" fmla="*/ 870 h 894"/>
              <a:gd name="T54" fmla="*/ 674 w 674"/>
              <a:gd name="T55" fmla="*/ 827 h 894"/>
              <a:gd name="T56" fmla="*/ 661 w 674"/>
              <a:gd name="T57" fmla="*/ 802 h 894"/>
              <a:gd name="T58" fmla="*/ 625 w 674"/>
              <a:gd name="T59" fmla="*/ 790 h 894"/>
              <a:gd name="T60" fmla="*/ 588 w 674"/>
              <a:gd name="T61" fmla="*/ 723 h 894"/>
              <a:gd name="T62" fmla="*/ 557 w 674"/>
              <a:gd name="T63" fmla="*/ 680 h 894"/>
              <a:gd name="T64" fmla="*/ 545 w 674"/>
              <a:gd name="T65" fmla="*/ 661 h 894"/>
              <a:gd name="T66" fmla="*/ 527 w 674"/>
              <a:gd name="T67" fmla="*/ 643 h 894"/>
              <a:gd name="T68" fmla="*/ 478 w 674"/>
              <a:gd name="T69" fmla="*/ 520 h 894"/>
              <a:gd name="T70" fmla="*/ 527 w 674"/>
              <a:gd name="T71" fmla="*/ 245 h 894"/>
              <a:gd name="T72" fmla="*/ 582 w 674"/>
              <a:gd name="T73" fmla="*/ 159 h 894"/>
              <a:gd name="T74" fmla="*/ 674 w 674"/>
              <a:gd name="T75" fmla="*/ 49 h 894"/>
              <a:gd name="T76" fmla="*/ 655 w 674"/>
              <a:gd name="T77" fmla="*/ 30 h 8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4" h="894">
                <a:moveTo>
                  <a:pt x="655" y="30"/>
                </a:moveTo>
                <a:cubicBezTo>
                  <a:pt x="643" y="26"/>
                  <a:pt x="631" y="22"/>
                  <a:pt x="619" y="18"/>
                </a:cubicBezTo>
                <a:cubicBezTo>
                  <a:pt x="613" y="16"/>
                  <a:pt x="606" y="14"/>
                  <a:pt x="600" y="12"/>
                </a:cubicBezTo>
                <a:cubicBezTo>
                  <a:pt x="588" y="8"/>
                  <a:pt x="563" y="0"/>
                  <a:pt x="563" y="0"/>
                </a:cubicBezTo>
                <a:cubicBezTo>
                  <a:pt x="479" y="2"/>
                  <a:pt x="396" y="1"/>
                  <a:pt x="312" y="6"/>
                </a:cubicBezTo>
                <a:cubicBezTo>
                  <a:pt x="299" y="7"/>
                  <a:pt x="275" y="18"/>
                  <a:pt x="275" y="18"/>
                </a:cubicBezTo>
                <a:cubicBezTo>
                  <a:pt x="261" y="28"/>
                  <a:pt x="247" y="48"/>
                  <a:pt x="232" y="55"/>
                </a:cubicBezTo>
                <a:cubicBezTo>
                  <a:pt x="221" y="61"/>
                  <a:pt x="208" y="63"/>
                  <a:pt x="196" y="67"/>
                </a:cubicBezTo>
                <a:cubicBezTo>
                  <a:pt x="190" y="69"/>
                  <a:pt x="177" y="73"/>
                  <a:pt x="177" y="73"/>
                </a:cubicBezTo>
                <a:cubicBezTo>
                  <a:pt x="160" y="100"/>
                  <a:pt x="140" y="104"/>
                  <a:pt x="110" y="116"/>
                </a:cubicBezTo>
                <a:cubicBezTo>
                  <a:pt x="104" y="124"/>
                  <a:pt x="99" y="133"/>
                  <a:pt x="92" y="141"/>
                </a:cubicBezTo>
                <a:cubicBezTo>
                  <a:pt x="88" y="146"/>
                  <a:pt x="83" y="148"/>
                  <a:pt x="79" y="153"/>
                </a:cubicBezTo>
                <a:cubicBezTo>
                  <a:pt x="57" y="182"/>
                  <a:pt x="48" y="213"/>
                  <a:pt x="24" y="239"/>
                </a:cubicBezTo>
                <a:cubicBezTo>
                  <a:pt x="14" y="268"/>
                  <a:pt x="5" y="280"/>
                  <a:pt x="0" y="312"/>
                </a:cubicBezTo>
                <a:cubicBezTo>
                  <a:pt x="1" y="328"/>
                  <a:pt x="27" y="520"/>
                  <a:pt x="0" y="576"/>
                </a:cubicBezTo>
                <a:cubicBezTo>
                  <a:pt x="14" y="618"/>
                  <a:pt x="0" y="607"/>
                  <a:pt x="30" y="619"/>
                </a:cubicBezTo>
                <a:cubicBezTo>
                  <a:pt x="38" y="643"/>
                  <a:pt x="51" y="648"/>
                  <a:pt x="67" y="668"/>
                </a:cubicBezTo>
                <a:cubicBezTo>
                  <a:pt x="88" y="694"/>
                  <a:pt x="115" y="708"/>
                  <a:pt x="141" y="729"/>
                </a:cubicBezTo>
                <a:cubicBezTo>
                  <a:pt x="179" y="759"/>
                  <a:pt x="209" y="786"/>
                  <a:pt x="257" y="802"/>
                </a:cubicBezTo>
                <a:cubicBezTo>
                  <a:pt x="285" y="822"/>
                  <a:pt x="268" y="813"/>
                  <a:pt x="312" y="827"/>
                </a:cubicBezTo>
                <a:cubicBezTo>
                  <a:pt x="318" y="829"/>
                  <a:pt x="331" y="833"/>
                  <a:pt x="331" y="833"/>
                </a:cubicBezTo>
                <a:cubicBezTo>
                  <a:pt x="356" y="850"/>
                  <a:pt x="387" y="870"/>
                  <a:pt x="416" y="876"/>
                </a:cubicBezTo>
                <a:cubicBezTo>
                  <a:pt x="426" y="878"/>
                  <a:pt x="437" y="879"/>
                  <a:pt x="447" y="882"/>
                </a:cubicBezTo>
                <a:cubicBezTo>
                  <a:pt x="460" y="885"/>
                  <a:pt x="484" y="894"/>
                  <a:pt x="484" y="894"/>
                </a:cubicBezTo>
                <a:cubicBezTo>
                  <a:pt x="517" y="892"/>
                  <a:pt x="550" y="892"/>
                  <a:pt x="582" y="888"/>
                </a:cubicBezTo>
                <a:cubicBezTo>
                  <a:pt x="595" y="886"/>
                  <a:pt x="607" y="880"/>
                  <a:pt x="619" y="876"/>
                </a:cubicBezTo>
                <a:cubicBezTo>
                  <a:pt x="625" y="874"/>
                  <a:pt x="637" y="870"/>
                  <a:pt x="637" y="870"/>
                </a:cubicBezTo>
                <a:cubicBezTo>
                  <a:pt x="657" y="856"/>
                  <a:pt x="657" y="843"/>
                  <a:pt x="674" y="827"/>
                </a:cubicBezTo>
                <a:cubicBezTo>
                  <a:pt x="670" y="819"/>
                  <a:pt x="668" y="808"/>
                  <a:pt x="661" y="802"/>
                </a:cubicBezTo>
                <a:cubicBezTo>
                  <a:pt x="651" y="794"/>
                  <a:pt x="625" y="790"/>
                  <a:pt x="625" y="790"/>
                </a:cubicBezTo>
                <a:cubicBezTo>
                  <a:pt x="605" y="772"/>
                  <a:pt x="603" y="745"/>
                  <a:pt x="588" y="723"/>
                </a:cubicBezTo>
                <a:cubicBezTo>
                  <a:pt x="574" y="680"/>
                  <a:pt x="588" y="690"/>
                  <a:pt x="557" y="680"/>
                </a:cubicBezTo>
                <a:cubicBezTo>
                  <a:pt x="553" y="674"/>
                  <a:pt x="550" y="667"/>
                  <a:pt x="545" y="661"/>
                </a:cubicBezTo>
                <a:cubicBezTo>
                  <a:pt x="540" y="654"/>
                  <a:pt x="532" y="650"/>
                  <a:pt x="527" y="643"/>
                </a:cubicBezTo>
                <a:cubicBezTo>
                  <a:pt x="501" y="606"/>
                  <a:pt x="509" y="554"/>
                  <a:pt x="478" y="520"/>
                </a:cubicBezTo>
                <a:cubicBezTo>
                  <a:pt x="437" y="414"/>
                  <a:pt x="481" y="330"/>
                  <a:pt x="527" y="245"/>
                </a:cubicBezTo>
                <a:cubicBezTo>
                  <a:pt x="536" y="209"/>
                  <a:pt x="543" y="171"/>
                  <a:pt x="582" y="159"/>
                </a:cubicBezTo>
                <a:cubicBezTo>
                  <a:pt x="604" y="94"/>
                  <a:pt x="630" y="89"/>
                  <a:pt x="674" y="49"/>
                </a:cubicBezTo>
                <a:cubicBezTo>
                  <a:pt x="660" y="28"/>
                  <a:pt x="669" y="30"/>
                  <a:pt x="655" y="30"/>
                </a:cubicBezTo>
                <a:close/>
              </a:path>
            </a:pathLst>
          </a:custGeom>
          <a:noFill/>
          <a:ln w="762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97317" name="Freeform 37"/>
          <p:cNvSpPr>
            <a:spLocks/>
          </p:cNvSpPr>
          <p:nvPr/>
        </p:nvSpPr>
        <p:spPr bwMode="auto">
          <a:xfrm>
            <a:off x="4198013" y="1050926"/>
            <a:ext cx="813461" cy="1274763"/>
          </a:xfrm>
          <a:custGeom>
            <a:avLst/>
            <a:gdLst>
              <a:gd name="T0" fmla="*/ 218 w 473"/>
              <a:gd name="T1" fmla="*/ 0 h 803"/>
              <a:gd name="T2" fmla="*/ 163 w 473"/>
              <a:gd name="T3" fmla="*/ 37 h 803"/>
              <a:gd name="T4" fmla="*/ 102 w 473"/>
              <a:gd name="T5" fmla="*/ 123 h 803"/>
              <a:gd name="T6" fmla="*/ 59 w 473"/>
              <a:gd name="T7" fmla="*/ 215 h 803"/>
              <a:gd name="T8" fmla="*/ 16 w 473"/>
              <a:gd name="T9" fmla="*/ 307 h 803"/>
              <a:gd name="T10" fmla="*/ 53 w 473"/>
              <a:gd name="T11" fmla="*/ 576 h 803"/>
              <a:gd name="T12" fmla="*/ 90 w 473"/>
              <a:gd name="T13" fmla="*/ 644 h 803"/>
              <a:gd name="T14" fmla="*/ 145 w 473"/>
              <a:gd name="T15" fmla="*/ 705 h 803"/>
              <a:gd name="T16" fmla="*/ 157 w 473"/>
              <a:gd name="T17" fmla="*/ 723 h 803"/>
              <a:gd name="T18" fmla="*/ 176 w 473"/>
              <a:gd name="T19" fmla="*/ 735 h 803"/>
              <a:gd name="T20" fmla="*/ 200 w 473"/>
              <a:gd name="T21" fmla="*/ 766 h 803"/>
              <a:gd name="T22" fmla="*/ 237 w 473"/>
              <a:gd name="T23" fmla="*/ 803 h 803"/>
              <a:gd name="T24" fmla="*/ 372 w 473"/>
              <a:gd name="T25" fmla="*/ 668 h 803"/>
              <a:gd name="T26" fmla="*/ 421 w 473"/>
              <a:gd name="T27" fmla="*/ 595 h 803"/>
              <a:gd name="T28" fmla="*/ 451 w 473"/>
              <a:gd name="T29" fmla="*/ 545 h 803"/>
              <a:gd name="T30" fmla="*/ 457 w 473"/>
              <a:gd name="T31" fmla="*/ 331 h 803"/>
              <a:gd name="T32" fmla="*/ 414 w 473"/>
              <a:gd name="T33" fmla="*/ 270 h 803"/>
              <a:gd name="T34" fmla="*/ 384 w 473"/>
              <a:gd name="T35" fmla="*/ 153 h 803"/>
              <a:gd name="T36" fmla="*/ 347 w 473"/>
              <a:gd name="T37" fmla="*/ 104 h 803"/>
              <a:gd name="T38" fmla="*/ 274 w 473"/>
              <a:gd name="T39" fmla="*/ 25 h 803"/>
              <a:gd name="T40" fmla="*/ 218 w 473"/>
              <a:gd name="T41" fmla="*/ 0 h 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73" h="803">
                <a:moveTo>
                  <a:pt x="218" y="0"/>
                </a:moveTo>
                <a:cubicBezTo>
                  <a:pt x="197" y="14"/>
                  <a:pt x="186" y="26"/>
                  <a:pt x="163" y="37"/>
                </a:cubicBezTo>
                <a:cubicBezTo>
                  <a:pt x="152" y="71"/>
                  <a:pt x="126" y="97"/>
                  <a:pt x="102" y="123"/>
                </a:cubicBezTo>
                <a:cubicBezTo>
                  <a:pt x="91" y="156"/>
                  <a:pt x="88" y="194"/>
                  <a:pt x="59" y="215"/>
                </a:cubicBezTo>
                <a:cubicBezTo>
                  <a:pt x="49" y="245"/>
                  <a:pt x="37" y="284"/>
                  <a:pt x="16" y="307"/>
                </a:cubicBezTo>
                <a:cubicBezTo>
                  <a:pt x="0" y="387"/>
                  <a:pt x="4" y="503"/>
                  <a:pt x="53" y="576"/>
                </a:cubicBezTo>
                <a:cubicBezTo>
                  <a:pt x="63" y="608"/>
                  <a:pt x="67" y="621"/>
                  <a:pt x="90" y="644"/>
                </a:cubicBezTo>
                <a:cubicBezTo>
                  <a:pt x="99" y="679"/>
                  <a:pt x="109" y="696"/>
                  <a:pt x="145" y="705"/>
                </a:cubicBezTo>
                <a:cubicBezTo>
                  <a:pt x="149" y="711"/>
                  <a:pt x="152" y="718"/>
                  <a:pt x="157" y="723"/>
                </a:cubicBezTo>
                <a:cubicBezTo>
                  <a:pt x="162" y="728"/>
                  <a:pt x="171" y="729"/>
                  <a:pt x="176" y="735"/>
                </a:cubicBezTo>
                <a:cubicBezTo>
                  <a:pt x="212" y="779"/>
                  <a:pt x="147" y="730"/>
                  <a:pt x="200" y="766"/>
                </a:cubicBezTo>
                <a:cubicBezTo>
                  <a:pt x="208" y="790"/>
                  <a:pt x="213" y="795"/>
                  <a:pt x="237" y="803"/>
                </a:cubicBezTo>
                <a:cubicBezTo>
                  <a:pt x="292" y="767"/>
                  <a:pt x="318" y="702"/>
                  <a:pt x="372" y="668"/>
                </a:cubicBezTo>
                <a:cubicBezTo>
                  <a:pt x="391" y="643"/>
                  <a:pt x="403" y="620"/>
                  <a:pt x="421" y="595"/>
                </a:cubicBezTo>
                <a:cubicBezTo>
                  <a:pt x="435" y="551"/>
                  <a:pt x="422" y="566"/>
                  <a:pt x="451" y="545"/>
                </a:cubicBezTo>
                <a:cubicBezTo>
                  <a:pt x="473" y="480"/>
                  <a:pt x="464" y="396"/>
                  <a:pt x="457" y="331"/>
                </a:cubicBezTo>
                <a:cubicBezTo>
                  <a:pt x="452" y="291"/>
                  <a:pt x="447" y="278"/>
                  <a:pt x="414" y="270"/>
                </a:cubicBezTo>
                <a:cubicBezTo>
                  <a:pt x="405" y="231"/>
                  <a:pt x="396" y="191"/>
                  <a:pt x="384" y="153"/>
                </a:cubicBezTo>
                <a:cubicBezTo>
                  <a:pt x="374" y="122"/>
                  <a:pt x="362" y="124"/>
                  <a:pt x="347" y="104"/>
                </a:cubicBezTo>
                <a:cubicBezTo>
                  <a:pt x="316" y="61"/>
                  <a:pt x="317" y="54"/>
                  <a:pt x="274" y="25"/>
                </a:cubicBezTo>
                <a:cubicBezTo>
                  <a:pt x="252" y="10"/>
                  <a:pt x="244" y="0"/>
                  <a:pt x="218" y="0"/>
                </a:cubicBezTo>
                <a:close/>
              </a:path>
            </a:pathLst>
          </a:custGeom>
          <a:noFill/>
          <a:ln w="762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grpSp>
        <p:nvGrpSpPr>
          <p:cNvPr id="97320" name="Group 40"/>
          <p:cNvGrpSpPr>
            <a:grpSpLocks/>
          </p:cNvGrpSpPr>
          <p:nvPr/>
        </p:nvGrpSpPr>
        <p:grpSpPr bwMode="auto">
          <a:xfrm>
            <a:off x="2782623" y="704851"/>
            <a:ext cx="3639079" cy="1916113"/>
            <a:chOff x="1624" y="364"/>
            <a:chExt cx="2116" cy="1207"/>
          </a:xfrm>
        </p:grpSpPr>
        <p:sp>
          <p:nvSpPr>
            <p:cNvPr id="97318" name="Freeform 38"/>
            <p:cNvSpPr>
              <a:spLocks/>
            </p:cNvSpPr>
            <p:nvPr/>
          </p:nvSpPr>
          <p:spPr bwMode="auto">
            <a:xfrm>
              <a:off x="1624" y="364"/>
              <a:ext cx="2116" cy="1207"/>
            </a:xfrm>
            <a:custGeom>
              <a:avLst/>
              <a:gdLst>
                <a:gd name="T0" fmla="*/ 18 w 2116"/>
                <a:gd name="T1" fmla="*/ 40 h 1207"/>
                <a:gd name="T2" fmla="*/ 1091 w 2116"/>
                <a:gd name="T3" fmla="*/ 47 h 1207"/>
                <a:gd name="T4" fmla="*/ 2065 w 2116"/>
                <a:gd name="T5" fmla="*/ 47 h 1207"/>
                <a:gd name="T6" fmla="*/ 2059 w 2116"/>
                <a:gd name="T7" fmla="*/ 267 h 1207"/>
                <a:gd name="T8" fmla="*/ 2046 w 2116"/>
                <a:gd name="T9" fmla="*/ 414 h 1207"/>
                <a:gd name="T10" fmla="*/ 2059 w 2116"/>
                <a:gd name="T11" fmla="*/ 598 h 1207"/>
                <a:gd name="T12" fmla="*/ 2040 w 2116"/>
                <a:gd name="T13" fmla="*/ 1021 h 1207"/>
                <a:gd name="T14" fmla="*/ 2046 w 2116"/>
                <a:gd name="T15" fmla="*/ 1070 h 1207"/>
                <a:gd name="T16" fmla="*/ 2034 w 2116"/>
                <a:gd name="T17" fmla="*/ 1174 h 1207"/>
                <a:gd name="T18" fmla="*/ 1991 w 2116"/>
                <a:gd name="T19" fmla="*/ 1186 h 1207"/>
                <a:gd name="T20" fmla="*/ 1789 w 2116"/>
                <a:gd name="T21" fmla="*/ 1192 h 1207"/>
                <a:gd name="T22" fmla="*/ 1679 w 2116"/>
                <a:gd name="T23" fmla="*/ 1192 h 1207"/>
                <a:gd name="T24" fmla="*/ 1477 w 2116"/>
                <a:gd name="T25" fmla="*/ 1186 h 1207"/>
                <a:gd name="T26" fmla="*/ 1042 w 2116"/>
                <a:gd name="T27" fmla="*/ 1199 h 1207"/>
                <a:gd name="T28" fmla="*/ 257 w 2116"/>
                <a:gd name="T29" fmla="*/ 1180 h 1207"/>
                <a:gd name="T30" fmla="*/ 12 w 2116"/>
                <a:gd name="T31" fmla="*/ 1174 h 1207"/>
                <a:gd name="T32" fmla="*/ 37 w 2116"/>
                <a:gd name="T33" fmla="*/ 433 h 1207"/>
                <a:gd name="T34" fmla="*/ 24 w 2116"/>
                <a:gd name="T35" fmla="*/ 218 h 1207"/>
                <a:gd name="T36" fmla="*/ 18 w 2116"/>
                <a:gd name="T37" fmla="*/ 40 h 1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16" h="1207">
                  <a:moveTo>
                    <a:pt x="18" y="40"/>
                  </a:moveTo>
                  <a:cubicBezTo>
                    <a:pt x="329" y="6"/>
                    <a:pt x="820" y="44"/>
                    <a:pt x="1091" y="47"/>
                  </a:cubicBezTo>
                  <a:cubicBezTo>
                    <a:pt x="1309" y="52"/>
                    <a:pt x="2116" y="0"/>
                    <a:pt x="2065" y="47"/>
                  </a:cubicBezTo>
                  <a:cubicBezTo>
                    <a:pt x="2035" y="108"/>
                    <a:pt x="2080" y="203"/>
                    <a:pt x="2059" y="267"/>
                  </a:cubicBezTo>
                  <a:cubicBezTo>
                    <a:pt x="2058" y="322"/>
                    <a:pt x="2046" y="359"/>
                    <a:pt x="2046" y="414"/>
                  </a:cubicBezTo>
                  <a:cubicBezTo>
                    <a:pt x="2046" y="469"/>
                    <a:pt x="2060" y="497"/>
                    <a:pt x="2059" y="598"/>
                  </a:cubicBezTo>
                  <a:cubicBezTo>
                    <a:pt x="2046" y="739"/>
                    <a:pt x="2067" y="882"/>
                    <a:pt x="2040" y="1021"/>
                  </a:cubicBezTo>
                  <a:cubicBezTo>
                    <a:pt x="2042" y="1037"/>
                    <a:pt x="2047" y="1054"/>
                    <a:pt x="2046" y="1070"/>
                  </a:cubicBezTo>
                  <a:cubicBezTo>
                    <a:pt x="2045" y="1105"/>
                    <a:pt x="2043" y="1140"/>
                    <a:pt x="2034" y="1174"/>
                  </a:cubicBezTo>
                  <a:cubicBezTo>
                    <a:pt x="2030" y="1188"/>
                    <a:pt x="2006" y="1185"/>
                    <a:pt x="1991" y="1186"/>
                  </a:cubicBezTo>
                  <a:cubicBezTo>
                    <a:pt x="1924" y="1190"/>
                    <a:pt x="1856" y="1190"/>
                    <a:pt x="1789" y="1192"/>
                  </a:cubicBezTo>
                  <a:cubicBezTo>
                    <a:pt x="1737" y="1196"/>
                    <a:pt x="1731" y="1193"/>
                    <a:pt x="1679" y="1192"/>
                  </a:cubicBezTo>
                  <a:cubicBezTo>
                    <a:pt x="1627" y="1191"/>
                    <a:pt x="1583" y="1185"/>
                    <a:pt x="1477" y="1186"/>
                  </a:cubicBezTo>
                  <a:cubicBezTo>
                    <a:pt x="1366" y="1207"/>
                    <a:pt x="1155" y="1195"/>
                    <a:pt x="1042" y="1199"/>
                  </a:cubicBezTo>
                  <a:cubicBezTo>
                    <a:pt x="779" y="1191"/>
                    <a:pt x="519" y="1192"/>
                    <a:pt x="257" y="1180"/>
                  </a:cubicBezTo>
                  <a:cubicBezTo>
                    <a:pt x="171" y="1174"/>
                    <a:pt x="99" y="1179"/>
                    <a:pt x="12" y="1174"/>
                  </a:cubicBezTo>
                  <a:cubicBezTo>
                    <a:pt x="42" y="928"/>
                    <a:pt x="0" y="678"/>
                    <a:pt x="37" y="433"/>
                  </a:cubicBezTo>
                  <a:cubicBezTo>
                    <a:pt x="44" y="273"/>
                    <a:pt x="27" y="283"/>
                    <a:pt x="24" y="218"/>
                  </a:cubicBezTo>
                  <a:cubicBezTo>
                    <a:pt x="21" y="153"/>
                    <a:pt x="19" y="77"/>
                    <a:pt x="18" y="40"/>
                  </a:cubicBezTo>
                  <a:close/>
                </a:path>
              </a:pathLst>
            </a:custGeom>
            <a:noFill/>
            <a:ln w="762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97319" name="Freeform 39"/>
            <p:cNvSpPr>
              <a:spLocks/>
            </p:cNvSpPr>
            <p:nvPr/>
          </p:nvSpPr>
          <p:spPr bwMode="auto">
            <a:xfrm>
              <a:off x="1961" y="474"/>
              <a:ext cx="1372" cy="1027"/>
            </a:xfrm>
            <a:custGeom>
              <a:avLst/>
              <a:gdLst>
                <a:gd name="T0" fmla="*/ 692 w 1372"/>
                <a:gd name="T1" fmla="*/ 96 h 1027"/>
                <a:gd name="T2" fmla="*/ 674 w 1372"/>
                <a:gd name="T3" fmla="*/ 90 h 1027"/>
                <a:gd name="T4" fmla="*/ 662 w 1372"/>
                <a:gd name="T5" fmla="*/ 77 h 1027"/>
                <a:gd name="T6" fmla="*/ 594 w 1372"/>
                <a:gd name="T7" fmla="*/ 65 h 1027"/>
                <a:gd name="T8" fmla="*/ 368 w 1372"/>
                <a:gd name="T9" fmla="*/ 53 h 1027"/>
                <a:gd name="T10" fmla="*/ 306 w 1372"/>
                <a:gd name="T11" fmla="*/ 77 h 1027"/>
                <a:gd name="T12" fmla="*/ 251 w 1372"/>
                <a:gd name="T13" fmla="*/ 120 h 1027"/>
                <a:gd name="T14" fmla="*/ 202 w 1372"/>
                <a:gd name="T15" fmla="*/ 157 h 1027"/>
                <a:gd name="T16" fmla="*/ 184 w 1372"/>
                <a:gd name="T17" fmla="*/ 182 h 1027"/>
                <a:gd name="T18" fmla="*/ 178 w 1372"/>
                <a:gd name="T19" fmla="*/ 200 h 1027"/>
                <a:gd name="T20" fmla="*/ 122 w 1372"/>
                <a:gd name="T21" fmla="*/ 261 h 1027"/>
                <a:gd name="T22" fmla="*/ 86 w 1372"/>
                <a:gd name="T23" fmla="*/ 304 h 1027"/>
                <a:gd name="T24" fmla="*/ 49 w 1372"/>
                <a:gd name="T25" fmla="*/ 372 h 1027"/>
                <a:gd name="T26" fmla="*/ 24 w 1372"/>
                <a:gd name="T27" fmla="*/ 421 h 1027"/>
                <a:gd name="T28" fmla="*/ 110 w 1372"/>
                <a:gd name="T29" fmla="*/ 721 h 1027"/>
                <a:gd name="T30" fmla="*/ 202 w 1372"/>
                <a:gd name="T31" fmla="*/ 837 h 1027"/>
                <a:gd name="T32" fmla="*/ 251 w 1372"/>
                <a:gd name="T33" fmla="*/ 880 h 1027"/>
                <a:gd name="T34" fmla="*/ 331 w 1372"/>
                <a:gd name="T35" fmla="*/ 929 h 1027"/>
                <a:gd name="T36" fmla="*/ 392 w 1372"/>
                <a:gd name="T37" fmla="*/ 948 h 1027"/>
                <a:gd name="T38" fmla="*/ 472 w 1372"/>
                <a:gd name="T39" fmla="*/ 978 h 1027"/>
                <a:gd name="T40" fmla="*/ 656 w 1372"/>
                <a:gd name="T41" fmla="*/ 978 h 1027"/>
                <a:gd name="T42" fmla="*/ 686 w 1372"/>
                <a:gd name="T43" fmla="*/ 917 h 1027"/>
                <a:gd name="T44" fmla="*/ 760 w 1372"/>
                <a:gd name="T45" fmla="*/ 960 h 1027"/>
                <a:gd name="T46" fmla="*/ 839 w 1372"/>
                <a:gd name="T47" fmla="*/ 991 h 1027"/>
                <a:gd name="T48" fmla="*/ 1011 w 1372"/>
                <a:gd name="T49" fmla="*/ 972 h 1027"/>
                <a:gd name="T50" fmla="*/ 1127 w 1372"/>
                <a:gd name="T51" fmla="*/ 929 h 1027"/>
                <a:gd name="T52" fmla="*/ 1213 w 1372"/>
                <a:gd name="T53" fmla="*/ 899 h 1027"/>
                <a:gd name="T54" fmla="*/ 1244 w 1372"/>
                <a:gd name="T55" fmla="*/ 880 h 1027"/>
                <a:gd name="T56" fmla="*/ 1336 w 1372"/>
                <a:gd name="T57" fmla="*/ 782 h 1027"/>
                <a:gd name="T58" fmla="*/ 1360 w 1372"/>
                <a:gd name="T59" fmla="*/ 727 h 1027"/>
                <a:gd name="T60" fmla="*/ 1372 w 1372"/>
                <a:gd name="T61" fmla="*/ 678 h 1027"/>
                <a:gd name="T62" fmla="*/ 1366 w 1372"/>
                <a:gd name="T63" fmla="*/ 421 h 1027"/>
                <a:gd name="T64" fmla="*/ 1354 w 1372"/>
                <a:gd name="T65" fmla="*/ 402 h 1027"/>
                <a:gd name="T66" fmla="*/ 1336 w 1372"/>
                <a:gd name="T67" fmla="*/ 335 h 1027"/>
                <a:gd name="T68" fmla="*/ 1262 w 1372"/>
                <a:gd name="T69" fmla="*/ 261 h 1027"/>
                <a:gd name="T70" fmla="*/ 1232 w 1372"/>
                <a:gd name="T71" fmla="*/ 212 h 1027"/>
                <a:gd name="T72" fmla="*/ 1195 w 1372"/>
                <a:gd name="T73" fmla="*/ 157 h 1027"/>
                <a:gd name="T74" fmla="*/ 1189 w 1372"/>
                <a:gd name="T75" fmla="*/ 102 h 1027"/>
                <a:gd name="T76" fmla="*/ 1152 w 1372"/>
                <a:gd name="T77" fmla="*/ 90 h 1027"/>
                <a:gd name="T78" fmla="*/ 1091 w 1372"/>
                <a:gd name="T79" fmla="*/ 53 h 1027"/>
                <a:gd name="T80" fmla="*/ 1054 w 1372"/>
                <a:gd name="T81" fmla="*/ 41 h 1027"/>
                <a:gd name="T82" fmla="*/ 803 w 1372"/>
                <a:gd name="T83" fmla="*/ 28 h 1027"/>
                <a:gd name="T84" fmla="*/ 723 w 1372"/>
                <a:gd name="T85" fmla="*/ 47 h 1027"/>
                <a:gd name="T86" fmla="*/ 674 w 1372"/>
                <a:gd name="T87" fmla="*/ 84 h 1027"/>
                <a:gd name="T88" fmla="*/ 668 w 1372"/>
                <a:gd name="T89" fmla="*/ 102 h 1027"/>
                <a:gd name="T90" fmla="*/ 692 w 1372"/>
                <a:gd name="T91" fmla="*/ 96 h 1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72" h="1027">
                  <a:moveTo>
                    <a:pt x="692" y="96"/>
                  </a:moveTo>
                  <a:cubicBezTo>
                    <a:pt x="686" y="94"/>
                    <a:pt x="679" y="93"/>
                    <a:pt x="674" y="90"/>
                  </a:cubicBezTo>
                  <a:cubicBezTo>
                    <a:pt x="669" y="87"/>
                    <a:pt x="667" y="79"/>
                    <a:pt x="662" y="77"/>
                  </a:cubicBezTo>
                  <a:cubicBezTo>
                    <a:pt x="657" y="75"/>
                    <a:pt x="596" y="65"/>
                    <a:pt x="594" y="65"/>
                  </a:cubicBezTo>
                  <a:cubicBezTo>
                    <a:pt x="510" y="37"/>
                    <a:pt x="474" y="49"/>
                    <a:pt x="368" y="53"/>
                  </a:cubicBezTo>
                  <a:cubicBezTo>
                    <a:pt x="347" y="60"/>
                    <a:pt x="327" y="70"/>
                    <a:pt x="306" y="77"/>
                  </a:cubicBezTo>
                  <a:cubicBezTo>
                    <a:pt x="290" y="103"/>
                    <a:pt x="277" y="105"/>
                    <a:pt x="251" y="120"/>
                  </a:cubicBezTo>
                  <a:cubicBezTo>
                    <a:pt x="233" y="130"/>
                    <a:pt x="219" y="146"/>
                    <a:pt x="202" y="157"/>
                  </a:cubicBezTo>
                  <a:cubicBezTo>
                    <a:pt x="196" y="165"/>
                    <a:pt x="189" y="173"/>
                    <a:pt x="184" y="182"/>
                  </a:cubicBezTo>
                  <a:cubicBezTo>
                    <a:pt x="181" y="188"/>
                    <a:pt x="181" y="195"/>
                    <a:pt x="178" y="200"/>
                  </a:cubicBezTo>
                  <a:cubicBezTo>
                    <a:pt x="164" y="222"/>
                    <a:pt x="138" y="239"/>
                    <a:pt x="122" y="261"/>
                  </a:cubicBezTo>
                  <a:cubicBezTo>
                    <a:pt x="114" y="287"/>
                    <a:pt x="101" y="281"/>
                    <a:pt x="86" y="304"/>
                  </a:cubicBezTo>
                  <a:cubicBezTo>
                    <a:pt x="79" y="327"/>
                    <a:pt x="66" y="354"/>
                    <a:pt x="49" y="372"/>
                  </a:cubicBezTo>
                  <a:cubicBezTo>
                    <a:pt x="35" y="414"/>
                    <a:pt x="46" y="399"/>
                    <a:pt x="24" y="421"/>
                  </a:cubicBezTo>
                  <a:cubicBezTo>
                    <a:pt x="0" y="517"/>
                    <a:pt x="10" y="671"/>
                    <a:pt x="110" y="721"/>
                  </a:cubicBezTo>
                  <a:cubicBezTo>
                    <a:pt x="131" y="764"/>
                    <a:pt x="161" y="810"/>
                    <a:pt x="202" y="837"/>
                  </a:cubicBezTo>
                  <a:cubicBezTo>
                    <a:pt x="210" y="862"/>
                    <a:pt x="228" y="864"/>
                    <a:pt x="251" y="880"/>
                  </a:cubicBezTo>
                  <a:cubicBezTo>
                    <a:pt x="276" y="898"/>
                    <a:pt x="303" y="916"/>
                    <a:pt x="331" y="929"/>
                  </a:cubicBezTo>
                  <a:cubicBezTo>
                    <a:pt x="350" y="938"/>
                    <a:pt x="372" y="939"/>
                    <a:pt x="392" y="948"/>
                  </a:cubicBezTo>
                  <a:cubicBezTo>
                    <a:pt x="456" y="978"/>
                    <a:pt x="420" y="968"/>
                    <a:pt x="472" y="978"/>
                  </a:cubicBezTo>
                  <a:cubicBezTo>
                    <a:pt x="517" y="1027"/>
                    <a:pt x="597" y="997"/>
                    <a:pt x="656" y="978"/>
                  </a:cubicBezTo>
                  <a:cubicBezTo>
                    <a:pt x="681" y="961"/>
                    <a:pt x="677" y="944"/>
                    <a:pt x="686" y="917"/>
                  </a:cubicBezTo>
                  <a:cubicBezTo>
                    <a:pt x="743" y="935"/>
                    <a:pt x="643" y="901"/>
                    <a:pt x="760" y="960"/>
                  </a:cubicBezTo>
                  <a:cubicBezTo>
                    <a:pt x="786" y="973"/>
                    <a:pt x="812" y="981"/>
                    <a:pt x="839" y="991"/>
                  </a:cubicBezTo>
                  <a:cubicBezTo>
                    <a:pt x="899" y="987"/>
                    <a:pt x="954" y="986"/>
                    <a:pt x="1011" y="972"/>
                  </a:cubicBezTo>
                  <a:cubicBezTo>
                    <a:pt x="1065" y="937"/>
                    <a:pt x="1054" y="936"/>
                    <a:pt x="1127" y="929"/>
                  </a:cubicBezTo>
                  <a:cubicBezTo>
                    <a:pt x="1157" y="920"/>
                    <a:pt x="1185" y="913"/>
                    <a:pt x="1213" y="899"/>
                  </a:cubicBezTo>
                  <a:cubicBezTo>
                    <a:pt x="1246" y="863"/>
                    <a:pt x="1201" y="908"/>
                    <a:pt x="1244" y="880"/>
                  </a:cubicBezTo>
                  <a:cubicBezTo>
                    <a:pt x="1276" y="859"/>
                    <a:pt x="1318" y="817"/>
                    <a:pt x="1336" y="782"/>
                  </a:cubicBezTo>
                  <a:cubicBezTo>
                    <a:pt x="1345" y="764"/>
                    <a:pt x="1354" y="746"/>
                    <a:pt x="1360" y="727"/>
                  </a:cubicBezTo>
                  <a:cubicBezTo>
                    <a:pt x="1365" y="711"/>
                    <a:pt x="1372" y="678"/>
                    <a:pt x="1372" y="678"/>
                  </a:cubicBezTo>
                  <a:cubicBezTo>
                    <a:pt x="1370" y="592"/>
                    <a:pt x="1372" y="507"/>
                    <a:pt x="1366" y="421"/>
                  </a:cubicBezTo>
                  <a:cubicBezTo>
                    <a:pt x="1366" y="414"/>
                    <a:pt x="1357" y="409"/>
                    <a:pt x="1354" y="402"/>
                  </a:cubicBezTo>
                  <a:cubicBezTo>
                    <a:pt x="1350" y="391"/>
                    <a:pt x="1345" y="341"/>
                    <a:pt x="1336" y="335"/>
                  </a:cubicBezTo>
                  <a:cubicBezTo>
                    <a:pt x="1308" y="317"/>
                    <a:pt x="1282" y="287"/>
                    <a:pt x="1262" y="261"/>
                  </a:cubicBezTo>
                  <a:cubicBezTo>
                    <a:pt x="1249" y="244"/>
                    <a:pt x="1246" y="228"/>
                    <a:pt x="1232" y="212"/>
                  </a:cubicBezTo>
                  <a:cubicBezTo>
                    <a:pt x="1221" y="186"/>
                    <a:pt x="1222" y="166"/>
                    <a:pt x="1195" y="157"/>
                  </a:cubicBezTo>
                  <a:cubicBezTo>
                    <a:pt x="1193" y="139"/>
                    <a:pt x="1199" y="118"/>
                    <a:pt x="1189" y="102"/>
                  </a:cubicBezTo>
                  <a:cubicBezTo>
                    <a:pt x="1182" y="91"/>
                    <a:pt x="1152" y="90"/>
                    <a:pt x="1152" y="90"/>
                  </a:cubicBezTo>
                  <a:cubicBezTo>
                    <a:pt x="1133" y="76"/>
                    <a:pt x="1112" y="62"/>
                    <a:pt x="1091" y="53"/>
                  </a:cubicBezTo>
                  <a:cubicBezTo>
                    <a:pt x="1079" y="48"/>
                    <a:pt x="1054" y="41"/>
                    <a:pt x="1054" y="41"/>
                  </a:cubicBezTo>
                  <a:cubicBezTo>
                    <a:pt x="1016" y="0"/>
                    <a:pt x="848" y="26"/>
                    <a:pt x="803" y="28"/>
                  </a:cubicBezTo>
                  <a:cubicBezTo>
                    <a:pt x="777" y="38"/>
                    <a:pt x="750" y="38"/>
                    <a:pt x="723" y="47"/>
                  </a:cubicBezTo>
                  <a:cubicBezTo>
                    <a:pt x="706" y="64"/>
                    <a:pt x="690" y="67"/>
                    <a:pt x="674" y="84"/>
                  </a:cubicBezTo>
                  <a:cubicBezTo>
                    <a:pt x="672" y="90"/>
                    <a:pt x="665" y="96"/>
                    <a:pt x="668" y="102"/>
                  </a:cubicBezTo>
                  <a:cubicBezTo>
                    <a:pt x="681" y="128"/>
                    <a:pt x="690" y="101"/>
                    <a:pt x="692" y="96"/>
                  </a:cubicBezTo>
                  <a:close/>
                </a:path>
              </a:pathLst>
            </a:custGeom>
            <a:noFill/>
            <a:ln w="762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grpSp>
    </p:spTree>
    <p:extLst>
      <p:ext uri="{BB962C8B-B14F-4D97-AF65-F5344CB8AC3E}">
        <p14:creationId xmlns:p14="http://schemas.microsoft.com/office/powerpoint/2010/main" val="33456728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7286"/>
                                        </p:tgtEl>
                                        <p:attrNameLst>
                                          <p:attrName>style.visibility</p:attrName>
                                        </p:attrNameLst>
                                      </p:cBhvr>
                                      <p:to>
                                        <p:strVal val="visible"/>
                                      </p:to>
                                    </p:set>
                                    <p:animEffect transition="in" filter="fade">
                                      <p:cBhvr>
                                        <p:cTn id="7" dur="500"/>
                                        <p:tgtEl>
                                          <p:spTgt spid="972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97283"/>
                                        </p:tgtEl>
                                        <p:attrNameLst>
                                          <p:attrName>style.visibility</p:attrName>
                                        </p:attrNameLst>
                                      </p:cBhvr>
                                      <p:to>
                                        <p:strVal val="visible"/>
                                      </p:to>
                                    </p:set>
                                    <p:animEffect transition="in" filter="wedge">
                                      <p:cBhvr>
                                        <p:cTn id="12" dur="2000"/>
                                        <p:tgtEl>
                                          <p:spTgt spid="972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97285"/>
                                        </p:tgtEl>
                                        <p:attrNameLst>
                                          <p:attrName>style.visibility</p:attrName>
                                        </p:attrNameLst>
                                      </p:cBhvr>
                                      <p:to>
                                        <p:strVal val="visible"/>
                                      </p:to>
                                    </p:set>
                                    <p:animEffect transition="in" filter="wedge">
                                      <p:cBhvr>
                                        <p:cTn id="17" dur="500"/>
                                        <p:tgtEl>
                                          <p:spTgt spid="97285"/>
                                        </p:tgtEl>
                                      </p:cBhvr>
                                    </p:animEffect>
                                  </p:childTnLst>
                                </p:cTn>
                              </p:par>
                              <p:par>
                                <p:cTn id="18" presetID="20" presetClass="entr" presetSubtype="0" fill="hold" grpId="0" nodeType="withEffect">
                                  <p:stCondLst>
                                    <p:cond delay="0"/>
                                  </p:stCondLst>
                                  <p:childTnLst>
                                    <p:set>
                                      <p:cBhvr>
                                        <p:cTn id="19" dur="1" fill="hold">
                                          <p:stCondLst>
                                            <p:cond delay="0"/>
                                          </p:stCondLst>
                                        </p:cTn>
                                        <p:tgtEl>
                                          <p:spTgt spid="97310"/>
                                        </p:tgtEl>
                                        <p:attrNameLst>
                                          <p:attrName>style.visibility</p:attrName>
                                        </p:attrNameLst>
                                      </p:cBhvr>
                                      <p:to>
                                        <p:strVal val="visible"/>
                                      </p:to>
                                    </p:set>
                                    <p:animEffect transition="in" filter="wedge">
                                      <p:cBhvr>
                                        <p:cTn id="20" dur="500"/>
                                        <p:tgtEl>
                                          <p:spTgt spid="9731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2" fill="hold" grpId="0" nodeType="clickEffect">
                                  <p:stCondLst>
                                    <p:cond delay="0"/>
                                  </p:stCondLst>
                                  <p:childTnLst>
                                    <p:set>
                                      <p:cBhvr>
                                        <p:cTn id="24" dur="1" fill="hold">
                                          <p:stCondLst>
                                            <p:cond delay="0"/>
                                          </p:stCondLst>
                                        </p:cTn>
                                        <p:tgtEl>
                                          <p:spTgt spid="97299"/>
                                        </p:tgtEl>
                                        <p:attrNameLst>
                                          <p:attrName>style.visibility</p:attrName>
                                        </p:attrNameLst>
                                      </p:cBhvr>
                                      <p:to>
                                        <p:strVal val="visible"/>
                                      </p:to>
                                    </p:set>
                                    <p:animEffect transition="in" filter="wipe(right)">
                                      <p:cBhvr>
                                        <p:cTn id="25" dur="500"/>
                                        <p:tgtEl>
                                          <p:spTgt spid="97299"/>
                                        </p:tgtEl>
                                      </p:cBhvr>
                                    </p:animEffect>
                                  </p:childTnLst>
                                </p:cTn>
                              </p:par>
                            </p:childTnLst>
                          </p:cTn>
                        </p:par>
                        <p:par>
                          <p:cTn id="26" fill="hold" nodeType="afterGroup">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97300"/>
                                        </p:tgtEl>
                                        <p:attrNameLst>
                                          <p:attrName>style.visibility</p:attrName>
                                        </p:attrNameLst>
                                      </p:cBhvr>
                                      <p:to>
                                        <p:strVal val="visible"/>
                                      </p:to>
                                    </p:set>
                                    <p:animEffect transition="in" filter="fade">
                                      <p:cBhvr>
                                        <p:cTn id="29" dur="500"/>
                                        <p:tgtEl>
                                          <p:spTgt spid="9730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0" presetClass="entr" presetSubtype="0" fill="hold" grpId="0" nodeType="clickEffect">
                                  <p:stCondLst>
                                    <p:cond delay="0"/>
                                  </p:stCondLst>
                                  <p:childTnLst>
                                    <p:set>
                                      <p:cBhvr>
                                        <p:cTn id="33" dur="1" fill="hold">
                                          <p:stCondLst>
                                            <p:cond delay="0"/>
                                          </p:stCondLst>
                                        </p:cTn>
                                        <p:tgtEl>
                                          <p:spTgt spid="97288"/>
                                        </p:tgtEl>
                                        <p:attrNameLst>
                                          <p:attrName>style.visibility</p:attrName>
                                        </p:attrNameLst>
                                      </p:cBhvr>
                                      <p:to>
                                        <p:strVal val="visible"/>
                                      </p:to>
                                    </p:set>
                                    <p:animEffect transition="in" filter="wedge">
                                      <p:cBhvr>
                                        <p:cTn id="34" dur="500"/>
                                        <p:tgtEl>
                                          <p:spTgt spid="9728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97287"/>
                                        </p:tgtEl>
                                        <p:attrNameLst>
                                          <p:attrName>style.visibility</p:attrName>
                                        </p:attrNameLst>
                                      </p:cBhvr>
                                      <p:to>
                                        <p:strVal val="visible"/>
                                      </p:to>
                                    </p:set>
                                    <p:animEffect transition="in" filter="wipe(left)">
                                      <p:cBhvr>
                                        <p:cTn id="39" dur="500"/>
                                        <p:tgtEl>
                                          <p:spTgt spid="97287"/>
                                        </p:tgtEl>
                                      </p:cBhvr>
                                    </p:animEffect>
                                  </p:childTnLst>
                                </p:cTn>
                              </p:par>
                            </p:childTnLst>
                          </p:cTn>
                        </p:par>
                        <p:par>
                          <p:cTn id="40" fill="hold" nodeType="afterGroup">
                            <p:stCondLst>
                              <p:cond delay="500"/>
                            </p:stCondLst>
                            <p:childTnLst>
                              <p:par>
                                <p:cTn id="41" presetID="10" presetClass="entr" presetSubtype="0" fill="hold" grpId="0" nodeType="afterEffect">
                                  <p:stCondLst>
                                    <p:cond delay="0"/>
                                  </p:stCondLst>
                                  <p:childTnLst>
                                    <p:set>
                                      <p:cBhvr>
                                        <p:cTn id="42" dur="1" fill="hold">
                                          <p:stCondLst>
                                            <p:cond delay="0"/>
                                          </p:stCondLst>
                                        </p:cTn>
                                        <p:tgtEl>
                                          <p:spTgt spid="97289"/>
                                        </p:tgtEl>
                                        <p:attrNameLst>
                                          <p:attrName>style.visibility</p:attrName>
                                        </p:attrNameLst>
                                      </p:cBhvr>
                                      <p:to>
                                        <p:strVal val="visible"/>
                                      </p:to>
                                    </p:set>
                                    <p:animEffect transition="in" filter="fade">
                                      <p:cBhvr>
                                        <p:cTn id="43" dur="500"/>
                                        <p:tgtEl>
                                          <p:spTgt spid="9728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97290"/>
                                        </p:tgtEl>
                                        <p:attrNameLst>
                                          <p:attrName>style.visibility</p:attrName>
                                        </p:attrNameLst>
                                      </p:cBhvr>
                                      <p:to>
                                        <p:strVal val="visible"/>
                                      </p:to>
                                    </p:set>
                                    <p:animEffect transition="in" filter="fade">
                                      <p:cBhvr>
                                        <p:cTn id="48" dur="500"/>
                                        <p:tgtEl>
                                          <p:spTgt spid="97290"/>
                                        </p:tgtEl>
                                      </p:cBhvr>
                                    </p:animEffect>
                                  </p:childTnLst>
                                </p:cTn>
                              </p:par>
                            </p:childTnLst>
                          </p:cTn>
                        </p:par>
                        <p:par>
                          <p:cTn id="49" fill="hold" nodeType="afterGroup">
                            <p:stCondLst>
                              <p:cond delay="500"/>
                            </p:stCondLst>
                            <p:childTnLst>
                              <p:par>
                                <p:cTn id="50" presetID="10" presetClass="entr" presetSubtype="0" fill="hold" grpId="0" nodeType="afterEffect">
                                  <p:stCondLst>
                                    <p:cond delay="0"/>
                                  </p:stCondLst>
                                  <p:childTnLst>
                                    <p:set>
                                      <p:cBhvr>
                                        <p:cTn id="51" dur="1" fill="hold">
                                          <p:stCondLst>
                                            <p:cond delay="0"/>
                                          </p:stCondLst>
                                        </p:cTn>
                                        <p:tgtEl>
                                          <p:spTgt spid="97291"/>
                                        </p:tgtEl>
                                        <p:attrNameLst>
                                          <p:attrName>style.visibility</p:attrName>
                                        </p:attrNameLst>
                                      </p:cBhvr>
                                      <p:to>
                                        <p:strVal val="visible"/>
                                      </p:to>
                                    </p:set>
                                    <p:animEffect transition="in" filter="fade">
                                      <p:cBhvr>
                                        <p:cTn id="52" dur="500"/>
                                        <p:tgtEl>
                                          <p:spTgt spid="97291"/>
                                        </p:tgtEl>
                                      </p:cBhvr>
                                    </p:animEffect>
                                  </p:childTnLst>
                                </p:cTn>
                              </p:par>
                            </p:childTnLst>
                          </p:cTn>
                        </p:par>
                        <p:par>
                          <p:cTn id="53" fill="hold" nodeType="afterGroup">
                            <p:stCondLst>
                              <p:cond delay="1000"/>
                            </p:stCondLst>
                            <p:childTnLst>
                              <p:par>
                                <p:cTn id="54" presetID="10" presetClass="entr" presetSubtype="0" fill="hold" grpId="0" nodeType="afterEffect">
                                  <p:stCondLst>
                                    <p:cond delay="0"/>
                                  </p:stCondLst>
                                  <p:childTnLst>
                                    <p:set>
                                      <p:cBhvr>
                                        <p:cTn id="55" dur="1" fill="hold">
                                          <p:stCondLst>
                                            <p:cond delay="0"/>
                                          </p:stCondLst>
                                        </p:cTn>
                                        <p:tgtEl>
                                          <p:spTgt spid="97296"/>
                                        </p:tgtEl>
                                        <p:attrNameLst>
                                          <p:attrName>style.visibility</p:attrName>
                                        </p:attrNameLst>
                                      </p:cBhvr>
                                      <p:to>
                                        <p:strVal val="visible"/>
                                      </p:to>
                                    </p:set>
                                    <p:animEffect transition="in" filter="fade">
                                      <p:cBhvr>
                                        <p:cTn id="56" dur="500"/>
                                        <p:tgtEl>
                                          <p:spTgt spid="97296"/>
                                        </p:tgtEl>
                                      </p:cBhvr>
                                    </p:animEffect>
                                  </p:childTnLst>
                                </p:cTn>
                              </p:par>
                            </p:childTnLst>
                          </p:cTn>
                        </p:par>
                        <p:par>
                          <p:cTn id="57" fill="hold" nodeType="afterGroup">
                            <p:stCondLst>
                              <p:cond delay="1500"/>
                            </p:stCondLst>
                            <p:childTnLst>
                              <p:par>
                                <p:cTn id="58" presetID="10" presetClass="entr" presetSubtype="0" fill="hold" grpId="0" nodeType="afterEffect">
                                  <p:stCondLst>
                                    <p:cond delay="0"/>
                                  </p:stCondLst>
                                  <p:childTnLst>
                                    <p:set>
                                      <p:cBhvr>
                                        <p:cTn id="59" dur="1" fill="hold">
                                          <p:stCondLst>
                                            <p:cond delay="0"/>
                                          </p:stCondLst>
                                        </p:cTn>
                                        <p:tgtEl>
                                          <p:spTgt spid="97297"/>
                                        </p:tgtEl>
                                        <p:attrNameLst>
                                          <p:attrName>style.visibility</p:attrName>
                                        </p:attrNameLst>
                                      </p:cBhvr>
                                      <p:to>
                                        <p:strVal val="visible"/>
                                      </p:to>
                                    </p:set>
                                    <p:animEffect transition="in" filter="fade">
                                      <p:cBhvr>
                                        <p:cTn id="60" dur="500"/>
                                        <p:tgtEl>
                                          <p:spTgt spid="97297"/>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0" presetClass="entr" presetSubtype="0" fill="hold" grpId="0" nodeType="clickEffect">
                                  <p:stCondLst>
                                    <p:cond delay="0"/>
                                  </p:stCondLst>
                                  <p:childTnLst>
                                    <p:set>
                                      <p:cBhvr>
                                        <p:cTn id="64" dur="1" fill="hold">
                                          <p:stCondLst>
                                            <p:cond delay="0"/>
                                          </p:stCondLst>
                                        </p:cTn>
                                        <p:tgtEl>
                                          <p:spTgt spid="97313"/>
                                        </p:tgtEl>
                                        <p:attrNameLst>
                                          <p:attrName>style.visibility</p:attrName>
                                        </p:attrNameLst>
                                      </p:cBhvr>
                                      <p:to>
                                        <p:strVal val="visible"/>
                                      </p:to>
                                    </p:set>
                                    <p:animEffect transition="in" filter="wedge">
                                      <p:cBhvr>
                                        <p:cTn id="65" dur="500"/>
                                        <p:tgtEl>
                                          <p:spTgt spid="97313"/>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97293"/>
                                        </p:tgtEl>
                                        <p:attrNameLst>
                                          <p:attrName>style.visibility</p:attrName>
                                        </p:attrNameLst>
                                      </p:cBhvr>
                                      <p:to>
                                        <p:strVal val="visible"/>
                                      </p:to>
                                    </p:set>
                                    <p:animEffect transition="in" filter="fade">
                                      <p:cBhvr>
                                        <p:cTn id="70" dur="500"/>
                                        <p:tgtEl>
                                          <p:spTgt spid="97293"/>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0" presetClass="exit" presetSubtype="0" fill="hold" grpId="1" nodeType="clickEffect">
                                  <p:stCondLst>
                                    <p:cond delay="0"/>
                                  </p:stCondLst>
                                  <p:childTnLst>
                                    <p:animEffect transition="out" filter="fade">
                                      <p:cBhvr>
                                        <p:cTn id="74" dur="500"/>
                                        <p:tgtEl>
                                          <p:spTgt spid="97313"/>
                                        </p:tgtEl>
                                      </p:cBhvr>
                                    </p:animEffect>
                                    <p:set>
                                      <p:cBhvr>
                                        <p:cTn id="75" dur="1" fill="hold">
                                          <p:stCondLst>
                                            <p:cond delay="499"/>
                                          </p:stCondLst>
                                        </p:cTn>
                                        <p:tgtEl>
                                          <p:spTgt spid="97313"/>
                                        </p:tgtEl>
                                        <p:attrNameLst>
                                          <p:attrName>style.visibility</p:attrName>
                                        </p:attrNameLst>
                                      </p:cBhvr>
                                      <p:to>
                                        <p:strVal val="hidden"/>
                                      </p:to>
                                    </p:set>
                                  </p:childTnLst>
                                </p:cTn>
                              </p:par>
                            </p:childTnLst>
                          </p:cTn>
                        </p:par>
                        <p:par>
                          <p:cTn id="76" fill="hold" nodeType="afterGroup">
                            <p:stCondLst>
                              <p:cond delay="500"/>
                            </p:stCondLst>
                            <p:childTnLst>
                              <p:par>
                                <p:cTn id="77" presetID="20" presetClass="entr" presetSubtype="0" fill="hold" grpId="0" nodeType="afterEffect">
                                  <p:stCondLst>
                                    <p:cond delay="0"/>
                                  </p:stCondLst>
                                  <p:childTnLst>
                                    <p:set>
                                      <p:cBhvr>
                                        <p:cTn id="78" dur="1" fill="hold">
                                          <p:stCondLst>
                                            <p:cond delay="0"/>
                                          </p:stCondLst>
                                        </p:cTn>
                                        <p:tgtEl>
                                          <p:spTgt spid="97314"/>
                                        </p:tgtEl>
                                        <p:attrNameLst>
                                          <p:attrName>style.visibility</p:attrName>
                                        </p:attrNameLst>
                                      </p:cBhvr>
                                      <p:to>
                                        <p:strVal val="visible"/>
                                      </p:to>
                                    </p:set>
                                    <p:animEffect transition="in" filter="wedge">
                                      <p:cBhvr>
                                        <p:cTn id="79" dur="500"/>
                                        <p:tgtEl>
                                          <p:spTgt spid="97314"/>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97294"/>
                                        </p:tgtEl>
                                        <p:attrNameLst>
                                          <p:attrName>style.visibility</p:attrName>
                                        </p:attrNameLst>
                                      </p:cBhvr>
                                      <p:to>
                                        <p:strVal val="visible"/>
                                      </p:to>
                                    </p:set>
                                    <p:animEffect transition="in" filter="fade">
                                      <p:cBhvr>
                                        <p:cTn id="84" dur="500"/>
                                        <p:tgtEl>
                                          <p:spTgt spid="97294"/>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0" presetClass="exit" presetSubtype="0" fill="hold" grpId="1" nodeType="clickEffect">
                                  <p:stCondLst>
                                    <p:cond delay="0"/>
                                  </p:stCondLst>
                                  <p:childTnLst>
                                    <p:animEffect transition="out" filter="fade">
                                      <p:cBhvr>
                                        <p:cTn id="88" dur="500"/>
                                        <p:tgtEl>
                                          <p:spTgt spid="97314"/>
                                        </p:tgtEl>
                                      </p:cBhvr>
                                    </p:animEffect>
                                    <p:set>
                                      <p:cBhvr>
                                        <p:cTn id="89" dur="1" fill="hold">
                                          <p:stCondLst>
                                            <p:cond delay="499"/>
                                          </p:stCondLst>
                                        </p:cTn>
                                        <p:tgtEl>
                                          <p:spTgt spid="97314"/>
                                        </p:tgtEl>
                                        <p:attrNameLst>
                                          <p:attrName>style.visibility</p:attrName>
                                        </p:attrNameLst>
                                      </p:cBhvr>
                                      <p:to>
                                        <p:strVal val="hidden"/>
                                      </p:to>
                                    </p:set>
                                  </p:childTnLst>
                                </p:cTn>
                              </p:par>
                            </p:childTnLst>
                          </p:cTn>
                        </p:par>
                        <p:par>
                          <p:cTn id="90" fill="hold" nodeType="afterGroup">
                            <p:stCondLst>
                              <p:cond delay="500"/>
                            </p:stCondLst>
                            <p:childTnLst>
                              <p:par>
                                <p:cTn id="91" presetID="22" presetClass="entr" presetSubtype="1" fill="hold" grpId="0" nodeType="afterEffect">
                                  <p:stCondLst>
                                    <p:cond delay="0"/>
                                  </p:stCondLst>
                                  <p:childTnLst>
                                    <p:set>
                                      <p:cBhvr>
                                        <p:cTn id="92" dur="1" fill="hold">
                                          <p:stCondLst>
                                            <p:cond delay="0"/>
                                          </p:stCondLst>
                                        </p:cTn>
                                        <p:tgtEl>
                                          <p:spTgt spid="97315"/>
                                        </p:tgtEl>
                                        <p:attrNameLst>
                                          <p:attrName>style.visibility</p:attrName>
                                        </p:attrNameLst>
                                      </p:cBhvr>
                                      <p:to>
                                        <p:strVal val="visible"/>
                                      </p:to>
                                    </p:set>
                                    <p:animEffect transition="in" filter="wipe(up)">
                                      <p:cBhvr>
                                        <p:cTn id="93" dur="500"/>
                                        <p:tgtEl>
                                          <p:spTgt spid="97315"/>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97298"/>
                                        </p:tgtEl>
                                        <p:attrNameLst>
                                          <p:attrName>style.visibility</p:attrName>
                                        </p:attrNameLst>
                                      </p:cBhvr>
                                      <p:to>
                                        <p:strVal val="visible"/>
                                      </p:to>
                                    </p:set>
                                    <p:animEffect transition="in" filter="fade">
                                      <p:cBhvr>
                                        <p:cTn id="98" dur="500"/>
                                        <p:tgtEl>
                                          <p:spTgt spid="97298"/>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0" presetClass="exit" presetSubtype="0" fill="hold" grpId="1" nodeType="clickEffect">
                                  <p:stCondLst>
                                    <p:cond delay="0"/>
                                  </p:stCondLst>
                                  <p:childTnLst>
                                    <p:animEffect transition="out" filter="fade">
                                      <p:cBhvr>
                                        <p:cTn id="102" dur="500"/>
                                        <p:tgtEl>
                                          <p:spTgt spid="97315"/>
                                        </p:tgtEl>
                                      </p:cBhvr>
                                    </p:animEffect>
                                    <p:set>
                                      <p:cBhvr>
                                        <p:cTn id="103" dur="1" fill="hold">
                                          <p:stCondLst>
                                            <p:cond delay="499"/>
                                          </p:stCondLst>
                                        </p:cTn>
                                        <p:tgtEl>
                                          <p:spTgt spid="97315"/>
                                        </p:tgtEl>
                                        <p:attrNameLst>
                                          <p:attrName>style.visibility</p:attrName>
                                        </p:attrNameLst>
                                      </p:cBhvr>
                                      <p:to>
                                        <p:strVal val="hidden"/>
                                      </p:to>
                                    </p:set>
                                  </p:childTnLst>
                                </p:cTn>
                              </p:par>
                            </p:childTnLst>
                          </p:cTn>
                        </p:par>
                        <p:par>
                          <p:cTn id="104" fill="hold" nodeType="afterGroup">
                            <p:stCondLst>
                              <p:cond delay="500"/>
                            </p:stCondLst>
                            <p:childTnLst>
                              <p:par>
                                <p:cTn id="105" presetID="22" presetClass="entr" presetSubtype="1" fill="hold" grpId="0" nodeType="afterEffect">
                                  <p:stCondLst>
                                    <p:cond delay="0"/>
                                  </p:stCondLst>
                                  <p:childTnLst>
                                    <p:set>
                                      <p:cBhvr>
                                        <p:cTn id="106" dur="1" fill="hold">
                                          <p:stCondLst>
                                            <p:cond delay="0"/>
                                          </p:stCondLst>
                                        </p:cTn>
                                        <p:tgtEl>
                                          <p:spTgt spid="97316"/>
                                        </p:tgtEl>
                                        <p:attrNameLst>
                                          <p:attrName>style.visibility</p:attrName>
                                        </p:attrNameLst>
                                      </p:cBhvr>
                                      <p:to>
                                        <p:strVal val="visible"/>
                                      </p:to>
                                    </p:set>
                                    <p:animEffect transition="in" filter="wipe(up)">
                                      <p:cBhvr>
                                        <p:cTn id="107" dur="500"/>
                                        <p:tgtEl>
                                          <p:spTgt spid="97316"/>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97301"/>
                                        </p:tgtEl>
                                        <p:attrNameLst>
                                          <p:attrName>style.visibility</p:attrName>
                                        </p:attrNameLst>
                                      </p:cBhvr>
                                      <p:to>
                                        <p:strVal val="visible"/>
                                      </p:to>
                                    </p:set>
                                    <p:animEffect transition="in" filter="fade">
                                      <p:cBhvr>
                                        <p:cTn id="112" dur="500"/>
                                        <p:tgtEl>
                                          <p:spTgt spid="97301"/>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0" presetClass="exit" presetSubtype="0" fill="hold" grpId="1" nodeType="clickEffect">
                                  <p:stCondLst>
                                    <p:cond delay="0"/>
                                  </p:stCondLst>
                                  <p:childTnLst>
                                    <p:animEffect transition="out" filter="fade">
                                      <p:cBhvr>
                                        <p:cTn id="116" dur="500"/>
                                        <p:tgtEl>
                                          <p:spTgt spid="97316"/>
                                        </p:tgtEl>
                                      </p:cBhvr>
                                    </p:animEffect>
                                    <p:set>
                                      <p:cBhvr>
                                        <p:cTn id="117" dur="1" fill="hold">
                                          <p:stCondLst>
                                            <p:cond delay="499"/>
                                          </p:stCondLst>
                                        </p:cTn>
                                        <p:tgtEl>
                                          <p:spTgt spid="97316"/>
                                        </p:tgtEl>
                                        <p:attrNameLst>
                                          <p:attrName>style.visibility</p:attrName>
                                        </p:attrNameLst>
                                      </p:cBhvr>
                                      <p:to>
                                        <p:strVal val="hidden"/>
                                      </p:to>
                                    </p:set>
                                  </p:childTnLst>
                                </p:cTn>
                              </p:par>
                            </p:childTnLst>
                          </p:cTn>
                        </p:par>
                        <p:par>
                          <p:cTn id="118" fill="hold" nodeType="afterGroup">
                            <p:stCondLst>
                              <p:cond delay="500"/>
                            </p:stCondLst>
                            <p:childTnLst>
                              <p:par>
                                <p:cTn id="119" presetID="22" presetClass="entr" presetSubtype="1" fill="hold" grpId="0" nodeType="afterEffect">
                                  <p:stCondLst>
                                    <p:cond delay="0"/>
                                  </p:stCondLst>
                                  <p:childTnLst>
                                    <p:set>
                                      <p:cBhvr>
                                        <p:cTn id="120" dur="1" fill="hold">
                                          <p:stCondLst>
                                            <p:cond delay="0"/>
                                          </p:stCondLst>
                                        </p:cTn>
                                        <p:tgtEl>
                                          <p:spTgt spid="97317"/>
                                        </p:tgtEl>
                                        <p:attrNameLst>
                                          <p:attrName>style.visibility</p:attrName>
                                        </p:attrNameLst>
                                      </p:cBhvr>
                                      <p:to>
                                        <p:strVal val="visible"/>
                                      </p:to>
                                    </p:set>
                                    <p:animEffect transition="in" filter="wipe(up)">
                                      <p:cBhvr>
                                        <p:cTn id="121" dur="500"/>
                                        <p:tgtEl>
                                          <p:spTgt spid="97317"/>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97295"/>
                                        </p:tgtEl>
                                        <p:attrNameLst>
                                          <p:attrName>style.visibility</p:attrName>
                                        </p:attrNameLst>
                                      </p:cBhvr>
                                      <p:to>
                                        <p:strVal val="visible"/>
                                      </p:to>
                                    </p:set>
                                    <p:animEffect transition="in" filter="fade">
                                      <p:cBhvr>
                                        <p:cTn id="126" dur="500"/>
                                        <p:tgtEl>
                                          <p:spTgt spid="97295"/>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10" presetClass="exit" presetSubtype="0" fill="hold" grpId="1" nodeType="clickEffect">
                                  <p:stCondLst>
                                    <p:cond delay="0"/>
                                  </p:stCondLst>
                                  <p:childTnLst>
                                    <p:animEffect transition="out" filter="fade">
                                      <p:cBhvr>
                                        <p:cTn id="130" dur="500"/>
                                        <p:tgtEl>
                                          <p:spTgt spid="97317"/>
                                        </p:tgtEl>
                                      </p:cBhvr>
                                    </p:animEffect>
                                    <p:set>
                                      <p:cBhvr>
                                        <p:cTn id="131" dur="1" fill="hold">
                                          <p:stCondLst>
                                            <p:cond delay="499"/>
                                          </p:stCondLst>
                                        </p:cTn>
                                        <p:tgtEl>
                                          <p:spTgt spid="97317"/>
                                        </p:tgtEl>
                                        <p:attrNameLst>
                                          <p:attrName>style.visibility</p:attrName>
                                        </p:attrNameLst>
                                      </p:cBhvr>
                                      <p:to>
                                        <p:strVal val="hidden"/>
                                      </p:to>
                                    </p:set>
                                  </p:childTnLst>
                                </p:cTn>
                              </p:par>
                            </p:childTnLst>
                          </p:cTn>
                        </p:par>
                        <p:par>
                          <p:cTn id="132" fill="hold" nodeType="afterGroup">
                            <p:stCondLst>
                              <p:cond delay="500"/>
                            </p:stCondLst>
                            <p:childTnLst>
                              <p:par>
                                <p:cTn id="133" presetID="22" presetClass="entr" presetSubtype="1" fill="hold" nodeType="afterEffect">
                                  <p:stCondLst>
                                    <p:cond delay="0"/>
                                  </p:stCondLst>
                                  <p:childTnLst>
                                    <p:set>
                                      <p:cBhvr>
                                        <p:cTn id="134" dur="1" fill="hold">
                                          <p:stCondLst>
                                            <p:cond delay="0"/>
                                          </p:stCondLst>
                                        </p:cTn>
                                        <p:tgtEl>
                                          <p:spTgt spid="97320"/>
                                        </p:tgtEl>
                                        <p:attrNameLst>
                                          <p:attrName>style.visibility</p:attrName>
                                        </p:attrNameLst>
                                      </p:cBhvr>
                                      <p:to>
                                        <p:strVal val="visible"/>
                                      </p:to>
                                    </p:set>
                                    <p:animEffect transition="in" filter="wipe(up)">
                                      <p:cBhvr>
                                        <p:cTn id="135" dur="500"/>
                                        <p:tgtEl>
                                          <p:spTgt spid="97320"/>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97302"/>
                                        </p:tgtEl>
                                        <p:attrNameLst>
                                          <p:attrName>style.visibility</p:attrName>
                                        </p:attrNameLst>
                                      </p:cBhvr>
                                      <p:to>
                                        <p:strVal val="visible"/>
                                      </p:to>
                                    </p:set>
                                    <p:animEffect transition="in" filter="fade">
                                      <p:cBhvr>
                                        <p:cTn id="140" dur="500"/>
                                        <p:tgtEl>
                                          <p:spTgt spid="97302"/>
                                        </p:tgtEl>
                                      </p:cBhvr>
                                    </p:animEffec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10" presetClass="exit" presetSubtype="0" fill="hold" nodeType="clickEffect">
                                  <p:stCondLst>
                                    <p:cond delay="0"/>
                                  </p:stCondLst>
                                  <p:childTnLst>
                                    <p:animEffect transition="out" filter="fade">
                                      <p:cBhvr>
                                        <p:cTn id="144" dur="500"/>
                                        <p:tgtEl>
                                          <p:spTgt spid="97320"/>
                                        </p:tgtEl>
                                      </p:cBhvr>
                                    </p:animEffect>
                                    <p:set>
                                      <p:cBhvr>
                                        <p:cTn id="145" dur="1" fill="hold">
                                          <p:stCondLst>
                                            <p:cond delay="499"/>
                                          </p:stCondLst>
                                        </p:cTn>
                                        <p:tgtEl>
                                          <p:spTgt spid="97320"/>
                                        </p:tgtEl>
                                        <p:attrNameLst>
                                          <p:attrName>style.visibility</p:attrName>
                                        </p:attrNameLst>
                                      </p:cBhvr>
                                      <p:to>
                                        <p:strVal val="hidden"/>
                                      </p:to>
                                    </p:se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10" presetClass="entr" presetSubtype="0" fill="hold" grpId="0" nodeType="clickEffect">
                                  <p:stCondLst>
                                    <p:cond delay="0"/>
                                  </p:stCondLst>
                                  <p:childTnLst>
                                    <p:set>
                                      <p:cBhvr>
                                        <p:cTn id="149" dur="1" fill="hold">
                                          <p:stCondLst>
                                            <p:cond delay="0"/>
                                          </p:stCondLst>
                                        </p:cTn>
                                        <p:tgtEl>
                                          <p:spTgt spid="97292"/>
                                        </p:tgtEl>
                                        <p:attrNameLst>
                                          <p:attrName>style.visibility</p:attrName>
                                        </p:attrNameLst>
                                      </p:cBhvr>
                                      <p:to>
                                        <p:strVal val="visible"/>
                                      </p:to>
                                    </p:set>
                                    <p:animEffect transition="in" filter="fade">
                                      <p:cBhvr>
                                        <p:cTn id="150" dur="500"/>
                                        <p:tgtEl>
                                          <p:spTgt spid="97292"/>
                                        </p:tgtEl>
                                      </p:cBhvr>
                                    </p:animEffec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0" presetClass="entr" presetSubtype="0" fill="hold" grpId="0" nodeType="clickEffect">
                                  <p:stCondLst>
                                    <p:cond delay="0"/>
                                  </p:stCondLst>
                                  <p:childTnLst>
                                    <p:set>
                                      <p:cBhvr>
                                        <p:cTn id="154" dur="1" fill="hold">
                                          <p:stCondLst>
                                            <p:cond delay="0"/>
                                          </p:stCondLst>
                                        </p:cTn>
                                        <p:tgtEl>
                                          <p:spTgt spid="97303"/>
                                        </p:tgtEl>
                                        <p:attrNameLst>
                                          <p:attrName>style.visibility</p:attrName>
                                        </p:attrNameLst>
                                      </p:cBhvr>
                                      <p:to>
                                        <p:strVal val="visible"/>
                                      </p:to>
                                    </p:set>
                                    <p:animEffect transition="in" filter="fade">
                                      <p:cBhvr>
                                        <p:cTn id="155" dur="500"/>
                                        <p:tgtEl>
                                          <p:spTgt spid="97303"/>
                                        </p:tgtEl>
                                      </p:cBhvr>
                                    </p:animEffec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22" presetClass="entr" presetSubtype="8" fill="hold" grpId="0" nodeType="clickEffect">
                                  <p:stCondLst>
                                    <p:cond delay="0"/>
                                  </p:stCondLst>
                                  <p:childTnLst>
                                    <p:set>
                                      <p:cBhvr>
                                        <p:cTn id="159" dur="1" fill="hold">
                                          <p:stCondLst>
                                            <p:cond delay="0"/>
                                          </p:stCondLst>
                                        </p:cTn>
                                        <p:tgtEl>
                                          <p:spTgt spid="97311"/>
                                        </p:tgtEl>
                                        <p:attrNameLst>
                                          <p:attrName>style.visibility</p:attrName>
                                        </p:attrNameLst>
                                      </p:cBhvr>
                                      <p:to>
                                        <p:strVal val="visible"/>
                                      </p:to>
                                    </p:set>
                                    <p:animEffect transition="in" filter="wipe(left)">
                                      <p:cBhvr>
                                        <p:cTn id="160" dur="500"/>
                                        <p:tgtEl>
                                          <p:spTgt spid="97311"/>
                                        </p:tgtEl>
                                      </p:cBhvr>
                                    </p:animEffec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10" presetClass="entr" presetSubtype="0" fill="hold" grpId="0" nodeType="clickEffect">
                                  <p:stCondLst>
                                    <p:cond delay="0"/>
                                  </p:stCondLst>
                                  <p:childTnLst>
                                    <p:set>
                                      <p:cBhvr>
                                        <p:cTn id="164" dur="1" fill="hold">
                                          <p:stCondLst>
                                            <p:cond delay="0"/>
                                          </p:stCondLst>
                                        </p:cTn>
                                        <p:tgtEl>
                                          <p:spTgt spid="97304"/>
                                        </p:tgtEl>
                                        <p:attrNameLst>
                                          <p:attrName>style.visibility</p:attrName>
                                        </p:attrNameLst>
                                      </p:cBhvr>
                                      <p:to>
                                        <p:strVal val="visible"/>
                                      </p:to>
                                    </p:set>
                                    <p:animEffect transition="in" filter="fade">
                                      <p:cBhvr>
                                        <p:cTn id="165" dur="500"/>
                                        <p:tgtEl>
                                          <p:spTgt spid="97304"/>
                                        </p:tgtEl>
                                      </p:cBhvr>
                                    </p:animEffect>
                                  </p:childTnLst>
                                </p:cTn>
                              </p:par>
                            </p:childTnLst>
                          </p:cTn>
                        </p:par>
                      </p:childTnLst>
                    </p:cTn>
                  </p:par>
                  <p:par>
                    <p:cTn id="166" fill="hold" nodeType="clickPar">
                      <p:stCondLst>
                        <p:cond delay="indefinite"/>
                      </p:stCondLst>
                      <p:childTnLst>
                        <p:par>
                          <p:cTn id="167" fill="hold" nodeType="withGroup">
                            <p:stCondLst>
                              <p:cond delay="0"/>
                            </p:stCondLst>
                            <p:childTnLst>
                              <p:par>
                                <p:cTn id="168" presetID="10" presetClass="entr" presetSubtype="0" fill="hold" grpId="0" nodeType="clickEffect">
                                  <p:stCondLst>
                                    <p:cond delay="0"/>
                                  </p:stCondLst>
                                  <p:childTnLst>
                                    <p:set>
                                      <p:cBhvr>
                                        <p:cTn id="169" dur="1" fill="hold">
                                          <p:stCondLst>
                                            <p:cond delay="0"/>
                                          </p:stCondLst>
                                        </p:cTn>
                                        <p:tgtEl>
                                          <p:spTgt spid="97305"/>
                                        </p:tgtEl>
                                        <p:attrNameLst>
                                          <p:attrName>style.visibility</p:attrName>
                                        </p:attrNameLst>
                                      </p:cBhvr>
                                      <p:to>
                                        <p:strVal val="visible"/>
                                      </p:to>
                                    </p:set>
                                    <p:animEffect transition="in" filter="fade">
                                      <p:cBhvr>
                                        <p:cTn id="170" dur="500"/>
                                        <p:tgtEl>
                                          <p:spTgt spid="97305"/>
                                        </p:tgtEl>
                                      </p:cBhvr>
                                    </p:animEffec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22" presetClass="entr" presetSubtype="8" fill="hold" grpId="0" nodeType="clickEffect">
                                  <p:stCondLst>
                                    <p:cond delay="0"/>
                                  </p:stCondLst>
                                  <p:childTnLst>
                                    <p:set>
                                      <p:cBhvr>
                                        <p:cTn id="174" dur="1" fill="hold">
                                          <p:stCondLst>
                                            <p:cond delay="0"/>
                                          </p:stCondLst>
                                        </p:cTn>
                                        <p:tgtEl>
                                          <p:spTgt spid="97312"/>
                                        </p:tgtEl>
                                        <p:attrNameLst>
                                          <p:attrName>style.visibility</p:attrName>
                                        </p:attrNameLst>
                                      </p:cBhvr>
                                      <p:to>
                                        <p:strVal val="visible"/>
                                      </p:to>
                                    </p:set>
                                    <p:animEffect transition="in" filter="wipe(left)">
                                      <p:cBhvr>
                                        <p:cTn id="175" dur="500"/>
                                        <p:tgtEl>
                                          <p:spTgt spid="97312"/>
                                        </p:tgtEl>
                                      </p:cBhvr>
                                    </p:animEffect>
                                  </p:childTnLst>
                                </p:cTn>
                              </p:par>
                            </p:childTnLst>
                          </p:cTn>
                        </p:par>
                      </p:childTnLst>
                    </p:cTn>
                  </p:par>
                  <p:par>
                    <p:cTn id="176" fill="hold" nodeType="clickPar">
                      <p:stCondLst>
                        <p:cond delay="indefinite"/>
                      </p:stCondLst>
                      <p:childTnLst>
                        <p:par>
                          <p:cTn id="177" fill="hold" nodeType="withGroup">
                            <p:stCondLst>
                              <p:cond delay="0"/>
                            </p:stCondLst>
                            <p:childTnLst>
                              <p:par>
                                <p:cTn id="178" presetID="10" presetClass="entr" presetSubtype="0" fill="hold" grpId="0" nodeType="clickEffect">
                                  <p:stCondLst>
                                    <p:cond delay="0"/>
                                  </p:stCondLst>
                                  <p:childTnLst>
                                    <p:set>
                                      <p:cBhvr>
                                        <p:cTn id="179" dur="1" fill="hold">
                                          <p:stCondLst>
                                            <p:cond delay="0"/>
                                          </p:stCondLst>
                                        </p:cTn>
                                        <p:tgtEl>
                                          <p:spTgt spid="97306"/>
                                        </p:tgtEl>
                                        <p:attrNameLst>
                                          <p:attrName>style.visibility</p:attrName>
                                        </p:attrNameLst>
                                      </p:cBhvr>
                                      <p:to>
                                        <p:strVal val="visible"/>
                                      </p:to>
                                    </p:set>
                                    <p:animEffect transition="in" filter="fade">
                                      <p:cBhvr>
                                        <p:cTn id="180" dur="500"/>
                                        <p:tgtEl>
                                          <p:spTgt spid="97306"/>
                                        </p:tgtEl>
                                      </p:cBhvr>
                                    </p:animEffect>
                                  </p:childTnLst>
                                </p:cTn>
                              </p:par>
                            </p:childTnLst>
                          </p:cTn>
                        </p:par>
                      </p:childTnLst>
                    </p:cTn>
                  </p:par>
                  <p:par>
                    <p:cTn id="181" fill="hold" nodeType="clickPar">
                      <p:stCondLst>
                        <p:cond delay="indefinite"/>
                      </p:stCondLst>
                      <p:childTnLst>
                        <p:par>
                          <p:cTn id="182" fill="hold" nodeType="withGroup">
                            <p:stCondLst>
                              <p:cond delay="0"/>
                            </p:stCondLst>
                            <p:childTnLst>
                              <p:par>
                                <p:cTn id="183" presetID="10" presetClass="entr" presetSubtype="0" fill="hold" grpId="0" nodeType="clickEffect">
                                  <p:stCondLst>
                                    <p:cond delay="0"/>
                                  </p:stCondLst>
                                  <p:childTnLst>
                                    <p:set>
                                      <p:cBhvr>
                                        <p:cTn id="184" dur="1" fill="hold">
                                          <p:stCondLst>
                                            <p:cond delay="0"/>
                                          </p:stCondLst>
                                        </p:cTn>
                                        <p:tgtEl>
                                          <p:spTgt spid="97307"/>
                                        </p:tgtEl>
                                        <p:attrNameLst>
                                          <p:attrName>style.visibility</p:attrName>
                                        </p:attrNameLst>
                                      </p:cBhvr>
                                      <p:to>
                                        <p:strVal val="visible"/>
                                      </p:to>
                                    </p:set>
                                    <p:animEffect transition="in" filter="fade">
                                      <p:cBhvr>
                                        <p:cTn id="185" dur="500"/>
                                        <p:tgtEl>
                                          <p:spTgt spid="97307"/>
                                        </p:tgtEl>
                                      </p:cBhvr>
                                    </p:animEffect>
                                  </p:childTnLst>
                                </p:cTn>
                              </p:par>
                            </p:childTnLst>
                          </p:cTn>
                        </p:par>
                      </p:childTnLst>
                    </p:cTn>
                  </p:par>
                  <p:par>
                    <p:cTn id="186" fill="hold" nodeType="clickPar">
                      <p:stCondLst>
                        <p:cond delay="indefinite"/>
                      </p:stCondLst>
                      <p:childTnLst>
                        <p:par>
                          <p:cTn id="187" fill="hold" nodeType="withGroup">
                            <p:stCondLst>
                              <p:cond delay="0"/>
                            </p:stCondLst>
                            <p:childTnLst>
                              <p:par>
                                <p:cTn id="188" presetID="22" presetClass="entr" presetSubtype="8" fill="hold" grpId="0" nodeType="clickEffect">
                                  <p:stCondLst>
                                    <p:cond delay="0"/>
                                  </p:stCondLst>
                                  <p:childTnLst>
                                    <p:set>
                                      <p:cBhvr>
                                        <p:cTn id="189" dur="1" fill="hold">
                                          <p:stCondLst>
                                            <p:cond delay="0"/>
                                          </p:stCondLst>
                                        </p:cTn>
                                        <p:tgtEl>
                                          <p:spTgt spid="97284"/>
                                        </p:tgtEl>
                                        <p:attrNameLst>
                                          <p:attrName>style.visibility</p:attrName>
                                        </p:attrNameLst>
                                      </p:cBhvr>
                                      <p:to>
                                        <p:strVal val="visible"/>
                                      </p:to>
                                    </p:set>
                                    <p:animEffect transition="in" filter="wipe(left)">
                                      <p:cBhvr>
                                        <p:cTn id="190" dur="1000"/>
                                        <p:tgtEl>
                                          <p:spTgt spid="97284"/>
                                        </p:tgtEl>
                                      </p:cBhvr>
                                    </p:animEffect>
                                  </p:childTnLst>
                                </p:cTn>
                              </p:par>
                            </p:childTnLst>
                          </p:cTn>
                        </p:par>
                      </p:childTnLst>
                    </p:cTn>
                  </p:par>
                  <p:par>
                    <p:cTn id="191" fill="hold" nodeType="clickPar">
                      <p:stCondLst>
                        <p:cond delay="indefinite"/>
                      </p:stCondLst>
                      <p:childTnLst>
                        <p:par>
                          <p:cTn id="192" fill="hold" nodeType="withGroup">
                            <p:stCondLst>
                              <p:cond delay="0"/>
                            </p:stCondLst>
                            <p:childTnLst>
                              <p:par>
                                <p:cTn id="193" presetID="10" presetClass="entr" presetSubtype="0" fill="hold" grpId="0" nodeType="clickEffect">
                                  <p:stCondLst>
                                    <p:cond delay="0"/>
                                  </p:stCondLst>
                                  <p:childTnLst>
                                    <p:set>
                                      <p:cBhvr>
                                        <p:cTn id="194" dur="1" fill="hold">
                                          <p:stCondLst>
                                            <p:cond delay="0"/>
                                          </p:stCondLst>
                                        </p:cTn>
                                        <p:tgtEl>
                                          <p:spTgt spid="97308"/>
                                        </p:tgtEl>
                                        <p:attrNameLst>
                                          <p:attrName>style.visibility</p:attrName>
                                        </p:attrNameLst>
                                      </p:cBhvr>
                                      <p:to>
                                        <p:strVal val="visible"/>
                                      </p:to>
                                    </p:set>
                                    <p:animEffect transition="in" filter="fade">
                                      <p:cBhvr>
                                        <p:cTn id="195" dur="500"/>
                                        <p:tgtEl>
                                          <p:spTgt spid="97308"/>
                                        </p:tgtEl>
                                      </p:cBhvr>
                                    </p:animEffect>
                                  </p:childTnLst>
                                </p:cTn>
                              </p:par>
                            </p:childTnLst>
                          </p:cTn>
                        </p:par>
                      </p:childTnLst>
                    </p:cTn>
                  </p:par>
                  <p:par>
                    <p:cTn id="196" fill="hold" nodeType="clickPar">
                      <p:stCondLst>
                        <p:cond delay="indefinite"/>
                      </p:stCondLst>
                      <p:childTnLst>
                        <p:par>
                          <p:cTn id="197" fill="hold" nodeType="withGroup">
                            <p:stCondLst>
                              <p:cond delay="0"/>
                            </p:stCondLst>
                            <p:childTnLst>
                              <p:par>
                                <p:cTn id="198" presetID="10" presetClass="entr" presetSubtype="0" fill="hold" grpId="0" nodeType="clickEffect">
                                  <p:stCondLst>
                                    <p:cond delay="0"/>
                                  </p:stCondLst>
                                  <p:childTnLst>
                                    <p:set>
                                      <p:cBhvr>
                                        <p:cTn id="199" dur="1" fill="hold">
                                          <p:stCondLst>
                                            <p:cond delay="0"/>
                                          </p:stCondLst>
                                        </p:cTn>
                                        <p:tgtEl>
                                          <p:spTgt spid="97309"/>
                                        </p:tgtEl>
                                        <p:attrNameLst>
                                          <p:attrName>style.visibility</p:attrName>
                                        </p:attrNameLst>
                                      </p:cBhvr>
                                      <p:to>
                                        <p:strVal val="visible"/>
                                      </p:to>
                                    </p:set>
                                    <p:animEffect transition="in" filter="fade">
                                      <p:cBhvr>
                                        <p:cTn id="200" dur="500"/>
                                        <p:tgtEl>
                                          <p:spTgt spid="97309"/>
                                        </p:tgtEl>
                                      </p:cBhvr>
                                    </p:animEffect>
                                  </p:childTnLst>
                                </p:cTn>
                              </p:par>
                            </p:childTnLst>
                          </p:cTn>
                        </p:par>
                      </p:childTnLst>
                    </p:cTn>
                  </p:par>
                  <p:par>
                    <p:cTn id="201" fill="hold" nodeType="clickPar">
                      <p:stCondLst>
                        <p:cond delay="indefinite"/>
                      </p:stCondLst>
                      <p:childTnLst>
                        <p:par>
                          <p:cTn id="202" fill="hold" nodeType="withGroup">
                            <p:stCondLst>
                              <p:cond delay="0"/>
                            </p:stCondLst>
                            <p:childTnLst>
                              <p:par>
                                <p:cTn id="203" presetID="22" presetClass="entr" presetSubtype="1" fill="hold" grpId="0" nodeType="clickEffect">
                                  <p:stCondLst>
                                    <p:cond delay="0"/>
                                  </p:stCondLst>
                                  <p:childTnLst>
                                    <p:set>
                                      <p:cBhvr>
                                        <p:cTn id="204" dur="1" fill="hold">
                                          <p:stCondLst>
                                            <p:cond delay="0"/>
                                          </p:stCondLst>
                                        </p:cTn>
                                        <p:tgtEl>
                                          <p:spTgt spid="97282"/>
                                        </p:tgtEl>
                                        <p:attrNameLst>
                                          <p:attrName>style.visibility</p:attrName>
                                        </p:attrNameLst>
                                      </p:cBhvr>
                                      <p:to>
                                        <p:strVal val="visible"/>
                                      </p:to>
                                    </p:set>
                                    <p:animEffect transition="in" filter="wipe(up)">
                                      <p:cBhvr>
                                        <p:cTn id="205" dur="1000"/>
                                        <p:tgtEl>
                                          <p:spTgt spid="97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animBg="1"/>
      <p:bldP spid="97283" grpId="0" animBg="1"/>
      <p:bldP spid="97284" grpId="0" animBg="1"/>
      <p:bldP spid="97285" grpId="0" animBg="1"/>
      <p:bldP spid="97286" grpId="0"/>
      <p:bldP spid="97287" grpId="0" animBg="1"/>
      <p:bldP spid="97288" grpId="0" animBg="1"/>
      <p:bldP spid="97289" grpId="0"/>
      <p:bldP spid="97290" grpId="0"/>
      <p:bldP spid="97291" grpId="0"/>
      <p:bldP spid="97292" grpId="0"/>
      <p:bldP spid="97293" grpId="0"/>
      <p:bldP spid="97294" grpId="0"/>
      <p:bldP spid="97295" grpId="0"/>
      <p:bldP spid="97296" grpId="0"/>
      <p:bldP spid="97297" grpId="0"/>
      <p:bldP spid="97298" grpId="0"/>
      <p:bldP spid="97299" grpId="0" animBg="1"/>
      <p:bldP spid="97300" grpId="0"/>
      <p:bldP spid="97301" grpId="0"/>
      <p:bldP spid="97302" grpId="0"/>
      <p:bldP spid="97303" grpId="0"/>
      <p:bldP spid="97304" grpId="0"/>
      <p:bldP spid="97305" grpId="0"/>
      <p:bldP spid="97306" grpId="0"/>
      <p:bldP spid="97307" grpId="0"/>
      <p:bldP spid="97308" grpId="0"/>
      <p:bldP spid="97309" grpId="0"/>
      <p:bldP spid="97310" grpId="0" animBg="1"/>
      <p:bldP spid="97311" grpId="0" animBg="1"/>
      <p:bldP spid="97312" grpId="0" animBg="1"/>
      <p:bldP spid="97313" grpId="0" animBg="1"/>
      <p:bldP spid="97313" grpId="1" animBg="1"/>
      <p:bldP spid="97314" grpId="0" animBg="1"/>
      <p:bldP spid="97314" grpId="1" animBg="1"/>
      <p:bldP spid="97315" grpId="0" animBg="1"/>
      <p:bldP spid="97315" grpId="1" animBg="1"/>
      <p:bldP spid="97316" grpId="0" animBg="1"/>
      <p:bldP spid="97316" grpId="1" animBg="1"/>
      <p:bldP spid="97317" grpId="0" animBg="1"/>
      <p:bldP spid="97317"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 Box 2"/>
          <p:cNvSpPr txBox="1">
            <a:spLocks noChangeArrowheads="1"/>
          </p:cNvSpPr>
          <p:nvPr/>
        </p:nvSpPr>
        <p:spPr bwMode="auto">
          <a:xfrm>
            <a:off x="7594600" y="4086225"/>
            <a:ext cx="758429"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A</a:t>
            </a:r>
          </a:p>
        </p:txBody>
      </p:sp>
      <p:sp>
        <p:nvSpPr>
          <p:cNvPr id="101379" name="Text Box 3"/>
          <p:cNvSpPr txBox="1">
            <a:spLocks noChangeArrowheads="1"/>
          </p:cNvSpPr>
          <p:nvPr/>
        </p:nvSpPr>
        <p:spPr bwMode="auto">
          <a:xfrm>
            <a:off x="8224044" y="608330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1380" name="Freeform 4"/>
          <p:cNvSpPr>
            <a:spLocks/>
          </p:cNvSpPr>
          <p:nvPr/>
        </p:nvSpPr>
        <p:spPr bwMode="auto">
          <a:xfrm rot="724517">
            <a:off x="8057225" y="5753100"/>
            <a:ext cx="1324240" cy="649288"/>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rgbClr val="00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1381" name="Rectangle 5"/>
          <p:cNvSpPr>
            <a:spLocks/>
          </p:cNvSpPr>
          <p:nvPr/>
        </p:nvSpPr>
        <p:spPr bwMode="auto">
          <a:xfrm>
            <a:off x="7654793" y="2012950"/>
            <a:ext cx="2502296" cy="41934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US" sz="1500" b="1">
                <a:solidFill>
                  <a:srgbClr val="0000FF"/>
                </a:solidFill>
                <a:latin typeface="Arial Narrow" charset="0"/>
                <a:cs typeface="Arial" charset="0"/>
                <a:sym typeface="Arial" charset="0"/>
              </a:rPr>
              <a:t>Something is not (A &amp; B)</a:t>
            </a:r>
          </a:p>
          <a:p>
            <a:pPr defTabSz="787400" eaLnBrk="1" hangingPunct="1">
              <a:lnSpc>
                <a:spcPct val="90000"/>
              </a:lnSpc>
              <a:buClr>
                <a:srgbClr val="0033CC"/>
              </a:buClr>
              <a:buSzPct val="75000"/>
              <a:buFont typeface="Wingdings" charset="0"/>
              <a:buNone/>
            </a:pPr>
            <a:r>
              <a:rPr lang="en-AU" sz="1500">
                <a:solidFill>
                  <a:srgbClr val="0000FF"/>
                </a:solidFill>
                <a:latin typeface="Arial Narrow" charset="0"/>
                <a:cs typeface="Arial" charset="0"/>
                <a:sym typeface="Arial" charset="0"/>
              </a:rPr>
              <a:t>= Something is not A or not B</a:t>
            </a:r>
            <a:endParaRPr lang="en-US" sz="1500">
              <a:solidFill>
                <a:srgbClr val="0000FF"/>
              </a:solidFill>
              <a:latin typeface="Arial Narrow" charset="0"/>
              <a:cs typeface="Arial" charset="0"/>
              <a:sym typeface="Arial" charset="0"/>
            </a:endParaRPr>
          </a:p>
        </p:txBody>
      </p:sp>
      <p:sp>
        <p:nvSpPr>
          <p:cNvPr id="101382" name="Oval 6"/>
          <p:cNvSpPr>
            <a:spLocks noChangeArrowheads="1"/>
          </p:cNvSpPr>
          <p:nvPr/>
        </p:nvSpPr>
        <p:spPr bwMode="auto">
          <a:xfrm>
            <a:off x="916649" y="914401"/>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383" name="Rectangle 7"/>
          <p:cNvSpPr>
            <a:spLocks/>
          </p:cNvSpPr>
          <p:nvPr/>
        </p:nvSpPr>
        <p:spPr bwMode="auto">
          <a:xfrm>
            <a:off x="68792" y="-25400"/>
            <a:ext cx="9245600" cy="274638"/>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buClr>
                <a:srgbClr val="0033CC"/>
              </a:buClr>
              <a:buSzPct val="75000"/>
              <a:buFont typeface="Wingdings" charset="0"/>
              <a:buNone/>
            </a:pPr>
            <a:r>
              <a:rPr lang="en-US" sz="1800" b="1" u="sng">
                <a:latin typeface="Arial Narrow" charset="0"/>
                <a:cs typeface="Arial" charset="0"/>
                <a:sym typeface="Arial" charset="0"/>
              </a:rPr>
              <a:t>Class Practice :   Represent statements by Venn diagrams </a:t>
            </a:r>
          </a:p>
        </p:txBody>
      </p:sp>
      <p:sp>
        <p:nvSpPr>
          <p:cNvPr id="101384" name="Rectangle 8"/>
          <p:cNvSpPr>
            <a:spLocks noChangeArrowheads="1"/>
          </p:cNvSpPr>
          <p:nvPr/>
        </p:nvSpPr>
        <p:spPr bwMode="auto">
          <a:xfrm>
            <a:off x="302683" y="798514"/>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1385" name="Oval 9"/>
          <p:cNvSpPr>
            <a:spLocks noChangeArrowheads="1"/>
          </p:cNvSpPr>
          <p:nvPr/>
        </p:nvSpPr>
        <p:spPr bwMode="auto">
          <a:xfrm>
            <a:off x="490141" y="914401"/>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386" name="Line 10"/>
          <p:cNvSpPr>
            <a:spLocks noChangeShapeType="1"/>
          </p:cNvSpPr>
          <p:nvPr/>
        </p:nvSpPr>
        <p:spPr bwMode="auto">
          <a:xfrm flipV="1">
            <a:off x="1735271" y="1157288"/>
            <a:ext cx="331919"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387" name="Text Box 11"/>
          <p:cNvSpPr txBox="1">
            <a:spLocks noChangeArrowheads="1"/>
          </p:cNvSpPr>
          <p:nvPr/>
        </p:nvSpPr>
        <p:spPr bwMode="auto">
          <a:xfrm>
            <a:off x="1896931" y="747713"/>
            <a:ext cx="579569"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B</a:t>
            </a:r>
          </a:p>
        </p:txBody>
      </p:sp>
      <p:sp>
        <p:nvSpPr>
          <p:cNvPr id="101388" name="Text Box 12"/>
          <p:cNvSpPr txBox="1">
            <a:spLocks noChangeArrowheads="1"/>
          </p:cNvSpPr>
          <p:nvPr/>
        </p:nvSpPr>
        <p:spPr bwMode="auto">
          <a:xfrm>
            <a:off x="558933" y="111125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1389" name="Text Box 13"/>
          <p:cNvSpPr txBox="1">
            <a:spLocks noChangeArrowheads="1"/>
          </p:cNvSpPr>
          <p:nvPr/>
        </p:nvSpPr>
        <p:spPr bwMode="auto">
          <a:xfrm>
            <a:off x="959644" y="111125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1390" name="Rectangle 14"/>
          <p:cNvSpPr>
            <a:spLocks/>
          </p:cNvSpPr>
          <p:nvPr/>
        </p:nvSpPr>
        <p:spPr bwMode="auto">
          <a:xfrm>
            <a:off x="252017" y="350838"/>
            <a:ext cx="2141140" cy="41934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AU" sz="1500" b="1">
                <a:solidFill>
                  <a:srgbClr val="FF0000"/>
                </a:solidFill>
                <a:latin typeface="Arial Narrow" charset="0"/>
                <a:cs typeface="Arial" charset="0"/>
                <a:sym typeface="Arial" charset="0"/>
              </a:rPr>
              <a:t>Some A are not B</a:t>
            </a:r>
            <a:endParaRPr lang="en-US" sz="1500" b="1">
              <a:solidFill>
                <a:srgbClr val="FF0000"/>
              </a:solidFill>
              <a:latin typeface="Arial Narrow" charset="0"/>
              <a:cs typeface="Arial" charset="0"/>
              <a:sym typeface="Arial" charset="0"/>
            </a:endParaRPr>
          </a:p>
          <a:p>
            <a:pPr defTabSz="787400" eaLnBrk="1" hangingPunct="1">
              <a:lnSpc>
                <a:spcPct val="90000"/>
              </a:lnSpc>
              <a:buClr>
                <a:srgbClr val="0033CC"/>
              </a:buClr>
              <a:buSzPct val="75000"/>
              <a:buFont typeface="Wingdings" charset="0"/>
              <a:buNone/>
            </a:pPr>
            <a:r>
              <a:rPr lang="en-US" sz="1500">
                <a:solidFill>
                  <a:srgbClr val="FF0000"/>
                </a:solidFill>
                <a:latin typeface="Arial Narrow" charset="0"/>
                <a:cs typeface="Arial" charset="0"/>
                <a:sym typeface="Arial" charset="0"/>
              </a:rPr>
              <a:t>= Something is A &amp; not B</a:t>
            </a:r>
          </a:p>
        </p:txBody>
      </p:sp>
      <p:sp>
        <p:nvSpPr>
          <p:cNvPr id="101391" name="Text Box 15"/>
          <p:cNvSpPr txBox="1">
            <a:spLocks noChangeArrowheads="1"/>
          </p:cNvSpPr>
          <p:nvPr/>
        </p:nvSpPr>
        <p:spPr bwMode="auto">
          <a:xfrm>
            <a:off x="1384433" y="1119188"/>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sp>
        <p:nvSpPr>
          <p:cNvPr id="101392" name="Text Box 16"/>
          <p:cNvSpPr txBox="1">
            <a:spLocks noChangeArrowheads="1"/>
          </p:cNvSpPr>
          <p:nvPr/>
        </p:nvSpPr>
        <p:spPr bwMode="auto">
          <a:xfrm>
            <a:off x="1601126" y="1438276"/>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1393" name="Line 17"/>
          <p:cNvSpPr>
            <a:spLocks noChangeShapeType="1"/>
          </p:cNvSpPr>
          <p:nvPr/>
        </p:nvSpPr>
        <p:spPr bwMode="auto">
          <a:xfrm>
            <a:off x="147902" y="1155700"/>
            <a:ext cx="352558"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394" name="Text Box 18"/>
          <p:cNvSpPr txBox="1">
            <a:spLocks noChangeArrowheads="1"/>
          </p:cNvSpPr>
          <p:nvPr/>
        </p:nvSpPr>
        <p:spPr bwMode="auto">
          <a:xfrm>
            <a:off x="-63633" y="746125"/>
            <a:ext cx="758429"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A</a:t>
            </a:r>
          </a:p>
        </p:txBody>
      </p:sp>
      <p:sp>
        <p:nvSpPr>
          <p:cNvPr id="101395" name="Freeform 19"/>
          <p:cNvSpPr>
            <a:spLocks/>
          </p:cNvSpPr>
          <p:nvPr/>
        </p:nvSpPr>
        <p:spPr bwMode="auto">
          <a:xfrm>
            <a:off x="665560" y="1358900"/>
            <a:ext cx="185738" cy="166688"/>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1396" name="Oval 20"/>
          <p:cNvSpPr>
            <a:spLocks noChangeArrowheads="1"/>
          </p:cNvSpPr>
          <p:nvPr/>
        </p:nvSpPr>
        <p:spPr bwMode="auto">
          <a:xfrm>
            <a:off x="916649" y="2565401"/>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397" name="Rectangle 21"/>
          <p:cNvSpPr>
            <a:spLocks noChangeArrowheads="1"/>
          </p:cNvSpPr>
          <p:nvPr/>
        </p:nvSpPr>
        <p:spPr bwMode="auto">
          <a:xfrm>
            <a:off x="302683" y="2449514"/>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1398" name="Oval 22"/>
          <p:cNvSpPr>
            <a:spLocks noChangeArrowheads="1"/>
          </p:cNvSpPr>
          <p:nvPr/>
        </p:nvSpPr>
        <p:spPr bwMode="auto">
          <a:xfrm>
            <a:off x="490141" y="2565401"/>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399" name="Line 23"/>
          <p:cNvSpPr>
            <a:spLocks noChangeShapeType="1"/>
          </p:cNvSpPr>
          <p:nvPr/>
        </p:nvSpPr>
        <p:spPr bwMode="auto">
          <a:xfrm flipV="1">
            <a:off x="1735271" y="2808288"/>
            <a:ext cx="331919"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400" name="Text Box 24"/>
          <p:cNvSpPr txBox="1">
            <a:spLocks noChangeArrowheads="1"/>
          </p:cNvSpPr>
          <p:nvPr/>
        </p:nvSpPr>
        <p:spPr bwMode="auto">
          <a:xfrm>
            <a:off x="1896931" y="2398713"/>
            <a:ext cx="579569"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B</a:t>
            </a:r>
          </a:p>
        </p:txBody>
      </p:sp>
      <p:sp>
        <p:nvSpPr>
          <p:cNvPr id="101401" name="Text Box 25"/>
          <p:cNvSpPr txBox="1">
            <a:spLocks noChangeArrowheads="1"/>
          </p:cNvSpPr>
          <p:nvPr/>
        </p:nvSpPr>
        <p:spPr bwMode="auto">
          <a:xfrm>
            <a:off x="558933" y="276225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1402" name="Text Box 26"/>
          <p:cNvSpPr txBox="1">
            <a:spLocks noChangeArrowheads="1"/>
          </p:cNvSpPr>
          <p:nvPr/>
        </p:nvSpPr>
        <p:spPr bwMode="auto">
          <a:xfrm>
            <a:off x="959644" y="276225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1403" name="Rectangle 27"/>
          <p:cNvSpPr>
            <a:spLocks/>
          </p:cNvSpPr>
          <p:nvPr/>
        </p:nvSpPr>
        <p:spPr bwMode="auto">
          <a:xfrm>
            <a:off x="215900" y="2001838"/>
            <a:ext cx="2141141" cy="41934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AU" sz="1500" b="1">
                <a:solidFill>
                  <a:srgbClr val="FF0000"/>
                </a:solidFill>
                <a:latin typeface="Arial Narrow" charset="0"/>
                <a:cs typeface="Arial" charset="0"/>
                <a:sym typeface="Arial" charset="0"/>
              </a:rPr>
              <a:t>Some B is not A</a:t>
            </a:r>
            <a:endParaRPr lang="en-US" sz="1500" b="1">
              <a:solidFill>
                <a:srgbClr val="FF0000"/>
              </a:solidFill>
              <a:latin typeface="Arial Narrow" charset="0"/>
              <a:cs typeface="Arial" charset="0"/>
              <a:sym typeface="Arial" charset="0"/>
            </a:endParaRPr>
          </a:p>
          <a:p>
            <a:pPr defTabSz="787400" eaLnBrk="1" hangingPunct="1">
              <a:lnSpc>
                <a:spcPct val="90000"/>
              </a:lnSpc>
              <a:buClr>
                <a:srgbClr val="0033CC"/>
              </a:buClr>
              <a:buSzPct val="75000"/>
              <a:buFont typeface="Wingdings" charset="0"/>
              <a:buNone/>
            </a:pPr>
            <a:r>
              <a:rPr lang="en-US" sz="1500">
                <a:solidFill>
                  <a:srgbClr val="FF0000"/>
                </a:solidFill>
                <a:latin typeface="Arial Narrow" charset="0"/>
                <a:cs typeface="Arial" charset="0"/>
                <a:sym typeface="Arial" charset="0"/>
              </a:rPr>
              <a:t>= Something is B &amp; not A</a:t>
            </a:r>
          </a:p>
        </p:txBody>
      </p:sp>
      <p:sp>
        <p:nvSpPr>
          <p:cNvPr id="101404" name="Text Box 28"/>
          <p:cNvSpPr txBox="1">
            <a:spLocks noChangeArrowheads="1"/>
          </p:cNvSpPr>
          <p:nvPr/>
        </p:nvSpPr>
        <p:spPr bwMode="auto">
          <a:xfrm>
            <a:off x="1384433" y="2770188"/>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sp>
        <p:nvSpPr>
          <p:cNvPr id="101405" name="Text Box 29"/>
          <p:cNvSpPr txBox="1">
            <a:spLocks noChangeArrowheads="1"/>
          </p:cNvSpPr>
          <p:nvPr/>
        </p:nvSpPr>
        <p:spPr bwMode="auto">
          <a:xfrm>
            <a:off x="1601126" y="3089276"/>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1406" name="Line 30"/>
          <p:cNvSpPr>
            <a:spLocks noChangeShapeType="1"/>
          </p:cNvSpPr>
          <p:nvPr/>
        </p:nvSpPr>
        <p:spPr bwMode="auto">
          <a:xfrm>
            <a:off x="147902" y="2806700"/>
            <a:ext cx="352558"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407" name="Text Box 31"/>
          <p:cNvSpPr txBox="1">
            <a:spLocks noChangeArrowheads="1"/>
          </p:cNvSpPr>
          <p:nvPr/>
        </p:nvSpPr>
        <p:spPr bwMode="auto">
          <a:xfrm>
            <a:off x="-63633" y="2397125"/>
            <a:ext cx="758429"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A</a:t>
            </a:r>
          </a:p>
        </p:txBody>
      </p:sp>
      <p:sp>
        <p:nvSpPr>
          <p:cNvPr id="101408" name="Freeform 32"/>
          <p:cNvSpPr>
            <a:spLocks/>
          </p:cNvSpPr>
          <p:nvPr/>
        </p:nvSpPr>
        <p:spPr bwMode="auto">
          <a:xfrm>
            <a:off x="1387872" y="2736850"/>
            <a:ext cx="185738" cy="166688"/>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1409" name="Oval 33"/>
          <p:cNvSpPr>
            <a:spLocks noChangeArrowheads="1"/>
          </p:cNvSpPr>
          <p:nvPr/>
        </p:nvSpPr>
        <p:spPr bwMode="auto">
          <a:xfrm>
            <a:off x="916649" y="4200526"/>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410" name="Rectangle 34"/>
          <p:cNvSpPr>
            <a:spLocks noChangeArrowheads="1"/>
          </p:cNvSpPr>
          <p:nvPr/>
        </p:nvSpPr>
        <p:spPr bwMode="auto">
          <a:xfrm>
            <a:off x="302683" y="4110039"/>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1411" name="Oval 35"/>
          <p:cNvSpPr>
            <a:spLocks noChangeArrowheads="1"/>
          </p:cNvSpPr>
          <p:nvPr/>
        </p:nvSpPr>
        <p:spPr bwMode="auto">
          <a:xfrm>
            <a:off x="490141" y="4200526"/>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412" name="Line 36"/>
          <p:cNvSpPr>
            <a:spLocks noChangeShapeType="1"/>
          </p:cNvSpPr>
          <p:nvPr/>
        </p:nvSpPr>
        <p:spPr bwMode="auto">
          <a:xfrm flipV="1">
            <a:off x="1735271" y="4443413"/>
            <a:ext cx="331919"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413" name="Text Box 37"/>
          <p:cNvSpPr txBox="1">
            <a:spLocks noChangeArrowheads="1"/>
          </p:cNvSpPr>
          <p:nvPr/>
        </p:nvSpPr>
        <p:spPr bwMode="auto">
          <a:xfrm>
            <a:off x="1896931" y="4033838"/>
            <a:ext cx="579569"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B</a:t>
            </a:r>
          </a:p>
        </p:txBody>
      </p:sp>
      <p:sp>
        <p:nvSpPr>
          <p:cNvPr id="101414" name="Text Box 38"/>
          <p:cNvSpPr txBox="1">
            <a:spLocks noChangeArrowheads="1"/>
          </p:cNvSpPr>
          <p:nvPr/>
        </p:nvSpPr>
        <p:spPr bwMode="auto">
          <a:xfrm>
            <a:off x="558933" y="4397376"/>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1415" name="Text Box 39"/>
          <p:cNvSpPr txBox="1">
            <a:spLocks noChangeArrowheads="1"/>
          </p:cNvSpPr>
          <p:nvPr/>
        </p:nvSpPr>
        <p:spPr bwMode="auto">
          <a:xfrm>
            <a:off x="959644" y="4397376"/>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1416" name="Rectangle 40"/>
          <p:cNvSpPr>
            <a:spLocks/>
          </p:cNvSpPr>
          <p:nvPr/>
        </p:nvSpPr>
        <p:spPr bwMode="auto">
          <a:xfrm>
            <a:off x="158354" y="3651250"/>
            <a:ext cx="2540132" cy="41934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AU" sz="1500" b="1">
                <a:solidFill>
                  <a:srgbClr val="FF0000"/>
                </a:solidFill>
                <a:latin typeface="Arial Narrow" charset="0"/>
                <a:cs typeface="Arial" charset="0"/>
                <a:sym typeface="Arial" charset="0"/>
              </a:rPr>
              <a:t>Some A is B </a:t>
            </a:r>
          </a:p>
          <a:p>
            <a:pPr defTabSz="787400" eaLnBrk="1" hangingPunct="1">
              <a:lnSpc>
                <a:spcPct val="90000"/>
              </a:lnSpc>
              <a:buClr>
                <a:srgbClr val="0033CC"/>
              </a:buClr>
              <a:buSzPct val="75000"/>
              <a:buFont typeface="Wingdings" charset="0"/>
              <a:buNone/>
            </a:pPr>
            <a:r>
              <a:rPr lang="en-US" sz="1500">
                <a:solidFill>
                  <a:srgbClr val="FF0000"/>
                </a:solidFill>
                <a:latin typeface="Arial Narrow" charset="0"/>
                <a:cs typeface="Arial" charset="0"/>
                <a:sym typeface="Arial" charset="0"/>
              </a:rPr>
              <a:t>=</a:t>
            </a:r>
            <a:r>
              <a:rPr lang="en-US" sz="1500" b="1">
                <a:solidFill>
                  <a:srgbClr val="FF0000"/>
                </a:solidFill>
                <a:latin typeface="Arial Narrow" charset="0"/>
                <a:cs typeface="Arial" charset="0"/>
                <a:sym typeface="Arial" charset="0"/>
              </a:rPr>
              <a:t> </a:t>
            </a:r>
            <a:r>
              <a:rPr lang="en-US" sz="1500">
                <a:solidFill>
                  <a:srgbClr val="FF0000"/>
                </a:solidFill>
                <a:latin typeface="Arial Narrow" charset="0"/>
                <a:cs typeface="Arial" charset="0"/>
                <a:sym typeface="Arial" charset="0"/>
              </a:rPr>
              <a:t>Something is A &amp; B</a:t>
            </a:r>
          </a:p>
        </p:txBody>
      </p:sp>
      <p:sp>
        <p:nvSpPr>
          <p:cNvPr id="101417" name="Text Box 41"/>
          <p:cNvSpPr txBox="1">
            <a:spLocks noChangeArrowheads="1"/>
          </p:cNvSpPr>
          <p:nvPr/>
        </p:nvSpPr>
        <p:spPr bwMode="auto">
          <a:xfrm>
            <a:off x="1384433" y="4405313"/>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sp>
        <p:nvSpPr>
          <p:cNvPr id="101418" name="Text Box 42"/>
          <p:cNvSpPr txBox="1">
            <a:spLocks noChangeArrowheads="1"/>
          </p:cNvSpPr>
          <p:nvPr/>
        </p:nvSpPr>
        <p:spPr bwMode="auto">
          <a:xfrm>
            <a:off x="1601126" y="472440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1419" name="Line 43"/>
          <p:cNvSpPr>
            <a:spLocks noChangeShapeType="1"/>
          </p:cNvSpPr>
          <p:nvPr/>
        </p:nvSpPr>
        <p:spPr bwMode="auto">
          <a:xfrm>
            <a:off x="147902" y="4441825"/>
            <a:ext cx="352558"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420" name="Text Box 44"/>
          <p:cNvSpPr txBox="1">
            <a:spLocks noChangeArrowheads="1"/>
          </p:cNvSpPr>
          <p:nvPr/>
        </p:nvSpPr>
        <p:spPr bwMode="auto">
          <a:xfrm>
            <a:off x="-63633" y="4032250"/>
            <a:ext cx="758429"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A</a:t>
            </a:r>
          </a:p>
        </p:txBody>
      </p:sp>
      <p:sp>
        <p:nvSpPr>
          <p:cNvPr id="101421" name="Freeform 45"/>
          <p:cNvSpPr>
            <a:spLocks/>
          </p:cNvSpPr>
          <p:nvPr/>
        </p:nvSpPr>
        <p:spPr bwMode="auto">
          <a:xfrm>
            <a:off x="1042194" y="4627564"/>
            <a:ext cx="185738" cy="166687"/>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1422" name="Oval 46"/>
          <p:cNvSpPr>
            <a:spLocks noChangeArrowheads="1"/>
          </p:cNvSpPr>
          <p:nvPr/>
        </p:nvSpPr>
        <p:spPr bwMode="auto">
          <a:xfrm>
            <a:off x="916649" y="5864226"/>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423" name="Rectangle 47"/>
          <p:cNvSpPr>
            <a:spLocks noChangeArrowheads="1"/>
          </p:cNvSpPr>
          <p:nvPr/>
        </p:nvSpPr>
        <p:spPr bwMode="auto">
          <a:xfrm>
            <a:off x="302683" y="5748339"/>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1424" name="Oval 48"/>
          <p:cNvSpPr>
            <a:spLocks noChangeArrowheads="1"/>
          </p:cNvSpPr>
          <p:nvPr/>
        </p:nvSpPr>
        <p:spPr bwMode="auto">
          <a:xfrm>
            <a:off x="490141" y="5864226"/>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425" name="Line 49"/>
          <p:cNvSpPr>
            <a:spLocks noChangeShapeType="1"/>
          </p:cNvSpPr>
          <p:nvPr/>
        </p:nvSpPr>
        <p:spPr bwMode="auto">
          <a:xfrm flipV="1">
            <a:off x="1735271" y="6107113"/>
            <a:ext cx="331919"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426" name="Text Box 50"/>
          <p:cNvSpPr txBox="1">
            <a:spLocks noChangeArrowheads="1"/>
          </p:cNvSpPr>
          <p:nvPr/>
        </p:nvSpPr>
        <p:spPr bwMode="auto">
          <a:xfrm>
            <a:off x="1896931" y="5697538"/>
            <a:ext cx="579569"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B</a:t>
            </a:r>
          </a:p>
        </p:txBody>
      </p:sp>
      <p:sp>
        <p:nvSpPr>
          <p:cNvPr id="101427" name="Text Box 51"/>
          <p:cNvSpPr txBox="1">
            <a:spLocks noChangeArrowheads="1"/>
          </p:cNvSpPr>
          <p:nvPr/>
        </p:nvSpPr>
        <p:spPr bwMode="auto">
          <a:xfrm>
            <a:off x="558933" y="6061076"/>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1428" name="Text Box 52"/>
          <p:cNvSpPr txBox="1">
            <a:spLocks noChangeArrowheads="1"/>
          </p:cNvSpPr>
          <p:nvPr/>
        </p:nvSpPr>
        <p:spPr bwMode="auto">
          <a:xfrm>
            <a:off x="959644" y="6061076"/>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1429" name="Rectangle 53"/>
          <p:cNvSpPr>
            <a:spLocks/>
          </p:cNvSpPr>
          <p:nvPr/>
        </p:nvSpPr>
        <p:spPr bwMode="auto">
          <a:xfrm>
            <a:off x="146314" y="5289550"/>
            <a:ext cx="2450704" cy="41934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US" sz="1500" b="1">
                <a:solidFill>
                  <a:srgbClr val="FF0000"/>
                </a:solidFill>
                <a:latin typeface="Arial Narrow" charset="0"/>
                <a:cs typeface="Arial" charset="0"/>
                <a:sym typeface="Arial" charset="0"/>
              </a:rPr>
              <a:t>Something is neither A nor B</a:t>
            </a:r>
          </a:p>
          <a:p>
            <a:pPr defTabSz="787400" eaLnBrk="1" hangingPunct="1">
              <a:lnSpc>
                <a:spcPct val="90000"/>
              </a:lnSpc>
              <a:buClr>
                <a:srgbClr val="0033CC"/>
              </a:buClr>
              <a:buSzPct val="75000"/>
              <a:buFont typeface="Wingdings" charset="0"/>
              <a:buNone/>
            </a:pPr>
            <a:r>
              <a:rPr lang="en-AU" sz="1500">
                <a:solidFill>
                  <a:srgbClr val="FF0000"/>
                </a:solidFill>
                <a:latin typeface="Arial Narrow" charset="0"/>
                <a:cs typeface="Arial" charset="0"/>
                <a:sym typeface="Arial" charset="0"/>
              </a:rPr>
              <a:t>= Something is not A &amp; not B</a:t>
            </a:r>
            <a:endParaRPr lang="en-US" sz="1500">
              <a:solidFill>
                <a:srgbClr val="FF0000"/>
              </a:solidFill>
              <a:latin typeface="Arial Narrow" charset="0"/>
              <a:cs typeface="Arial" charset="0"/>
              <a:sym typeface="Arial" charset="0"/>
            </a:endParaRPr>
          </a:p>
        </p:txBody>
      </p:sp>
      <p:sp>
        <p:nvSpPr>
          <p:cNvPr id="101430" name="Text Box 54"/>
          <p:cNvSpPr txBox="1">
            <a:spLocks noChangeArrowheads="1"/>
          </p:cNvSpPr>
          <p:nvPr/>
        </p:nvSpPr>
        <p:spPr bwMode="auto">
          <a:xfrm>
            <a:off x="1384433" y="6069013"/>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sp>
        <p:nvSpPr>
          <p:cNvPr id="101431" name="Text Box 55"/>
          <p:cNvSpPr txBox="1">
            <a:spLocks noChangeArrowheads="1"/>
          </p:cNvSpPr>
          <p:nvPr/>
        </p:nvSpPr>
        <p:spPr bwMode="auto">
          <a:xfrm>
            <a:off x="1601126" y="638810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1432" name="Line 56"/>
          <p:cNvSpPr>
            <a:spLocks noChangeShapeType="1"/>
          </p:cNvSpPr>
          <p:nvPr/>
        </p:nvSpPr>
        <p:spPr bwMode="auto">
          <a:xfrm>
            <a:off x="147902" y="6105525"/>
            <a:ext cx="352558"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433" name="Text Box 57"/>
          <p:cNvSpPr txBox="1">
            <a:spLocks noChangeArrowheads="1"/>
          </p:cNvSpPr>
          <p:nvPr/>
        </p:nvSpPr>
        <p:spPr bwMode="auto">
          <a:xfrm>
            <a:off x="-63633" y="5695950"/>
            <a:ext cx="758429"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A</a:t>
            </a:r>
          </a:p>
        </p:txBody>
      </p:sp>
      <p:sp>
        <p:nvSpPr>
          <p:cNvPr id="101434" name="Freeform 58"/>
          <p:cNvSpPr>
            <a:spLocks/>
          </p:cNvSpPr>
          <p:nvPr/>
        </p:nvSpPr>
        <p:spPr bwMode="auto">
          <a:xfrm>
            <a:off x="386953" y="5842000"/>
            <a:ext cx="185738" cy="166688"/>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1435" name="Oval 59"/>
          <p:cNvSpPr>
            <a:spLocks noChangeArrowheads="1"/>
          </p:cNvSpPr>
          <p:nvPr/>
        </p:nvSpPr>
        <p:spPr bwMode="auto">
          <a:xfrm>
            <a:off x="3281362" y="927101"/>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436" name="Rectangle 60"/>
          <p:cNvSpPr>
            <a:spLocks noChangeArrowheads="1"/>
          </p:cNvSpPr>
          <p:nvPr/>
        </p:nvSpPr>
        <p:spPr bwMode="auto">
          <a:xfrm>
            <a:off x="2667397" y="811214"/>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1437" name="Oval 61"/>
          <p:cNvSpPr>
            <a:spLocks noChangeArrowheads="1"/>
          </p:cNvSpPr>
          <p:nvPr/>
        </p:nvSpPr>
        <p:spPr bwMode="auto">
          <a:xfrm>
            <a:off x="2854854" y="927101"/>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438" name="Line 62"/>
          <p:cNvSpPr>
            <a:spLocks noChangeShapeType="1"/>
          </p:cNvSpPr>
          <p:nvPr/>
        </p:nvSpPr>
        <p:spPr bwMode="auto">
          <a:xfrm flipV="1">
            <a:off x="4099984" y="1169988"/>
            <a:ext cx="331920"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439" name="Text Box 63"/>
          <p:cNvSpPr txBox="1">
            <a:spLocks noChangeArrowheads="1"/>
          </p:cNvSpPr>
          <p:nvPr/>
        </p:nvSpPr>
        <p:spPr bwMode="auto">
          <a:xfrm>
            <a:off x="4249606" y="760413"/>
            <a:ext cx="579569"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B</a:t>
            </a:r>
          </a:p>
        </p:txBody>
      </p:sp>
      <p:sp>
        <p:nvSpPr>
          <p:cNvPr id="101440" name="Text Box 64"/>
          <p:cNvSpPr txBox="1">
            <a:spLocks noChangeArrowheads="1"/>
          </p:cNvSpPr>
          <p:nvPr/>
        </p:nvSpPr>
        <p:spPr bwMode="auto">
          <a:xfrm>
            <a:off x="2923646" y="112395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1441" name="Text Box 65"/>
          <p:cNvSpPr txBox="1">
            <a:spLocks noChangeArrowheads="1"/>
          </p:cNvSpPr>
          <p:nvPr/>
        </p:nvSpPr>
        <p:spPr bwMode="auto">
          <a:xfrm>
            <a:off x="3324358" y="112395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1442" name="Rectangle 66"/>
          <p:cNvSpPr>
            <a:spLocks/>
          </p:cNvSpPr>
          <p:nvPr/>
        </p:nvSpPr>
        <p:spPr bwMode="auto">
          <a:xfrm>
            <a:off x="2660518" y="527051"/>
            <a:ext cx="1958842" cy="21159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US" sz="1500" b="1">
                <a:solidFill>
                  <a:srgbClr val="CC0099"/>
                </a:solidFill>
                <a:latin typeface="Arial Narrow" charset="0"/>
                <a:cs typeface="Arial" charset="0"/>
                <a:sym typeface="Arial" charset="0"/>
              </a:rPr>
              <a:t>Something is A</a:t>
            </a:r>
          </a:p>
        </p:txBody>
      </p:sp>
      <p:sp>
        <p:nvSpPr>
          <p:cNvPr id="101443" name="Text Box 67"/>
          <p:cNvSpPr txBox="1">
            <a:spLocks noChangeArrowheads="1"/>
          </p:cNvSpPr>
          <p:nvPr/>
        </p:nvSpPr>
        <p:spPr bwMode="auto">
          <a:xfrm>
            <a:off x="3749146" y="1131888"/>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sp>
        <p:nvSpPr>
          <p:cNvPr id="101444" name="Text Box 68"/>
          <p:cNvSpPr txBox="1">
            <a:spLocks noChangeArrowheads="1"/>
          </p:cNvSpPr>
          <p:nvPr/>
        </p:nvSpPr>
        <p:spPr bwMode="auto">
          <a:xfrm>
            <a:off x="3965839" y="1450976"/>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1445" name="Line 69"/>
          <p:cNvSpPr>
            <a:spLocks noChangeShapeType="1"/>
          </p:cNvSpPr>
          <p:nvPr/>
        </p:nvSpPr>
        <p:spPr bwMode="auto">
          <a:xfrm>
            <a:off x="2512617" y="1168400"/>
            <a:ext cx="352557"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446" name="Text Box 70"/>
          <p:cNvSpPr txBox="1">
            <a:spLocks noChangeArrowheads="1"/>
          </p:cNvSpPr>
          <p:nvPr/>
        </p:nvSpPr>
        <p:spPr bwMode="auto">
          <a:xfrm>
            <a:off x="2301081" y="752475"/>
            <a:ext cx="758429"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A</a:t>
            </a:r>
          </a:p>
        </p:txBody>
      </p:sp>
      <p:sp>
        <p:nvSpPr>
          <p:cNvPr id="101447" name="Freeform 71"/>
          <p:cNvSpPr>
            <a:spLocks/>
          </p:cNvSpPr>
          <p:nvPr/>
        </p:nvSpPr>
        <p:spPr bwMode="auto">
          <a:xfrm>
            <a:off x="3188494" y="1328739"/>
            <a:ext cx="185738" cy="166687"/>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rgbClr val="CC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1448" name="Oval 72"/>
          <p:cNvSpPr>
            <a:spLocks noChangeArrowheads="1"/>
          </p:cNvSpPr>
          <p:nvPr/>
        </p:nvSpPr>
        <p:spPr bwMode="auto">
          <a:xfrm>
            <a:off x="3281362" y="2578101"/>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449" name="Rectangle 73"/>
          <p:cNvSpPr>
            <a:spLocks noChangeArrowheads="1"/>
          </p:cNvSpPr>
          <p:nvPr/>
        </p:nvSpPr>
        <p:spPr bwMode="auto">
          <a:xfrm>
            <a:off x="2667397" y="2462214"/>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1450" name="Oval 74"/>
          <p:cNvSpPr>
            <a:spLocks noChangeArrowheads="1"/>
          </p:cNvSpPr>
          <p:nvPr/>
        </p:nvSpPr>
        <p:spPr bwMode="auto">
          <a:xfrm>
            <a:off x="2854854" y="2578101"/>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451" name="Line 75"/>
          <p:cNvSpPr>
            <a:spLocks noChangeShapeType="1"/>
          </p:cNvSpPr>
          <p:nvPr/>
        </p:nvSpPr>
        <p:spPr bwMode="auto">
          <a:xfrm flipV="1">
            <a:off x="4099984" y="2820988"/>
            <a:ext cx="331920"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452" name="Text Box 76"/>
          <p:cNvSpPr txBox="1">
            <a:spLocks noChangeArrowheads="1"/>
          </p:cNvSpPr>
          <p:nvPr/>
        </p:nvSpPr>
        <p:spPr bwMode="auto">
          <a:xfrm>
            <a:off x="4249606" y="2411413"/>
            <a:ext cx="579569"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B</a:t>
            </a:r>
          </a:p>
        </p:txBody>
      </p:sp>
      <p:sp>
        <p:nvSpPr>
          <p:cNvPr id="101453" name="Text Box 77"/>
          <p:cNvSpPr txBox="1">
            <a:spLocks noChangeArrowheads="1"/>
          </p:cNvSpPr>
          <p:nvPr/>
        </p:nvSpPr>
        <p:spPr bwMode="auto">
          <a:xfrm>
            <a:off x="2923646" y="277495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1454" name="Text Box 78"/>
          <p:cNvSpPr txBox="1">
            <a:spLocks noChangeArrowheads="1"/>
          </p:cNvSpPr>
          <p:nvPr/>
        </p:nvSpPr>
        <p:spPr bwMode="auto">
          <a:xfrm>
            <a:off x="3324358" y="277495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1455" name="Rectangle 79"/>
          <p:cNvSpPr>
            <a:spLocks/>
          </p:cNvSpPr>
          <p:nvPr/>
        </p:nvSpPr>
        <p:spPr bwMode="auto">
          <a:xfrm>
            <a:off x="2672557" y="2178051"/>
            <a:ext cx="1958843" cy="21159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US" sz="1500" b="1">
                <a:solidFill>
                  <a:srgbClr val="CC0099"/>
                </a:solidFill>
                <a:latin typeface="Arial Narrow" charset="0"/>
                <a:cs typeface="Arial" charset="0"/>
                <a:sym typeface="Arial" charset="0"/>
              </a:rPr>
              <a:t>Something is B</a:t>
            </a:r>
          </a:p>
        </p:txBody>
      </p:sp>
      <p:sp>
        <p:nvSpPr>
          <p:cNvPr id="101456" name="Text Box 80"/>
          <p:cNvSpPr txBox="1">
            <a:spLocks noChangeArrowheads="1"/>
          </p:cNvSpPr>
          <p:nvPr/>
        </p:nvSpPr>
        <p:spPr bwMode="auto">
          <a:xfrm>
            <a:off x="3749146" y="2782888"/>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sp>
        <p:nvSpPr>
          <p:cNvPr id="101457" name="Text Box 81"/>
          <p:cNvSpPr txBox="1">
            <a:spLocks noChangeArrowheads="1"/>
          </p:cNvSpPr>
          <p:nvPr/>
        </p:nvSpPr>
        <p:spPr bwMode="auto">
          <a:xfrm>
            <a:off x="3965839" y="3101976"/>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1458" name="Line 82"/>
          <p:cNvSpPr>
            <a:spLocks noChangeShapeType="1"/>
          </p:cNvSpPr>
          <p:nvPr/>
        </p:nvSpPr>
        <p:spPr bwMode="auto">
          <a:xfrm>
            <a:off x="2512617" y="2819400"/>
            <a:ext cx="352557"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459" name="Text Box 83"/>
          <p:cNvSpPr txBox="1">
            <a:spLocks noChangeArrowheads="1"/>
          </p:cNvSpPr>
          <p:nvPr/>
        </p:nvSpPr>
        <p:spPr bwMode="auto">
          <a:xfrm>
            <a:off x="2301081" y="2403475"/>
            <a:ext cx="758429"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A</a:t>
            </a:r>
          </a:p>
        </p:txBody>
      </p:sp>
      <p:sp>
        <p:nvSpPr>
          <p:cNvPr id="101460" name="Freeform 84"/>
          <p:cNvSpPr>
            <a:spLocks/>
          </p:cNvSpPr>
          <p:nvPr/>
        </p:nvSpPr>
        <p:spPr bwMode="auto">
          <a:xfrm>
            <a:off x="3578887" y="2803525"/>
            <a:ext cx="185738" cy="166688"/>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rgbClr val="CC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1461" name="Oval 85"/>
          <p:cNvSpPr>
            <a:spLocks noChangeArrowheads="1"/>
          </p:cNvSpPr>
          <p:nvPr/>
        </p:nvSpPr>
        <p:spPr bwMode="auto">
          <a:xfrm>
            <a:off x="3281362" y="4213226"/>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462" name="Rectangle 86"/>
          <p:cNvSpPr>
            <a:spLocks noChangeArrowheads="1"/>
          </p:cNvSpPr>
          <p:nvPr/>
        </p:nvSpPr>
        <p:spPr bwMode="auto">
          <a:xfrm>
            <a:off x="2667397" y="4122739"/>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1463" name="Oval 87"/>
          <p:cNvSpPr>
            <a:spLocks noChangeArrowheads="1"/>
          </p:cNvSpPr>
          <p:nvPr/>
        </p:nvSpPr>
        <p:spPr bwMode="auto">
          <a:xfrm>
            <a:off x="2854854" y="4213226"/>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464" name="Line 88"/>
          <p:cNvSpPr>
            <a:spLocks noChangeShapeType="1"/>
          </p:cNvSpPr>
          <p:nvPr/>
        </p:nvSpPr>
        <p:spPr bwMode="auto">
          <a:xfrm flipV="1">
            <a:off x="4099984" y="4456113"/>
            <a:ext cx="331920"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465" name="Text Box 89"/>
          <p:cNvSpPr txBox="1">
            <a:spLocks noChangeArrowheads="1"/>
          </p:cNvSpPr>
          <p:nvPr/>
        </p:nvSpPr>
        <p:spPr bwMode="auto">
          <a:xfrm>
            <a:off x="4249606" y="4046538"/>
            <a:ext cx="579569"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B</a:t>
            </a:r>
          </a:p>
        </p:txBody>
      </p:sp>
      <p:sp>
        <p:nvSpPr>
          <p:cNvPr id="101466" name="Text Box 90"/>
          <p:cNvSpPr txBox="1">
            <a:spLocks noChangeArrowheads="1"/>
          </p:cNvSpPr>
          <p:nvPr/>
        </p:nvSpPr>
        <p:spPr bwMode="auto">
          <a:xfrm>
            <a:off x="2923646" y="4410076"/>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1467" name="Text Box 91"/>
          <p:cNvSpPr txBox="1">
            <a:spLocks noChangeArrowheads="1"/>
          </p:cNvSpPr>
          <p:nvPr/>
        </p:nvSpPr>
        <p:spPr bwMode="auto">
          <a:xfrm>
            <a:off x="3324358" y="4410076"/>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1468" name="Rectangle 92"/>
          <p:cNvSpPr>
            <a:spLocks/>
          </p:cNvSpPr>
          <p:nvPr/>
        </p:nvSpPr>
        <p:spPr bwMode="auto">
          <a:xfrm>
            <a:off x="2658799" y="3841751"/>
            <a:ext cx="1958843" cy="21159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US" sz="1500" b="1">
                <a:solidFill>
                  <a:srgbClr val="CC0099"/>
                </a:solidFill>
                <a:latin typeface="Arial Narrow" charset="0"/>
                <a:cs typeface="Arial" charset="0"/>
                <a:sym typeface="Arial" charset="0"/>
              </a:rPr>
              <a:t>Something is not A</a:t>
            </a:r>
          </a:p>
        </p:txBody>
      </p:sp>
      <p:sp>
        <p:nvSpPr>
          <p:cNvPr id="101469" name="Text Box 93"/>
          <p:cNvSpPr txBox="1">
            <a:spLocks noChangeArrowheads="1"/>
          </p:cNvSpPr>
          <p:nvPr/>
        </p:nvSpPr>
        <p:spPr bwMode="auto">
          <a:xfrm>
            <a:off x="3749146" y="4418013"/>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sp>
        <p:nvSpPr>
          <p:cNvPr id="101470" name="Text Box 94"/>
          <p:cNvSpPr txBox="1">
            <a:spLocks noChangeArrowheads="1"/>
          </p:cNvSpPr>
          <p:nvPr/>
        </p:nvSpPr>
        <p:spPr bwMode="auto">
          <a:xfrm>
            <a:off x="3965839" y="473710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1471" name="Line 95"/>
          <p:cNvSpPr>
            <a:spLocks noChangeShapeType="1"/>
          </p:cNvSpPr>
          <p:nvPr/>
        </p:nvSpPr>
        <p:spPr bwMode="auto">
          <a:xfrm>
            <a:off x="2512617" y="4454525"/>
            <a:ext cx="352557"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472" name="Text Box 96"/>
          <p:cNvSpPr txBox="1">
            <a:spLocks noChangeArrowheads="1"/>
          </p:cNvSpPr>
          <p:nvPr/>
        </p:nvSpPr>
        <p:spPr bwMode="auto">
          <a:xfrm>
            <a:off x="2301081" y="4038600"/>
            <a:ext cx="758429"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A</a:t>
            </a:r>
          </a:p>
        </p:txBody>
      </p:sp>
      <p:sp>
        <p:nvSpPr>
          <p:cNvPr id="101473" name="Freeform 97"/>
          <p:cNvSpPr>
            <a:spLocks/>
          </p:cNvSpPr>
          <p:nvPr/>
        </p:nvSpPr>
        <p:spPr bwMode="auto">
          <a:xfrm>
            <a:off x="3860933" y="4233864"/>
            <a:ext cx="185738" cy="166687"/>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rgbClr val="CC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1474" name="Oval 98"/>
          <p:cNvSpPr>
            <a:spLocks noChangeArrowheads="1"/>
          </p:cNvSpPr>
          <p:nvPr/>
        </p:nvSpPr>
        <p:spPr bwMode="auto">
          <a:xfrm>
            <a:off x="3281362" y="5876926"/>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475" name="Rectangle 99"/>
          <p:cNvSpPr>
            <a:spLocks noChangeArrowheads="1"/>
          </p:cNvSpPr>
          <p:nvPr/>
        </p:nvSpPr>
        <p:spPr bwMode="auto">
          <a:xfrm>
            <a:off x="2667397" y="5761039"/>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1476" name="Oval 100"/>
          <p:cNvSpPr>
            <a:spLocks noChangeArrowheads="1"/>
          </p:cNvSpPr>
          <p:nvPr/>
        </p:nvSpPr>
        <p:spPr bwMode="auto">
          <a:xfrm>
            <a:off x="2854854" y="5876926"/>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477" name="Line 101"/>
          <p:cNvSpPr>
            <a:spLocks noChangeShapeType="1"/>
          </p:cNvSpPr>
          <p:nvPr/>
        </p:nvSpPr>
        <p:spPr bwMode="auto">
          <a:xfrm flipV="1">
            <a:off x="4099984" y="6119813"/>
            <a:ext cx="331920"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478" name="Text Box 102"/>
          <p:cNvSpPr txBox="1">
            <a:spLocks noChangeArrowheads="1"/>
          </p:cNvSpPr>
          <p:nvPr/>
        </p:nvSpPr>
        <p:spPr bwMode="auto">
          <a:xfrm>
            <a:off x="4249606" y="5710238"/>
            <a:ext cx="579569"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B</a:t>
            </a:r>
          </a:p>
        </p:txBody>
      </p:sp>
      <p:sp>
        <p:nvSpPr>
          <p:cNvPr id="101479" name="Text Box 103"/>
          <p:cNvSpPr txBox="1">
            <a:spLocks noChangeArrowheads="1"/>
          </p:cNvSpPr>
          <p:nvPr/>
        </p:nvSpPr>
        <p:spPr bwMode="auto">
          <a:xfrm>
            <a:off x="2923646" y="6073776"/>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1480" name="Text Box 104"/>
          <p:cNvSpPr txBox="1">
            <a:spLocks noChangeArrowheads="1"/>
          </p:cNvSpPr>
          <p:nvPr/>
        </p:nvSpPr>
        <p:spPr bwMode="auto">
          <a:xfrm>
            <a:off x="3324358" y="6073776"/>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1481" name="Rectangle 105"/>
          <p:cNvSpPr>
            <a:spLocks/>
          </p:cNvSpPr>
          <p:nvPr/>
        </p:nvSpPr>
        <p:spPr bwMode="auto">
          <a:xfrm>
            <a:off x="2658799" y="5480051"/>
            <a:ext cx="1958843" cy="21159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US" sz="1500" b="1">
                <a:solidFill>
                  <a:srgbClr val="CC0099"/>
                </a:solidFill>
                <a:latin typeface="Arial Narrow" charset="0"/>
                <a:cs typeface="Arial" charset="0"/>
                <a:sym typeface="Arial" charset="0"/>
              </a:rPr>
              <a:t>Something is not B</a:t>
            </a:r>
          </a:p>
        </p:txBody>
      </p:sp>
      <p:sp>
        <p:nvSpPr>
          <p:cNvPr id="101482" name="Text Box 106"/>
          <p:cNvSpPr txBox="1">
            <a:spLocks noChangeArrowheads="1"/>
          </p:cNvSpPr>
          <p:nvPr/>
        </p:nvSpPr>
        <p:spPr bwMode="auto">
          <a:xfrm>
            <a:off x="3749146" y="6081713"/>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sp>
        <p:nvSpPr>
          <p:cNvPr id="101483" name="Text Box 107"/>
          <p:cNvSpPr txBox="1">
            <a:spLocks noChangeArrowheads="1"/>
          </p:cNvSpPr>
          <p:nvPr/>
        </p:nvSpPr>
        <p:spPr bwMode="auto">
          <a:xfrm>
            <a:off x="3965839" y="640080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1484" name="Line 108"/>
          <p:cNvSpPr>
            <a:spLocks noChangeShapeType="1"/>
          </p:cNvSpPr>
          <p:nvPr/>
        </p:nvSpPr>
        <p:spPr bwMode="auto">
          <a:xfrm>
            <a:off x="2512617" y="6118225"/>
            <a:ext cx="352557"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485" name="Text Box 109"/>
          <p:cNvSpPr txBox="1">
            <a:spLocks noChangeArrowheads="1"/>
          </p:cNvSpPr>
          <p:nvPr/>
        </p:nvSpPr>
        <p:spPr bwMode="auto">
          <a:xfrm>
            <a:off x="2301081" y="5702300"/>
            <a:ext cx="758429"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A</a:t>
            </a:r>
          </a:p>
        </p:txBody>
      </p:sp>
      <p:sp>
        <p:nvSpPr>
          <p:cNvPr id="101486" name="Freeform 110"/>
          <p:cNvSpPr>
            <a:spLocks/>
          </p:cNvSpPr>
          <p:nvPr/>
        </p:nvSpPr>
        <p:spPr bwMode="auto">
          <a:xfrm>
            <a:off x="2817019" y="6396039"/>
            <a:ext cx="185738" cy="166687"/>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rgbClr val="CC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1487" name="Oval 111"/>
          <p:cNvSpPr>
            <a:spLocks noChangeArrowheads="1"/>
          </p:cNvSpPr>
          <p:nvPr/>
        </p:nvSpPr>
        <p:spPr bwMode="auto">
          <a:xfrm>
            <a:off x="8559404" y="939801"/>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488" name="Rectangle 112"/>
          <p:cNvSpPr>
            <a:spLocks noChangeArrowheads="1"/>
          </p:cNvSpPr>
          <p:nvPr/>
        </p:nvSpPr>
        <p:spPr bwMode="auto">
          <a:xfrm>
            <a:off x="7945437" y="823914"/>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1489" name="Oval 113"/>
          <p:cNvSpPr>
            <a:spLocks noChangeArrowheads="1"/>
          </p:cNvSpPr>
          <p:nvPr/>
        </p:nvSpPr>
        <p:spPr bwMode="auto">
          <a:xfrm>
            <a:off x="8132895" y="939801"/>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490" name="Line 114"/>
          <p:cNvSpPr>
            <a:spLocks noChangeShapeType="1"/>
          </p:cNvSpPr>
          <p:nvPr/>
        </p:nvSpPr>
        <p:spPr bwMode="auto">
          <a:xfrm flipV="1">
            <a:off x="9378025" y="1182688"/>
            <a:ext cx="331919"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491" name="Text Box 115"/>
          <p:cNvSpPr txBox="1">
            <a:spLocks noChangeArrowheads="1"/>
          </p:cNvSpPr>
          <p:nvPr/>
        </p:nvSpPr>
        <p:spPr bwMode="auto">
          <a:xfrm>
            <a:off x="9539686" y="773113"/>
            <a:ext cx="579569"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B</a:t>
            </a:r>
          </a:p>
        </p:txBody>
      </p:sp>
      <p:sp>
        <p:nvSpPr>
          <p:cNvPr id="101492" name="Text Box 116"/>
          <p:cNvSpPr txBox="1">
            <a:spLocks noChangeArrowheads="1"/>
          </p:cNvSpPr>
          <p:nvPr/>
        </p:nvSpPr>
        <p:spPr bwMode="auto">
          <a:xfrm>
            <a:off x="8201687" y="113665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1493" name="Text Box 117"/>
          <p:cNvSpPr txBox="1">
            <a:spLocks noChangeArrowheads="1"/>
          </p:cNvSpPr>
          <p:nvPr/>
        </p:nvSpPr>
        <p:spPr bwMode="auto">
          <a:xfrm>
            <a:off x="8602398" y="113665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1494" name="Rectangle 118"/>
          <p:cNvSpPr>
            <a:spLocks/>
          </p:cNvSpPr>
          <p:nvPr/>
        </p:nvSpPr>
        <p:spPr bwMode="auto">
          <a:xfrm>
            <a:off x="7967796" y="547689"/>
            <a:ext cx="2225410" cy="21159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US" sz="1500" b="1">
                <a:solidFill>
                  <a:srgbClr val="0000FF"/>
                </a:solidFill>
                <a:latin typeface="Arial Narrow" charset="0"/>
                <a:cs typeface="Arial" charset="0"/>
                <a:sym typeface="Arial" charset="0"/>
              </a:rPr>
              <a:t>Something is A or B</a:t>
            </a:r>
          </a:p>
        </p:txBody>
      </p:sp>
      <p:sp>
        <p:nvSpPr>
          <p:cNvPr id="101495" name="Text Box 119"/>
          <p:cNvSpPr txBox="1">
            <a:spLocks noChangeArrowheads="1"/>
          </p:cNvSpPr>
          <p:nvPr/>
        </p:nvSpPr>
        <p:spPr bwMode="auto">
          <a:xfrm>
            <a:off x="9027187" y="1144588"/>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sp>
        <p:nvSpPr>
          <p:cNvPr id="101496" name="Text Box 120"/>
          <p:cNvSpPr txBox="1">
            <a:spLocks noChangeArrowheads="1"/>
          </p:cNvSpPr>
          <p:nvPr/>
        </p:nvSpPr>
        <p:spPr bwMode="auto">
          <a:xfrm>
            <a:off x="9243881" y="1463676"/>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1497" name="Line 121"/>
          <p:cNvSpPr>
            <a:spLocks noChangeShapeType="1"/>
          </p:cNvSpPr>
          <p:nvPr/>
        </p:nvSpPr>
        <p:spPr bwMode="auto">
          <a:xfrm>
            <a:off x="7794096" y="4487863"/>
            <a:ext cx="352558"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498" name="Text Box 122"/>
          <p:cNvSpPr txBox="1">
            <a:spLocks noChangeArrowheads="1"/>
          </p:cNvSpPr>
          <p:nvPr/>
        </p:nvSpPr>
        <p:spPr bwMode="auto">
          <a:xfrm>
            <a:off x="7567083" y="776288"/>
            <a:ext cx="758429"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A</a:t>
            </a:r>
          </a:p>
        </p:txBody>
      </p:sp>
      <p:sp>
        <p:nvSpPr>
          <p:cNvPr id="101499" name="Freeform 123"/>
          <p:cNvSpPr>
            <a:spLocks/>
          </p:cNvSpPr>
          <p:nvPr/>
        </p:nvSpPr>
        <p:spPr bwMode="auto">
          <a:xfrm>
            <a:off x="8291117" y="1270001"/>
            <a:ext cx="787665" cy="339725"/>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1500" name="Oval 124"/>
          <p:cNvSpPr>
            <a:spLocks noChangeArrowheads="1"/>
          </p:cNvSpPr>
          <p:nvPr/>
        </p:nvSpPr>
        <p:spPr bwMode="auto">
          <a:xfrm>
            <a:off x="5843852" y="2576514"/>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501" name="Rectangle 125"/>
          <p:cNvSpPr>
            <a:spLocks noChangeArrowheads="1"/>
          </p:cNvSpPr>
          <p:nvPr/>
        </p:nvSpPr>
        <p:spPr bwMode="auto">
          <a:xfrm>
            <a:off x="5216129" y="2460626"/>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1502" name="Oval 126"/>
          <p:cNvSpPr>
            <a:spLocks noChangeArrowheads="1"/>
          </p:cNvSpPr>
          <p:nvPr/>
        </p:nvSpPr>
        <p:spPr bwMode="auto">
          <a:xfrm>
            <a:off x="5417344" y="2576514"/>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503" name="Line 127"/>
          <p:cNvSpPr>
            <a:spLocks noChangeShapeType="1"/>
          </p:cNvSpPr>
          <p:nvPr/>
        </p:nvSpPr>
        <p:spPr bwMode="auto">
          <a:xfrm flipV="1">
            <a:off x="6662473" y="2819400"/>
            <a:ext cx="331920"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504" name="Text Box 128"/>
          <p:cNvSpPr txBox="1">
            <a:spLocks noChangeArrowheads="1"/>
          </p:cNvSpPr>
          <p:nvPr/>
        </p:nvSpPr>
        <p:spPr bwMode="auto">
          <a:xfrm>
            <a:off x="6812096" y="2432050"/>
            <a:ext cx="579569"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B</a:t>
            </a:r>
          </a:p>
        </p:txBody>
      </p:sp>
      <p:sp>
        <p:nvSpPr>
          <p:cNvPr id="101505" name="Text Box 129"/>
          <p:cNvSpPr txBox="1">
            <a:spLocks noChangeArrowheads="1"/>
          </p:cNvSpPr>
          <p:nvPr/>
        </p:nvSpPr>
        <p:spPr bwMode="auto">
          <a:xfrm>
            <a:off x="5486135" y="2773363"/>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1506" name="Text Box 130"/>
          <p:cNvSpPr txBox="1">
            <a:spLocks noChangeArrowheads="1"/>
          </p:cNvSpPr>
          <p:nvPr/>
        </p:nvSpPr>
        <p:spPr bwMode="auto">
          <a:xfrm>
            <a:off x="5886847" y="2773363"/>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1507" name="Rectangle 131"/>
          <p:cNvSpPr>
            <a:spLocks/>
          </p:cNvSpPr>
          <p:nvPr/>
        </p:nvSpPr>
        <p:spPr bwMode="auto">
          <a:xfrm>
            <a:off x="4753504" y="2012950"/>
            <a:ext cx="2994158" cy="41934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US" sz="1500" b="1">
                <a:solidFill>
                  <a:srgbClr val="CC0099"/>
                </a:solidFill>
                <a:latin typeface="Arial Narrow" charset="0"/>
                <a:cs typeface="Arial" charset="0"/>
                <a:sym typeface="Arial" charset="0"/>
              </a:rPr>
              <a:t>Something is A or B but not both</a:t>
            </a:r>
          </a:p>
          <a:p>
            <a:pPr defTabSz="787400" eaLnBrk="1" hangingPunct="1">
              <a:lnSpc>
                <a:spcPct val="90000"/>
              </a:lnSpc>
              <a:buClr>
                <a:srgbClr val="0033CC"/>
              </a:buClr>
              <a:buSzPct val="75000"/>
              <a:buFont typeface="Wingdings" charset="0"/>
              <a:buNone/>
            </a:pPr>
            <a:r>
              <a:rPr lang="en-AU" sz="1500">
                <a:solidFill>
                  <a:srgbClr val="CC0099"/>
                </a:solidFill>
                <a:latin typeface="Arial Narrow" charset="0"/>
                <a:cs typeface="Arial" charset="0"/>
                <a:sym typeface="Arial" charset="0"/>
              </a:rPr>
              <a:t>= Something is A or B &amp; not (A &amp; B)</a:t>
            </a:r>
            <a:endParaRPr lang="en-US" sz="1500">
              <a:solidFill>
                <a:srgbClr val="CC0099"/>
              </a:solidFill>
              <a:latin typeface="Arial Narrow" charset="0"/>
              <a:cs typeface="Arial" charset="0"/>
              <a:sym typeface="Arial" charset="0"/>
            </a:endParaRPr>
          </a:p>
        </p:txBody>
      </p:sp>
      <p:sp>
        <p:nvSpPr>
          <p:cNvPr id="101508" name="Text Box 132"/>
          <p:cNvSpPr txBox="1">
            <a:spLocks noChangeArrowheads="1"/>
          </p:cNvSpPr>
          <p:nvPr/>
        </p:nvSpPr>
        <p:spPr bwMode="auto">
          <a:xfrm>
            <a:off x="6311635" y="278130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sp>
        <p:nvSpPr>
          <p:cNvPr id="101509" name="Text Box 133"/>
          <p:cNvSpPr txBox="1">
            <a:spLocks noChangeArrowheads="1"/>
          </p:cNvSpPr>
          <p:nvPr/>
        </p:nvSpPr>
        <p:spPr bwMode="auto">
          <a:xfrm>
            <a:off x="6528329" y="3100388"/>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1510" name="Line 134"/>
          <p:cNvSpPr>
            <a:spLocks noChangeShapeType="1"/>
          </p:cNvSpPr>
          <p:nvPr/>
        </p:nvSpPr>
        <p:spPr bwMode="auto">
          <a:xfrm>
            <a:off x="5075106" y="2817813"/>
            <a:ext cx="352557"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511" name="Text Box 135"/>
          <p:cNvSpPr txBox="1">
            <a:spLocks noChangeArrowheads="1"/>
          </p:cNvSpPr>
          <p:nvPr/>
        </p:nvSpPr>
        <p:spPr bwMode="auto">
          <a:xfrm>
            <a:off x="4851533" y="2413000"/>
            <a:ext cx="758428"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A</a:t>
            </a:r>
          </a:p>
        </p:txBody>
      </p:sp>
      <p:sp>
        <p:nvSpPr>
          <p:cNvPr id="101512" name="Freeform 136"/>
          <p:cNvSpPr>
            <a:spLocks/>
          </p:cNvSpPr>
          <p:nvPr/>
        </p:nvSpPr>
        <p:spPr bwMode="auto">
          <a:xfrm rot="19837639" flipV="1">
            <a:off x="5573845" y="2584450"/>
            <a:ext cx="667279" cy="211138"/>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rgbClr val="CC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1513" name="Oval 137"/>
          <p:cNvSpPr>
            <a:spLocks noChangeArrowheads="1"/>
          </p:cNvSpPr>
          <p:nvPr/>
        </p:nvSpPr>
        <p:spPr bwMode="auto">
          <a:xfrm>
            <a:off x="5823215" y="901701"/>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514" name="Rectangle 138"/>
          <p:cNvSpPr>
            <a:spLocks noChangeArrowheads="1"/>
          </p:cNvSpPr>
          <p:nvPr/>
        </p:nvSpPr>
        <p:spPr bwMode="auto">
          <a:xfrm>
            <a:off x="5209249" y="823914"/>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1515" name="Oval 139"/>
          <p:cNvSpPr>
            <a:spLocks noChangeArrowheads="1"/>
          </p:cNvSpPr>
          <p:nvPr/>
        </p:nvSpPr>
        <p:spPr bwMode="auto">
          <a:xfrm>
            <a:off x="5396706" y="901701"/>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516" name="Line 140"/>
          <p:cNvSpPr>
            <a:spLocks noChangeShapeType="1"/>
          </p:cNvSpPr>
          <p:nvPr/>
        </p:nvSpPr>
        <p:spPr bwMode="auto">
          <a:xfrm flipV="1">
            <a:off x="6641836" y="1144588"/>
            <a:ext cx="331920"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517" name="Text Box 141"/>
          <p:cNvSpPr txBox="1">
            <a:spLocks noChangeArrowheads="1"/>
          </p:cNvSpPr>
          <p:nvPr/>
        </p:nvSpPr>
        <p:spPr bwMode="auto">
          <a:xfrm>
            <a:off x="6791458" y="757238"/>
            <a:ext cx="579569"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B</a:t>
            </a:r>
          </a:p>
        </p:txBody>
      </p:sp>
      <p:sp>
        <p:nvSpPr>
          <p:cNvPr id="101518" name="Text Box 142"/>
          <p:cNvSpPr txBox="1">
            <a:spLocks noChangeArrowheads="1"/>
          </p:cNvSpPr>
          <p:nvPr/>
        </p:nvSpPr>
        <p:spPr bwMode="auto">
          <a:xfrm>
            <a:off x="5465498" y="109855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1519" name="Text Box 143"/>
          <p:cNvSpPr txBox="1">
            <a:spLocks noChangeArrowheads="1"/>
          </p:cNvSpPr>
          <p:nvPr/>
        </p:nvSpPr>
        <p:spPr bwMode="auto">
          <a:xfrm>
            <a:off x="5866210" y="109855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1520" name="Rectangle 144"/>
          <p:cNvSpPr>
            <a:spLocks/>
          </p:cNvSpPr>
          <p:nvPr/>
        </p:nvSpPr>
        <p:spPr bwMode="auto">
          <a:xfrm>
            <a:off x="4727708" y="360363"/>
            <a:ext cx="3241807" cy="41934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US" sz="1500" b="1">
                <a:solidFill>
                  <a:srgbClr val="CC0099"/>
                </a:solidFill>
                <a:latin typeface="Arial Narrow" charset="0"/>
                <a:cs typeface="Arial" charset="0"/>
                <a:sym typeface="Arial" charset="0"/>
              </a:rPr>
              <a:t>Something is (A &amp; B) or neither</a:t>
            </a:r>
          </a:p>
          <a:p>
            <a:pPr defTabSz="787400" eaLnBrk="1" hangingPunct="1">
              <a:lnSpc>
                <a:spcPct val="90000"/>
              </a:lnSpc>
              <a:buClr>
                <a:srgbClr val="0033CC"/>
              </a:buClr>
              <a:buSzPct val="75000"/>
              <a:buFont typeface="Wingdings" charset="0"/>
              <a:buNone/>
            </a:pPr>
            <a:r>
              <a:rPr lang="en-AU" sz="1500">
                <a:solidFill>
                  <a:srgbClr val="CC0099"/>
                </a:solidFill>
                <a:latin typeface="Arial Narrow" charset="0"/>
                <a:cs typeface="Arial" charset="0"/>
                <a:sym typeface="Arial" charset="0"/>
              </a:rPr>
              <a:t>= Something is (A &amp; B) or (not A &amp; not B)</a:t>
            </a:r>
            <a:endParaRPr lang="en-US" sz="1500">
              <a:solidFill>
                <a:srgbClr val="CC0099"/>
              </a:solidFill>
              <a:latin typeface="Arial Narrow" charset="0"/>
              <a:cs typeface="Arial" charset="0"/>
              <a:sym typeface="Arial" charset="0"/>
            </a:endParaRPr>
          </a:p>
        </p:txBody>
      </p:sp>
      <p:sp>
        <p:nvSpPr>
          <p:cNvPr id="101521" name="Text Box 145"/>
          <p:cNvSpPr txBox="1">
            <a:spLocks noChangeArrowheads="1"/>
          </p:cNvSpPr>
          <p:nvPr/>
        </p:nvSpPr>
        <p:spPr bwMode="auto">
          <a:xfrm>
            <a:off x="6290998" y="1106488"/>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sp>
        <p:nvSpPr>
          <p:cNvPr id="101522" name="Text Box 146"/>
          <p:cNvSpPr txBox="1">
            <a:spLocks noChangeArrowheads="1"/>
          </p:cNvSpPr>
          <p:nvPr/>
        </p:nvSpPr>
        <p:spPr bwMode="auto">
          <a:xfrm>
            <a:off x="6507691" y="1425576"/>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1523" name="Line 147"/>
          <p:cNvSpPr>
            <a:spLocks noChangeShapeType="1"/>
          </p:cNvSpPr>
          <p:nvPr/>
        </p:nvSpPr>
        <p:spPr bwMode="auto">
          <a:xfrm>
            <a:off x="5054469" y="1143000"/>
            <a:ext cx="352557"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524" name="Text Box 148"/>
          <p:cNvSpPr txBox="1">
            <a:spLocks noChangeArrowheads="1"/>
          </p:cNvSpPr>
          <p:nvPr/>
        </p:nvSpPr>
        <p:spPr bwMode="auto">
          <a:xfrm>
            <a:off x="4830896" y="760413"/>
            <a:ext cx="758428"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A</a:t>
            </a:r>
          </a:p>
        </p:txBody>
      </p:sp>
      <p:sp>
        <p:nvSpPr>
          <p:cNvPr id="101525" name="Freeform 149"/>
          <p:cNvSpPr>
            <a:spLocks/>
          </p:cNvSpPr>
          <p:nvPr/>
        </p:nvSpPr>
        <p:spPr bwMode="auto">
          <a:xfrm rot="-2435920">
            <a:off x="5572126" y="1323976"/>
            <a:ext cx="754989" cy="392113"/>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rgbClr val="CC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1526" name="Oval 150"/>
          <p:cNvSpPr>
            <a:spLocks noChangeArrowheads="1"/>
          </p:cNvSpPr>
          <p:nvPr/>
        </p:nvSpPr>
        <p:spPr bwMode="auto">
          <a:xfrm>
            <a:off x="8580041" y="4251326"/>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527" name="Rectangle 151"/>
          <p:cNvSpPr>
            <a:spLocks noChangeArrowheads="1"/>
          </p:cNvSpPr>
          <p:nvPr/>
        </p:nvSpPr>
        <p:spPr bwMode="auto">
          <a:xfrm>
            <a:off x="7966075" y="4135439"/>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1528" name="Oval 152"/>
          <p:cNvSpPr>
            <a:spLocks noChangeArrowheads="1"/>
          </p:cNvSpPr>
          <p:nvPr/>
        </p:nvSpPr>
        <p:spPr bwMode="auto">
          <a:xfrm>
            <a:off x="8153533" y="4251326"/>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529" name="Line 153"/>
          <p:cNvSpPr>
            <a:spLocks noChangeShapeType="1"/>
          </p:cNvSpPr>
          <p:nvPr/>
        </p:nvSpPr>
        <p:spPr bwMode="auto">
          <a:xfrm flipV="1">
            <a:off x="9398663" y="4494213"/>
            <a:ext cx="331919"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530" name="Text Box 154"/>
          <p:cNvSpPr txBox="1">
            <a:spLocks noChangeArrowheads="1"/>
          </p:cNvSpPr>
          <p:nvPr/>
        </p:nvSpPr>
        <p:spPr bwMode="auto">
          <a:xfrm>
            <a:off x="9560323" y="4084638"/>
            <a:ext cx="579569"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B</a:t>
            </a:r>
          </a:p>
        </p:txBody>
      </p:sp>
      <p:sp>
        <p:nvSpPr>
          <p:cNvPr id="101531" name="Text Box 155"/>
          <p:cNvSpPr txBox="1">
            <a:spLocks noChangeArrowheads="1"/>
          </p:cNvSpPr>
          <p:nvPr/>
        </p:nvSpPr>
        <p:spPr bwMode="auto">
          <a:xfrm>
            <a:off x="8222324" y="4448176"/>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1532" name="Text Box 156"/>
          <p:cNvSpPr txBox="1">
            <a:spLocks noChangeArrowheads="1"/>
          </p:cNvSpPr>
          <p:nvPr/>
        </p:nvSpPr>
        <p:spPr bwMode="auto">
          <a:xfrm>
            <a:off x="8623035" y="4448176"/>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1533" name="Rectangle 157"/>
          <p:cNvSpPr>
            <a:spLocks/>
          </p:cNvSpPr>
          <p:nvPr/>
        </p:nvSpPr>
        <p:spPr bwMode="auto">
          <a:xfrm>
            <a:off x="7776899" y="3851276"/>
            <a:ext cx="2129102" cy="21159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US" sz="1500" b="1">
                <a:solidFill>
                  <a:srgbClr val="0000FF"/>
                </a:solidFill>
                <a:latin typeface="Arial Narrow" charset="0"/>
                <a:cs typeface="Arial" charset="0"/>
                <a:sym typeface="Arial" charset="0"/>
              </a:rPr>
              <a:t>Something is A or not B</a:t>
            </a:r>
          </a:p>
        </p:txBody>
      </p:sp>
      <p:sp>
        <p:nvSpPr>
          <p:cNvPr id="101534" name="Text Box 158"/>
          <p:cNvSpPr txBox="1">
            <a:spLocks noChangeArrowheads="1"/>
          </p:cNvSpPr>
          <p:nvPr/>
        </p:nvSpPr>
        <p:spPr bwMode="auto">
          <a:xfrm>
            <a:off x="9047824" y="4456113"/>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sp>
        <p:nvSpPr>
          <p:cNvPr id="101535" name="Text Box 159"/>
          <p:cNvSpPr txBox="1">
            <a:spLocks noChangeArrowheads="1"/>
          </p:cNvSpPr>
          <p:nvPr/>
        </p:nvSpPr>
        <p:spPr bwMode="auto">
          <a:xfrm>
            <a:off x="9264518" y="477520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1536" name="Line 160"/>
          <p:cNvSpPr>
            <a:spLocks noChangeShapeType="1"/>
          </p:cNvSpPr>
          <p:nvPr/>
        </p:nvSpPr>
        <p:spPr bwMode="auto">
          <a:xfrm>
            <a:off x="7780337" y="1174750"/>
            <a:ext cx="352558"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537" name="Text Box 161"/>
          <p:cNvSpPr txBox="1">
            <a:spLocks noChangeArrowheads="1"/>
          </p:cNvSpPr>
          <p:nvPr/>
        </p:nvSpPr>
        <p:spPr bwMode="auto">
          <a:xfrm>
            <a:off x="7572244" y="2422525"/>
            <a:ext cx="758428"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A</a:t>
            </a:r>
          </a:p>
        </p:txBody>
      </p:sp>
      <p:sp>
        <p:nvSpPr>
          <p:cNvPr id="101538" name="Freeform 162"/>
          <p:cNvSpPr>
            <a:spLocks/>
          </p:cNvSpPr>
          <p:nvPr/>
        </p:nvSpPr>
        <p:spPr bwMode="auto">
          <a:xfrm>
            <a:off x="8064104" y="4783139"/>
            <a:ext cx="730911" cy="268287"/>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1539" name="Oval 163"/>
          <p:cNvSpPr>
            <a:spLocks noChangeArrowheads="1"/>
          </p:cNvSpPr>
          <p:nvPr/>
        </p:nvSpPr>
        <p:spPr bwMode="auto">
          <a:xfrm>
            <a:off x="8581760" y="5886451"/>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540" name="Rectangle 164"/>
          <p:cNvSpPr>
            <a:spLocks noChangeArrowheads="1"/>
          </p:cNvSpPr>
          <p:nvPr/>
        </p:nvSpPr>
        <p:spPr bwMode="auto">
          <a:xfrm>
            <a:off x="7967795" y="5770564"/>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1541" name="Oval 165"/>
          <p:cNvSpPr>
            <a:spLocks noChangeArrowheads="1"/>
          </p:cNvSpPr>
          <p:nvPr/>
        </p:nvSpPr>
        <p:spPr bwMode="auto">
          <a:xfrm>
            <a:off x="8155252" y="5886451"/>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542" name="Line 166"/>
          <p:cNvSpPr>
            <a:spLocks noChangeShapeType="1"/>
          </p:cNvSpPr>
          <p:nvPr/>
        </p:nvSpPr>
        <p:spPr bwMode="auto">
          <a:xfrm flipV="1">
            <a:off x="9400381" y="6129338"/>
            <a:ext cx="331920"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543" name="Text Box 167"/>
          <p:cNvSpPr txBox="1">
            <a:spLocks noChangeArrowheads="1"/>
          </p:cNvSpPr>
          <p:nvPr/>
        </p:nvSpPr>
        <p:spPr bwMode="auto">
          <a:xfrm>
            <a:off x="9562042" y="5719763"/>
            <a:ext cx="579570"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B</a:t>
            </a:r>
          </a:p>
        </p:txBody>
      </p:sp>
      <p:sp>
        <p:nvSpPr>
          <p:cNvPr id="101544" name="Text Box 168"/>
          <p:cNvSpPr txBox="1">
            <a:spLocks noChangeArrowheads="1"/>
          </p:cNvSpPr>
          <p:nvPr/>
        </p:nvSpPr>
        <p:spPr bwMode="auto">
          <a:xfrm>
            <a:off x="8624756" y="608330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1545" name="Rectangle 169"/>
          <p:cNvSpPr>
            <a:spLocks/>
          </p:cNvSpPr>
          <p:nvPr/>
        </p:nvSpPr>
        <p:spPr bwMode="auto">
          <a:xfrm>
            <a:off x="7966075" y="5480051"/>
            <a:ext cx="2139421" cy="21159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US" sz="1500" b="1">
                <a:solidFill>
                  <a:srgbClr val="009900"/>
                </a:solidFill>
                <a:latin typeface="Arial Narrow" charset="0"/>
                <a:cs typeface="Arial" charset="0"/>
                <a:sym typeface="Arial" charset="0"/>
              </a:rPr>
              <a:t>Something exists</a:t>
            </a:r>
          </a:p>
        </p:txBody>
      </p:sp>
      <p:sp>
        <p:nvSpPr>
          <p:cNvPr id="101546" name="Text Box 170"/>
          <p:cNvSpPr txBox="1">
            <a:spLocks noChangeArrowheads="1"/>
          </p:cNvSpPr>
          <p:nvPr/>
        </p:nvSpPr>
        <p:spPr bwMode="auto">
          <a:xfrm>
            <a:off x="9049544" y="6091238"/>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sp>
        <p:nvSpPr>
          <p:cNvPr id="101547" name="Text Box 171"/>
          <p:cNvSpPr txBox="1">
            <a:spLocks noChangeArrowheads="1"/>
          </p:cNvSpPr>
          <p:nvPr/>
        </p:nvSpPr>
        <p:spPr bwMode="auto">
          <a:xfrm>
            <a:off x="9266237" y="6410326"/>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1548" name="Line 172"/>
          <p:cNvSpPr>
            <a:spLocks noChangeShapeType="1"/>
          </p:cNvSpPr>
          <p:nvPr/>
        </p:nvSpPr>
        <p:spPr bwMode="auto">
          <a:xfrm>
            <a:off x="7813015" y="6178550"/>
            <a:ext cx="352557"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549" name="Text Box 173"/>
          <p:cNvSpPr txBox="1">
            <a:spLocks noChangeArrowheads="1"/>
          </p:cNvSpPr>
          <p:nvPr/>
        </p:nvSpPr>
        <p:spPr bwMode="auto">
          <a:xfrm>
            <a:off x="7601479" y="5722938"/>
            <a:ext cx="758429"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A</a:t>
            </a:r>
          </a:p>
        </p:txBody>
      </p:sp>
      <p:sp>
        <p:nvSpPr>
          <p:cNvPr id="101550" name="Oval 174"/>
          <p:cNvSpPr>
            <a:spLocks noChangeArrowheads="1"/>
          </p:cNvSpPr>
          <p:nvPr/>
        </p:nvSpPr>
        <p:spPr bwMode="auto">
          <a:xfrm>
            <a:off x="8554244" y="2581276"/>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551" name="Rectangle 175"/>
          <p:cNvSpPr>
            <a:spLocks noChangeArrowheads="1"/>
          </p:cNvSpPr>
          <p:nvPr/>
        </p:nvSpPr>
        <p:spPr bwMode="auto">
          <a:xfrm>
            <a:off x="7940279" y="2465389"/>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1552" name="Oval 176"/>
          <p:cNvSpPr>
            <a:spLocks noChangeArrowheads="1"/>
          </p:cNvSpPr>
          <p:nvPr/>
        </p:nvSpPr>
        <p:spPr bwMode="auto">
          <a:xfrm>
            <a:off x="8127735" y="2581276"/>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1553" name="Line 177"/>
          <p:cNvSpPr>
            <a:spLocks noChangeShapeType="1"/>
          </p:cNvSpPr>
          <p:nvPr/>
        </p:nvSpPr>
        <p:spPr bwMode="auto">
          <a:xfrm flipV="1">
            <a:off x="9372865" y="2824163"/>
            <a:ext cx="331920"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554" name="Text Box 178"/>
          <p:cNvSpPr txBox="1">
            <a:spLocks noChangeArrowheads="1"/>
          </p:cNvSpPr>
          <p:nvPr/>
        </p:nvSpPr>
        <p:spPr bwMode="auto">
          <a:xfrm>
            <a:off x="9534525" y="2414588"/>
            <a:ext cx="579570"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2A5400"/>
                </a:solidFill>
                <a:latin typeface="Arial Narrow" charset="0"/>
                <a:cs typeface="Arial" charset="0"/>
              </a:rPr>
              <a:t>B</a:t>
            </a:r>
          </a:p>
        </p:txBody>
      </p:sp>
      <p:sp>
        <p:nvSpPr>
          <p:cNvPr id="101555" name="Text Box 179"/>
          <p:cNvSpPr txBox="1">
            <a:spLocks noChangeArrowheads="1"/>
          </p:cNvSpPr>
          <p:nvPr/>
        </p:nvSpPr>
        <p:spPr bwMode="auto">
          <a:xfrm>
            <a:off x="8196527" y="2778126"/>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1556" name="Text Box 180"/>
          <p:cNvSpPr txBox="1">
            <a:spLocks noChangeArrowheads="1"/>
          </p:cNvSpPr>
          <p:nvPr/>
        </p:nvSpPr>
        <p:spPr bwMode="auto">
          <a:xfrm>
            <a:off x="8597239" y="2778126"/>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1557" name="Text Box 181"/>
          <p:cNvSpPr txBox="1">
            <a:spLocks noChangeArrowheads="1"/>
          </p:cNvSpPr>
          <p:nvPr/>
        </p:nvSpPr>
        <p:spPr bwMode="auto">
          <a:xfrm>
            <a:off x="9022027" y="2786063"/>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sp>
        <p:nvSpPr>
          <p:cNvPr id="101558" name="Text Box 182"/>
          <p:cNvSpPr txBox="1">
            <a:spLocks noChangeArrowheads="1"/>
          </p:cNvSpPr>
          <p:nvPr/>
        </p:nvSpPr>
        <p:spPr bwMode="auto">
          <a:xfrm>
            <a:off x="9238721" y="310515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1559" name="Freeform 183"/>
          <p:cNvSpPr>
            <a:spLocks/>
          </p:cNvSpPr>
          <p:nvPr/>
        </p:nvSpPr>
        <p:spPr bwMode="auto">
          <a:xfrm>
            <a:off x="8439018" y="3000376"/>
            <a:ext cx="797983" cy="371475"/>
          </a:xfrm>
          <a:custGeom>
            <a:avLst/>
            <a:gdLst>
              <a:gd name="T0" fmla="*/ 0 w 464"/>
              <a:gd name="T1" fmla="*/ 0 h 234"/>
              <a:gd name="T2" fmla="*/ 23 w 464"/>
              <a:gd name="T3" fmla="*/ 172 h 234"/>
              <a:gd name="T4" fmla="*/ 322 w 464"/>
              <a:gd name="T5" fmla="*/ 160 h 234"/>
              <a:gd name="T6" fmla="*/ 464 w 464"/>
              <a:gd name="T7" fmla="*/ 234 h 234"/>
            </a:gdLst>
            <a:ahLst/>
            <a:cxnLst>
              <a:cxn ang="0">
                <a:pos x="T0" y="T1"/>
              </a:cxn>
              <a:cxn ang="0">
                <a:pos x="T2" y="T3"/>
              </a:cxn>
              <a:cxn ang="0">
                <a:pos x="T4" y="T5"/>
              </a:cxn>
              <a:cxn ang="0">
                <a:pos x="T6" y="T7"/>
              </a:cxn>
            </a:cxnLst>
            <a:rect l="0" t="0" r="r" b="b"/>
            <a:pathLst>
              <a:path w="464" h="234">
                <a:moveTo>
                  <a:pt x="0" y="0"/>
                </a:moveTo>
                <a:lnTo>
                  <a:pt x="23" y="172"/>
                </a:lnTo>
                <a:lnTo>
                  <a:pt x="322" y="160"/>
                </a:lnTo>
                <a:lnTo>
                  <a:pt x="464" y="234"/>
                </a:lnTo>
              </a:path>
            </a:pathLst>
          </a:custGeom>
          <a:noFill/>
          <a:ln w="3810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1560" name="Line 184"/>
          <p:cNvSpPr>
            <a:spLocks noChangeShapeType="1"/>
          </p:cNvSpPr>
          <p:nvPr/>
        </p:nvSpPr>
        <p:spPr bwMode="auto">
          <a:xfrm>
            <a:off x="7782058" y="2820988"/>
            <a:ext cx="352557"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1561" name="Rectangle 185"/>
          <p:cNvSpPr>
            <a:spLocks/>
          </p:cNvSpPr>
          <p:nvPr/>
        </p:nvSpPr>
        <p:spPr bwMode="auto">
          <a:xfrm>
            <a:off x="5049309" y="4146551"/>
            <a:ext cx="1958843" cy="2384425"/>
          </a:xfrm>
          <a:prstGeom prst="rect">
            <a:avLst/>
          </a:prstGeom>
          <a:solidFill>
            <a:srgbClr val="FFFF00">
              <a:alpha val="50000"/>
            </a:srgbClr>
          </a:solidFill>
          <a:ln w="12700">
            <a:solidFill>
              <a:srgbClr val="0000CC"/>
            </a:solidFill>
            <a:miter lim="800000"/>
            <a:headEnd/>
            <a:tailEnd/>
          </a:ln>
        </p:spPr>
        <p:txBody>
          <a:bodyPr lIns="72000" tIns="72000" rIns="72000" bIns="72000">
            <a:spAutoFit/>
          </a:bodyPr>
          <a:lstStyle/>
          <a:p>
            <a:pPr defTabSz="787400" eaLnBrk="1" hangingPunct="1">
              <a:lnSpc>
                <a:spcPct val="90000"/>
              </a:lnSpc>
              <a:buClr>
                <a:srgbClr val="0033CC"/>
              </a:buClr>
              <a:buSzPct val="75000"/>
              <a:buFont typeface="Wingdings" charset="0"/>
              <a:buNone/>
            </a:pPr>
            <a:r>
              <a:rPr lang="en-US" sz="1800">
                <a:latin typeface="Arial Narrow" charset="0"/>
                <a:cs typeface="Arial" charset="0"/>
                <a:sym typeface="Arial" charset="0"/>
              </a:rPr>
              <a:t>Note: We can use a </a:t>
            </a:r>
            <a:r>
              <a:rPr lang="en-US" sz="1800" b="1">
                <a:latin typeface="Arial Narrow" charset="0"/>
                <a:cs typeface="Arial" charset="0"/>
                <a:sym typeface="Arial" charset="0"/>
              </a:rPr>
              <a:t>crooked line</a:t>
            </a:r>
            <a:r>
              <a:rPr lang="en-US" sz="1800">
                <a:latin typeface="Arial Narrow" charset="0"/>
                <a:cs typeface="Arial" charset="0"/>
                <a:sym typeface="Arial" charset="0"/>
              </a:rPr>
              <a:t> (instead of a tick) to represent complex cases of existential statements. (A tick, after all, can be understood as a crooked line.)</a:t>
            </a:r>
          </a:p>
        </p:txBody>
      </p:sp>
    </p:spTree>
    <p:extLst>
      <p:ext uri="{BB962C8B-B14F-4D97-AF65-F5344CB8AC3E}">
        <p14:creationId xmlns:p14="http://schemas.microsoft.com/office/powerpoint/2010/main" val="20005692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1383"/>
                                        </p:tgtEl>
                                        <p:attrNameLst>
                                          <p:attrName>style.visibility</p:attrName>
                                        </p:attrNameLst>
                                      </p:cBhvr>
                                      <p:to>
                                        <p:strVal val="visible"/>
                                      </p:to>
                                    </p:set>
                                    <p:animEffect transition="in" filter="fade">
                                      <p:cBhvr>
                                        <p:cTn id="7" dur="500"/>
                                        <p:tgtEl>
                                          <p:spTgt spid="1013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1390">
                                            <p:txEl>
                                              <p:pRg st="0" end="0"/>
                                            </p:txEl>
                                          </p:spTgt>
                                        </p:tgtEl>
                                        <p:attrNameLst>
                                          <p:attrName>style.visibility</p:attrName>
                                        </p:attrNameLst>
                                      </p:cBhvr>
                                      <p:to>
                                        <p:strVal val="visible"/>
                                      </p:to>
                                    </p:set>
                                    <p:animEffect transition="in" filter="fade">
                                      <p:cBhvr>
                                        <p:cTn id="12" dur="500"/>
                                        <p:tgtEl>
                                          <p:spTgt spid="10139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1390">
                                            <p:txEl>
                                              <p:pRg st="1" end="1"/>
                                            </p:txEl>
                                          </p:spTgt>
                                        </p:tgtEl>
                                        <p:attrNameLst>
                                          <p:attrName>style.visibility</p:attrName>
                                        </p:attrNameLst>
                                      </p:cBhvr>
                                      <p:to>
                                        <p:strVal val="visible"/>
                                      </p:to>
                                    </p:set>
                                    <p:animEffect transition="in" filter="fade">
                                      <p:cBhvr>
                                        <p:cTn id="17" dur="500"/>
                                        <p:tgtEl>
                                          <p:spTgt spid="101390">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1384"/>
                                        </p:tgtEl>
                                        <p:attrNameLst>
                                          <p:attrName>style.visibility</p:attrName>
                                        </p:attrNameLst>
                                      </p:cBhvr>
                                      <p:to>
                                        <p:strVal val="visible"/>
                                      </p:to>
                                    </p:set>
                                    <p:animEffect transition="in" filter="fade">
                                      <p:cBhvr>
                                        <p:cTn id="22" dur="500"/>
                                        <p:tgtEl>
                                          <p:spTgt spid="10138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1385"/>
                                        </p:tgtEl>
                                        <p:attrNameLst>
                                          <p:attrName>style.visibility</p:attrName>
                                        </p:attrNameLst>
                                      </p:cBhvr>
                                      <p:to>
                                        <p:strVal val="visible"/>
                                      </p:to>
                                    </p:set>
                                    <p:animEffect transition="in" filter="fade">
                                      <p:cBhvr>
                                        <p:cTn id="25" dur="500"/>
                                        <p:tgtEl>
                                          <p:spTgt spid="10138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1393"/>
                                        </p:tgtEl>
                                        <p:attrNameLst>
                                          <p:attrName>style.visibility</p:attrName>
                                        </p:attrNameLst>
                                      </p:cBhvr>
                                      <p:to>
                                        <p:strVal val="visible"/>
                                      </p:to>
                                    </p:set>
                                    <p:animEffect transition="in" filter="fade">
                                      <p:cBhvr>
                                        <p:cTn id="28" dur="500"/>
                                        <p:tgtEl>
                                          <p:spTgt spid="10139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1394"/>
                                        </p:tgtEl>
                                        <p:attrNameLst>
                                          <p:attrName>style.visibility</p:attrName>
                                        </p:attrNameLst>
                                      </p:cBhvr>
                                      <p:to>
                                        <p:strVal val="visible"/>
                                      </p:to>
                                    </p:set>
                                    <p:animEffect transition="in" filter="fade">
                                      <p:cBhvr>
                                        <p:cTn id="31" dur="500"/>
                                        <p:tgtEl>
                                          <p:spTgt spid="10139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1382"/>
                                        </p:tgtEl>
                                        <p:attrNameLst>
                                          <p:attrName>style.visibility</p:attrName>
                                        </p:attrNameLst>
                                      </p:cBhvr>
                                      <p:to>
                                        <p:strVal val="visible"/>
                                      </p:to>
                                    </p:set>
                                    <p:animEffect transition="in" filter="fade">
                                      <p:cBhvr>
                                        <p:cTn id="34" dur="500"/>
                                        <p:tgtEl>
                                          <p:spTgt spid="10138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01386"/>
                                        </p:tgtEl>
                                        <p:attrNameLst>
                                          <p:attrName>style.visibility</p:attrName>
                                        </p:attrNameLst>
                                      </p:cBhvr>
                                      <p:to>
                                        <p:strVal val="visible"/>
                                      </p:to>
                                    </p:set>
                                    <p:animEffect transition="in" filter="fade">
                                      <p:cBhvr>
                                        <p:cTn id="37" dur="500"/>
                                        <p:tgtEl>
                                          <p:spTgt spid="10138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01387"/>
                                        </p:tgtEl>
                                        <p:attrNameLst>
                                          <p:attrName>style.visibility</p:attrName>
                                        </p:attrNameLst>
                                      </p:cBhvr>
                                      <p:to>
                                        <p:strVal val="visible"/>
                                      </p:to>
                                    </p:set>
                                    <p:animEffect transition="in" filter="fade">
                                      <p:cBhvr>
                                        <p:cTn id="40" dur="500"/>
                                        <p:tgtEl>
                                          <p:spTgt spid="10138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01388"/>
                                        </p:tgtEl>
                                        <p:attrNameLst>
                                          <p:attrName>style.visibility</p:attrName>
                                        </p:attrNameLst>
                                      </p:cBhvr>
                                      <p:to>
                                        <p:strVal val="visible"/>
                                      </p:to>
                                    </p:set>
                                    <p:animEffect transition="in" filter="fade">
                                      <p:cBhvr>
                                        <p:cTn id="43" dur="500"/>
                                        <p:tgtEl>
                                          <p:spTgt spid="10138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01389"/>
                                        </p:tgtEl>
                                        <p:attrNameLst>
                                          <p:attrName>style.visibility</p:attrName>
                                        </p:attrNameLst>
                                      </p:cBhvr>
                                      <p:to>
                                        <p:strVal val="visible"/>
                                      </p:to>
                                    </p:set>
                                    <p:animEffect transition="in" filter="fade">
                                      <p:cBhvr>
                                        <p:cTn id="46" dur="500"/>
                                        <p:tgtEl>
                                          <p:spTgt spid="10138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01391"/>
                                        </p:tgtEl>
                                        <p:attrNameLst>
                                          <p:attrName>style.visibility</p:attrName>
                                        </p:attrNameLst>
                                      </p:cBhvr>
                                      <p:to>
                                        <p:strVal val="visible"/>
                                      </p:to>
                                    </p:set>
                                    <p:animEffect transition="in" filter="fade">
                                      <p:cBhvr>
                                        <p:cTn id="49" dur="500"/>
                                        <p:tgtEl>
                                          <p:spTgt spid="101391"/>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01392"/>
                                        </p:tgtEl>
                                        <p:attrNameLst>
                                          <p:attrName>style.visibility</p:attrName>
                                        </p:attrNameLst>
                                      </p:cBhvr>
                                      <p:to>
                                        <p:strVal val="visible"/>
                                      </p:to>
                                    </p:set>
                                    <p:animEffect transition="in" filter="fade">
                                      <p:cBhvr>
                                        <p:cTn id="52" dur="500"/>
                                        <p:tgtEl>
                                          <p:spTgt spid="10139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01395"/>
                                        </p:tgtEl>
                                        <p:attrNameLst>
                                          <p:attrName>style.visibility</p:attrName>
                                        </p:attrNameLst>
                                      </p:cBhvr>
                                      <p:to>
                                        <p:strVal val="visible"/>
                                      </p:to>
                                    </p:set>
                                    <p:animEffect transition="in" filter="wipe(left)">
                                      <p:cBhvr>
                                        <p:cTn id="57" dur="1000"/>
                                        <p:tgtEl>
                                          <p:spTgt spid="10139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01403">
                                            <p:txEl>
                                              <p:pRg st="0" end="0"/>
                                            </p:txEl>
                                          </p:spTgt>
                                        </p:tgtEl>
                                        <p:attrNameLst>
                                          <p:attrName>style.visibility</p:attrName>
                                        </p:attrNameLst>
                                      </p:cBhvr>
                                      <p:to>
                                        <p:strVal val="visible"/>
                                      </p:to>
                                    </p:set>
                                    <p:animEffect transition="in" filter="fade">
                                      <p:cBhvr>
                                        <p:cTn id="62" dur="500"/>
                                        <p:tgtEl>
                                          <p:spTgt spid="101403">
                                            <p:txEl>
                                              <p:pRg st="0" end="0"/>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01403">
                                            <p:txEl>
                                              <p:pRg st="1" end="1"/>
                                            </p:txEl>
                                          </p:spTgt>
                                        </p:tgtEl>
                                        <p:attrNameLst>
                                          <p:attrName>style.visibility</p:attrName>
                                        </p:attrNameLst>
                                      </p:cBhvr>
                                      <p:to>
                                        <p:strVal val="visible"/>
                                      </p:to>
                                    </p:set>
                                    <p:animEffect transition="in" filter="fade">
                                      <p:cBhvr>
                                        <p:cTn id="67" dur="500"/>
                                        <p:tgtEl>
                                          <p:spTgt spid="101403">
                                            <p:txEl>
                                              <p:pRg st="1" end="1"/>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01397"/>
                                        </p:tgtEl>
                                        <p:attrNameLst>
                                          <p:attrName>style.visibility</p:attrName>
                                        </p:attrNameLst>
                                      </p:cBhvr>
                                      <p:to>
                                        <p:strVal val="visible"/>
                                      </p:to>
                                    </p:set>
                                    <p:animEffect transition="in" filter="fade">
                                      <p:cBhvr>
                                        <p:cTn id="72" dur="500"/>
                                        <p:tgtEl>
                                          <p:spTgt spid="101397"/>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01398"/>
                                        </p:tgtEl>
                                        <p:attrNameLst>
                                          <p:attrName>style.visibility</p:attrName>
                                        </p:attrNameLst>
                                      </p:cBhvr>
                                      <p:to>
                                        <p:strVal val="visible"/>
                                      </p:to>
                                    </p:set>
                                    <p:animEffect transition="in" filter="fade">
                                      <p:cBhvr>
                                        <p:cTn id="75" dur="500"/>
                                        <p:tgtEl>
                                          <p:spTgt spid="101398"/>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01406"/>
                                        </p:tgtEl>
                                        <p:attrNameLst>
                                          <p:attrName>style.visibility</p:attrName>
                                        </p:attrNameLst>
                                      </p:cBhvr>
                                      <p:to>
                                        <p:strVal val="visible"/>
                                      </p:to>
                                    </p:set>
                                    <p:animEffect transition="in" filter="fade">
                                      <p:cBhvr>
                                        <p:cTn id="78" dur="500"/>
                                        <p:tgtEl>
                                          <p:spTgt spid="101406"/>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101407"/>
                                        </p:tgtEl>
                                        <p:attrNameLst>
                                          <p:attrName>style.visibility</p:attrName>
                                        </p:attrNameLst>
                                      </p:cBhvr>
                                      <p:to>
                                        <p:strVal val="visible"/>
                                      </p:to>
                                    </p:set>
                                    <p:animEffect transition="in" filter="fade">
                                      <p:cBhvr>
                                        <p:cTn id="81" dur="500"/>
                                        <p:tgtEl>
                                          <p:spTgt spid="101407"/>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101396"/>
                                        </p:tgtEl>
                                        <p:attrNameLst>
                                          <p:attrName>style.visibility</p:attrName>
                                        </p:attrNameLst>
                                      </p:cBhvr>
                                      <p:to>
                                        <p:strVal val="visible"/>
                                      </p:to>
                                    </p:set>
                                    <p:animEffect transition="in" filter="fade">
                                      <p:cBhvr>
                                        <p:cTn id="84" dur="500"/>
                                        <p:tgtEl>
                                          <p:spTgt spid="101396"/>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01399"/>
                                        </p:tgtEl>
                                        <p:attrNameLst>
                                          <p:attrName>style.visibility</p:attrName>
                                        </p:attrNameLst>
                                      </p:cBhvr>
                                      <p:to>
                                        <p:strVal val="visible"/>
                                      </p:to>
                                    </p:set>
                                    <p:animEffect transition="in" filter="fade">
                                      <p:cBhvr>
                                        <p:cTn id="87" dur="500"/>
                                        <p:tgtEl>
                                          <p:spTgt spid="101399"/>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101400"/>
                                        </p:tgtEl>
                                        <p:attrNameLst>
                                          <p:attrName>style.visibility</p:attrName>
                                        </p:attrNameLst>
                                      </p:cBhvr>
                                      <p:to>
                                        <p:strVal val="visible"/>
                                      </p:to>
                                    </p:set>
                                    <p:animEffect transition="in" filter="fade">
                                      <p:cBhvr>
                                        <p:cTn id="90" dur="500"/>
                                        <p:tgtEl>
                                          <p:spTgt spid="101400"/>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101401"/>
                                        </p:tgtEl>
                                        <p:attrNameLst>
                                          <p:attrName>style.visibility</p:attrName>
                                        </p:attrNameLst>
                                      </p:cBhvr>
                                      <p:to>
                                        <p:strVal val="visible"/>
                                      </p:to>
                                    </p:set>
                                    <p:animEffect transition="in" filter="fade">
                                      <p:cBhvr>
                                        <p:cTn id="93" dur="500"/>
                                        <p:tgtEl>
                                          <p:spTgt spid="101401"/>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101402"/>
                                        </p:tgtEl>
                                        <p:attrNameLst>
                                          <p:attrName>style.visibility</p:attrName>
                                        </p:attrNameLst>
                                      </p:cBhvr>
                                      <p:to>
                                        <p:strVal val="visible"/>
                                      </p:to>
                                    </p:set>
                                    <p:animEffect transition="in" filter="fade">
                                      <p:cBhvr>
                                        <p:cTn id="96" dur="500"/>
                                        <p:tgtEl>
                                          <p:spTgt spid="101402"/>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101404"/>
                                        </p:tgtEl>
                                        <p:attrNameLst>
                                          <p:attrName>style.visibility</p:attrName>
                                        </p:attrNameLst>
                                      </p:cBhvr>
                                      <p:to>
                                        <p:strVal val="visible"/>
                                      </p:to>
                                    </p:set>
                                    <p:animEffect transition="in" filter="fade">
                                      <p:cBhvr>
                                        <p:cTn id="99" dur="500"/>
                                        <p:tgtEl>
                                          <p:spTgt spid="101404"/>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101405"/>
                                        </p:tgtEl>
                                        <p:attrNameLst>
                                          <p:attrName>style.visibility</p:attrName>
                                        </p:attrNameLst>
                                      </p:cBhvr>
                                      <p:to>
                                        <p:strVal val="visible"/>
                                      </p:to>
                                    </p:set>
                                    <p:animEffect transition="in" filter="fade">
                                      <p:cBhvr>
                                        <p:cTn id="102" dur="500"/>
                                        <p:tgtEl>
                                          <p:spTgt spid="101405"/>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101408"/>
                                        </p:tgtEl>
                                        <p:attrNameLst>
                                          <p:attrName>style.visibility</p:attrName>
                                        </p:attrNameLst>
                                      </p:cBhvr>
                                      <p:to>
                                        <p:strVal val="visible"/>
                                      </p:to>
                                    </p:set>
                                    <p:animEffect transition="in" filter="wipe(left)">
                                      <p:cBhvr>
                                        <p:cTn id="107" dur="1000"/>
                                        <p:tgtEl>
                                          <p:spTgt spid="101408"/>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101416">
                                            <p:txEl>
                                              <p:pRg st="0" end="0"/>
                                            </p:txEl>
                                          </p:spTgt>
                                        </p:tgtEl>
                                        <p:attrNameLst>
                                          <p:attrName>style.visibility</p:attrName>
                                        </p:attrNameLst>
                                      </p:cBhvr>
                                      <p:to>
                                        <p:strVal val="visible"/>
                                      </p:to>
                                    </p:set>
                                    <p:animEffect transition="in" filter="fade">
                                      <p:cBhvr>
                                        <p:cTn id="112" dur="500"/>
                                        <p:tgtEl>
                                          <p:spTgt spid="101416">
                                            <p:txEl>
                                              <p:pRg st="0" end="0"/>
                                            </p:txEl>
                                          </p:spTgt>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101416">
                                            <p:txEl>
                                              <p:pRg st="1" end="1"/>
                                            </p:txEl>
                                          </p:spTgt>
                                        </p:tgtEl>
                                        <p:attrNameLst>
                                          <p:attrName>style.visibility</p:attrName>
                                        </p:attrNameLst>
                                      </p:cBhvr>
                                      <p:to>
                                        <p:strVal val="visible"/>
                                      </p:to>
                                    </p:set>
                                    <p:animEffect transition="in" filter="fade">
                                      <p:cBhvr>
                                        <p:cTn id="117" dur="500"/>
                                        <p:tgtEl>
                                          <p:spTgt spid="101416">
                                            <p:txEl>
                                              <p:pRg st="1" end="1"/>
                                            </p:txEl>
                                          </p:spTgt>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101410"/>
                                        </p:tgtEl>
                                        <p:attrNameLst>
                                          <p:attrName>style.visibility</p:attrName>
                                        </p:attrNameLst>
                                      </p:cBhvr>
                                      <p:to>
                                        <p:strVal val="visible"/>
                                      </p:to>
                                    </p:set>
                                    <p:animEffect transition="in" filter="fade">
                                      <p:cBhvr>
                                        <p:cTn id="122" dur="500"/>
                                        <p:tgtEl>
                                          <p:spTgt spid="101410"/>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101411"/>
                                        </p:tgtEl>
                                        <p:attrNameLst>
                                          <p:attrName>style.visibility</p:attrName>
                                        </p:attrNameLst>
                                      </p:cBhvr>
                                      <p:to>
                                        <p:strVal val="visible"/>
                                      </p:to>
                                    </p:set>
                                    <p:animEffect transition="in" filter="fade">
                                      <p:cBhvr>
                                        <p:cTn id="125" dur="500"/>
                                        <p:tgtEl>
                                          <p:spTgt spid="101411"/>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101419"/>
                                        </p:tgtEl>
                                        <p:attrNameLst>
                                          <p:attrName>style.visibility</p:attrName>
                                        </p:attrNameLst>
                                      </p:cBhvr>
                                      <p:to>
                                        <p:strVal val="visible"/>
                                      </p:to>
                                    </p:set>
                                    <p:animEffect transition="in" filter="fade">
                                      <p:cBhvr>
                                        <p:cTn id="128" dur="500"/>
                                        <p:tgtEl>
                                          <p:spTgt spid="101419"/>
                                        </p:tgtEl>
                                      </p:cBhvr>
                                    </p:animEffect>
                                  </p:childTnLst>
                                </p:cTn>
                              </p:par>
                              <p:par>
                                <p:cTn id="129" presetID="10" presetClass="entr" presetSubtype="0" fill="hold" grpId="0" nodeType="withEffect">
                                  <p:stCondLst>
                                    <p:cond delay="0"/>
                                  </p:stCondLst>
                                  <p:childTnLst>
                                    <p:set>
                                      <p:cBhvr>
                                        <p:cTn id="130" dur="1" fill="hold">
                                          <p:stCondLst>
                                            <p:cond delay="0"/>
                                          </p:stCondLst>
                                        </p:cTn>
                                        <p:tgtEl>
                                          <p:spTgt spid="101420"/>
                                        </p:tgtEl>
                                        <p:attrNameLst>
                                          <p:attrName>style.visibility</p:attrName>
                                        </p:attrNameLst>
                                      </p:cBhvr>
                                      <p:to>
                                        <p:strVal val="visible"/>
                                      </p:to>
                                    </p:set>
                                    <p:animEffect transition="in" filter="fade">
                                      <p:cBhvr>
                                        <p:cTn id="131" dur="500"/>
                                        <p:tgtEl>
                                          <p:spTgt spid="101420"/>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101409"/>
                                        </p:tgtEl>
                                        <p:attrNameLst>
                                          <p:attrName>style.visibility</p:attrName>
                                        </p:attrNameLst>
                                      </p:cBhvr>
                                      <p:to>
                                        <p:strVal val="visible"/>
                                      </p:to>
                                    </p:set>
                                    <p:animEffect transition="in" filter="fade">
                                      <p:cBhvr>
                                        <p:cTn id="134" dur="500"/>
                                        <p:tgtEl>
                                          <p:spTgt spid="101409"/>
                                        </p:tgtEl>
                                      </p:cBhvr>
                                    </p:animEffect>
                                  </p:childTnLst>
                                </p:cTn>
                              </p:par>
                              <p:par>
                                <p:cTn id="135" presetID="10" presetClass="entr" presetSubtype="0" fill="hold" grpId="0" nodeType="withEffect">
                                  <p:stCondLst>
                                    <p:cond delay="0"/>
                                  </p:stCondLst>
                                  <p:childTnLst>
                                    <p:set>
                                      <p:cBhvr>
                                        <p:cTn id="136" dur="1" fill="hold">
                                          <p:stCondLst>
                                            <p:cond delay="0"/>
                                          </p:stCondLst>
                                        </p:cTn>
                                        <p:tgtEl>
                                          <p:spTgt spid="101412"/>
                                        </p:tgtEl>
                                        <p:attrNameLst>
                                          <p:attrName>style.visibility</p:attrName>
                                        </p:attrNameLst>
                                      </p:cBhvr>
                                      <p:to>
                                        <p:strVal val="visible"/>
                                      </p:to>
                                    </p:set>
                                    <p:animEffect transition="in" filter="fade">
                                      <p:cBhvr>
                                        <p:cTn id="137" dur="500"/>
                                        <p:tgtEl>
                                          <p:spTgt spid="101412"/>
                                        </p:tgtEl>
                                      </p:cBhvr>
                                    </p:animEffect>
                                  </p:childTnLst>
                                </p:cTn>
                              </p:par>
                              <p:par>
                                <p:cTn id="138" presetID="10" presetClass="entr" presetSubtype="0" fill="hold" grpId="0" nodeType="withEffect">
                                  <p:stCondLst>
                                    <p:cond delay="0"/>
                                  </p:stCondLst>
                                  <p:childTnLst>
                                    <p:set>
                                      <p:cBhvr>
                                        <p:cTn id="139" dur="1" fill="hold">
                                          <p:stCondLst>
                                            <p:cond delay="0"/>
                                          </p:stCondLst>
                                        </p:cTn>
                                        <p:tgtEl>
                                          <p:spTgt spid="101413"/>
                                        </p:tgtEl>
                                        <p:attrNameLst>
                                          <p:attrName>style.visibility</p:attrName>
                                        </p:attrNameLst>
                                      </p:cBhvr>
                                      <p:to>
                                        <p:strVal val="visible"/>
                                      </p:to>
                                    </p:set>
                                    <p:animEffect transition="in" filter="fade">
                                      <p:cBhvr>
                                        <p:cTn id="140" dur="500"/>
                                        <p:tgtEl>
                                          <p:spTgt spid="101413"/>
                                        </p:tgtEl>
                                      </p:cBhvr>
                                    </p:animEffect>
                                  </p:childTnLst>
                                </p:cTn>
                              </p:par>
                              <p:par>
                                <p:cTn id="141" presetID="10" presetClass="entr" presetSubtype="0" fill="hold" grpId="0" nodeType="withEffect">
                                  <p:stCondLst>
                                    <p:cond delay="0"/>
                                  </p:stCondLst>
                                  <p:childTnLst>
                                    <p:set>
                                      <p:cBhvr>
                                        <p:cTn id="142" dur="1" fill="hold">
                                          <p:stCondLst>
                                            <p:cond delay="0"/>
                                          </p:stCondLst>
                                        </p:cTn>
                                        <p:tgtEl>
                                          <p:spTgt spid="101414"/>
                                        </p:tgtEl>
                                        <p:attrNameLst>
                                          <p:attrName>style.visibility</p:attrName>
                                        </p:attrNameLst>
                                      </p:cBhvr>
                                      <p:to>
                                        <p:strVal val="visible"/>
                                      </p:to>
                                    </p:set>
                                    <p:animEffect transition="in" filter="fade">
                                      <p:cBhvr>
                                        <p:cTn id="143" dur="500"/>
                                        <p:tgtEl>
                                          <p:spTgt spid="101414"/>
                                        </p:tgtEl>
                                      </p:cBhvr>
                                    </p:animEffect>
                                  </p:childTnLst>
                                </p:cTn>
                              </p:par>
                              <p:par>
                                <p:cTn id="144" presetID="10" presetClass="entr" presetSubtype="0" fill="hold" grpId="0" nodeType="withEffect">
                                  <p:stCondLst>
                                    <p:cond delay="0"/>
                                  </p:stCondLst>
                                  <p:childTnLst>
                                    <p:set>
                                      <p:cBhvr>
                                        <p:cTn id="145" dur="1" fill="hold">
                                          <p:stCondLst>
                                            <p:cond delay="0"/>
                                          </p:stCondLst>
                                        </p:cTn>
                                        <p:tgtEl>
                                          <p:spTgt spid="101415"/>
                                        </p:tgtEl>
                                        <p:attrNameLst>
                                          <p:attrName>style.visibility</p:attrName>
                                        </p:attrNameLst>
                                      </p:cBhvr>
                                      <p:to>
                                        <p:strVal val="visible"/>
                                      </p:to>
                                    </p:set>
                                    <p:animEffect transition="in" filter="fade">
                                      <p:cBhvr>
                                        <p:cTn id="146" dur="500"/>
                                        <p:tgtEl>
                                          <p:spTgt spid="101415"/>
                                        </p:tgtEl>
                                      </p:cBhvr>
                                    </p:animEffect>
                                  </p:childTnLst>
                                </p:cTn>
                              </p:par>
                              <p:par>
                                <p:cTn id="147" presetID="10" presetClass="entr" presetSubtype="0" fill="hold" grpId="0" nodeType="withEffect">
                                  <p:stCondLst>
                                    <p:cond delay="0"/>
                                  </p:stCondLst>
                                  <p:childTnLst>
                                    <p:set>
                                      <p:cBhvr>
                                        <p:cTn id="148" dur="1" fill="hold">
                                          <p:stCondLst>
                                            <p:cond delay="0"/>
                                          </p:stCondLst>
                                        </p:cTn>
                                        <p:tgtEl>
                                          <p:spTgt spid="101417"/>
                                        </p:tgtEl>
                                        <p:attrNameLst>
                                          <p:attrName>style.visibility</p:attrName>
                                        </p:attrNameLst>
                                      </p:cBhvr>
                                      <p:to>
                                        <p:strVal val="visible"/>
                                      </p:to>
                                    </p:set>
                                    <p:animEffect transition="in" filter="fade">
                                      <p:cBhvr>
                                        <p:cTn id="149" dur="500"/>
                                        <p:tgtEl>
                                          <p:spTgt spid="101417"/>
                                        </p:tgtEl>
                                      </p:cBhvr>
                                    </p:animEffect>
                                  </p:childTnLst>
                                </p:cTn>
                              </p:par>
                              <p:par>
                                <p:cTn id="150" presetID="10" presetClass="entr" presetSubtype="0" fill="hold" grpId="0" nodeType="withEffect">
                                  <p:stCondLst>
                                    <p:cond delay="0"/>
                                  </p:stCondLst>
                                  <p:childTnLst>
                                    <p:set>
                                      <p:cBhvr>
                                        <p:cTn id="151" dur="1" fill="hold">
                                          <p:stCondLst>
                                            <p:cond delay="0"/>
                                          </p:stCondLst>
                                        </p:cTn>
                                        <p:tgtEl>
                                          <p:spTgt spid="101418"/>
                                        </p:tgtEl>
                                        <p:attrNameLst>
                                          <p:attrName>style.visibility</p:attrName>
                                        </p:attrNameLst>
                                      </p:cBhvr>
                                      <p:to>
                                        <p:strVal val="visible"/>
                                      </p:to>
                                    </p:set>
                                    <p:animEffect transition="in" filter="fade">
                                      <p:cBhvr>
                                        <p:cTn id="152" dur="500"/>
                                        <p:tgtEl>
                                          <p:spTgt spid="101418"/>
                                        </p:tgtEl>
                                      </p:cBhvr>
                                    </p:animEffec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22" presetClass="entr" presetSubtype="8" fill="hold" grpId="0" nodeType="clickEffect">
                                  <p:stCondLst>
                                    <p:cond delay="0"/>
                                  </p:stCondLst>
                                  <p:childTnLst>
                                    <p:set>
                                      <p:cBhvr>
                                        <p:cTn id="156" dur="1" fill="hold">
                                          <p:stCondLst>
                                            <p:cond delay="0"/>
                                          </p:stCondLst>
                                        </p:cTn>
                                        <p:tgtEl>
                                          <p:spTgt spid="101421"/>
                                        </p:tgtEl>
                                        <p:attrNameLst>
                                          <p:attrName>style.visibility</p:attrName>
                                        </p:attrNameLst>
                                      </p:cBhvr>
                                      <p:to>
                                        <p:strVal val="visible"/>
                                      </p:to>
                                    </p:set>
                                    <p:animEffect transition="in" filter="wipe(left)">
                                      <p:cBhvr>
                                        <p:cTn id="157" dur="1000"/>
                                        <p:tgtEl>
                                          <p:spTgt spid="101421"/>
                                        </p:tgtEl>
                                      </p:cBhvr>
                                    </p:animEffec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10" presetClass="entr" presetSubtype="0" fill="hold" grpId="0" nodeType="clickEffect">
                                  <p:stCondLst>
                                    <p:cond delay="0"/>
                                  </p:stCondLst>
                                  <p:childTnLst>
                                    <p:set>
                                      <p:cBhvr>
                                        <p:cTn id="161" dur="1" fill="hold">
                                          <p:stCondLst>
                                            <p:cond delay="0"/>
                                          </p:stCondLst>
                                        </p:cTn>
                                        <p:tgtEl>
                                          <p:spTgt spid="101429">
                                            <p:txEl>
                                              <p:pRg st="0" end="0"/>
                                            </p:txEl>
                                          </p:spTgt>
                                        </p:tgtEl>
                                        <p:attrNameLst>
                                          <p:attrName>style.visibility</p:attrName>
                                        </p:attrNameLst>
                                      </p:cBhvr>
                                      <p:to>
                                        <p:strVal val="visible"/>
                                      </p:to>
                                    </p:set>
                                    <p:animEffect transition="in" filter="fade">
                                      <p:cBhvr>
                                        <p:cTn id="162" dur="500"/>
                                        <p:tgtEl>
                                          <p:spTgt spid="101429">
                                            <p:txEl>
                                              <p:pRg st="0" end="0"/>
                                            </p:txEl>
                                          </p:spTgt>
                                        </p:tgtEl>
                                      </p:cBhvr>
                                    </p:animEffect>
                                  </p:childTnLst>
                                </p:cTn>
                              </p:par>
                            </p:childTnLst>
                          </p:cTn>
                        </p:par>
                      </p:childTnLst>
                    </p:cTn>
                  </p:par>
                  <p:par>
                    <p:cTn id="163" fill="hold" nodeType="clickPar">
                      <p:stCondLst>
                        <p:cond delay="indefinite"/>
                      </p:stCondLst>
                      <p:childTnLst>
                        <p:par>
                          <p:cTn id="164" fill="hold" nodeType="withGroup">
                            <p:stCondLst>
                              <p:cond delay="0"/>
                            </p:stCondLst>
                            <p:childTnLst>
                              <p:par>
                                <p:cTn id="165" presetID="10" presetClass="entr" presetSubtype="0" fill="hold" grpId="0" nodeType="clickEffect">
                                  <p:stCondLst>
                                    <p:cond delay="0"/>
                                  </p:stCondLst>
                                  <p:childTnLst>
                                    <p:set>
                                      <p:cBhvr>
                                        <p:cTn id="166" dur="1" fill="hold">
                                          <p:stCondLst>
                                            <p:cond delay="0"/>
                                          </p:stCondLst>
                                        </p:cTn>
                                        <p:tgtEl>
                                          <p:spTgt spid="101429">
                                            <p:txEl>
                                              <p:pRg st="1" end="1"/>
                                            </p:txEl>
                                          </p:spTgt>
                                        </p:tgtEl>
                                        <p:attrNameLst>
                                          <p:attrName>style.visibility</p:attrName>
                                        </p:attrNameLst>
                                      </p:cBhvr>
                                      <p:to>
                                        <p:strVal val="visible"/>
                                      </p:to>
                                    </p:set>
                                    <p:animEffect transition="in" filter="fade">
                                      <p:cBhvr>
                                        <p:cTn id="167" dur="500"/>
                                        <p:tgtEl>
                                          <p:spTgt spid="101429">
                                            <p:txEl>
                                              <p:pRg st="1" end="1"/>
                                            </p:txEl>
                                          </p:spTgt>
                                        </p:tgtEl>
                                      </p:cBhvr>
                                    </p:animEffect>
                                  </p:childTnLst>
                                </p:cTn>
                              </p:par>
                            </p:childTnLst>
                          </p:cTn>
                        </p:par>
                      </p:childTnLst>
                    </p:cTn>
                  </p:par>
                  <p:par>
                    <p:cTn id="168" fill="hold" nodeType="clickPar">
                      <p:stCondLst>
                        <p:cond delay="indefinite"/>
                      </p:stCondLst>
                      <p:childTnLst>
                        <p:par>
                          <p:cTn id="169" fill="hold" nodeType="withGroup">
                            <p:stCondLst>
                              <p:cond delay="0"/>
                            </p:stCondLst>
                            <p:childTnLst>
                              <p:par>
                                <p:cTn id="170" presetID="10" presetClass="entr" presetSubtype="0" fill="hold" grpId="0" nodeType="clickEffect">
                                  <p:stCondLst>
                                    <p:cond delay="0"/>
                                  </p:stCondLst>
                                  <p:childTnLst>
                                    <p:set>
                                      <p:cBhvr>
                                        <p:cTn id="171" dur="1" fill="hold">
                                          <p:stCondLst>
                                            <p:cond delay="0"/>
                                          </p:stCondLst>
                                        </p:cTn>
                                        <p:tgtEl>
                                          <p:spTgt spid="101423"/>
                                        </p:tgtEl>
                                        <p:attrNameLst>
                                          <p:attrName>style.visibility</p:attrName>
                                        </p:attrNameLst>
                                      </p:cBhvr>
                                      <p:to>
                                        <p:strVal val="visible"/>
                                      </p:to>
                                    </p:set>
                                    <p:animEffect transition="in" filter="fade">
                                      <p:cBhvr>
                                        <p:cTn id="172" dur="500"/>
                                        <p:tgtEl>
                                          <p:spTgt spid="101423"/>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101424"/>
                                        </p:tgtEl>
                                        <p:attrNameLst>
                                          <p:attrName>style.visibility</p:attrName>
                                        </p:attrNameLst>
                                      </p:cBhvr>
                                      <p:to>
                                        <p:strVal val="visible"/>
                                      </p:to>
                                    </p:set>
                                    <p:animEffect transition="in" filter="fade">
                                      <p:cBhvr>
                                        <p:cTn id="175" dur="500"/>
                                        <p:tgtEl>
                                          <p:spTgt spid="101424"/>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101432"/>
                                        </p:tgtEl>
                                        <p:attrNameLst>
                                          <p:attrName>style.visibility</p:attrName>
                                        </p:attrNameLst>
                                      </p:cBhvr>
                                      <p:to>
                                        <p:strVal val="visible"/>
                                      </p:to>
                                    </p:set>
                                    <p:animEffect transition="in" filter="fade">
                                      <p:cBhvr>
                                        <p:cTn id="178" dur="500"/>
                                        <p:tgtEl>
                                          <p:spTgt spid="10143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101433"/>
                                        </p:tgtEl>
                                        <p:attrNameLst>
                                          <p:attrName>style.visibility</p:attrName>
                                        </p:attrNameLst>
                                      </p:cBhvr>
                                      <p:to>
                                        <p:strVal val="visible"/>
                                      </p:to>
                                    </p:set>
                                    <p:animEffect transition="in" filter="fade">
                                      <p:cBhvr>
                                        <p:cTn id="181" dur="500"/>
                                        <p:tgtEl>
                                          <p:spTgt spid="10143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101422"/>
                                        </p:tgtEl>
                                        <p:attrNameLst>
                                          <p:attrName>style.visibility</p:attrName>
                                        </p:attrNameLst>
                                      </p:cBhvr>
                                      <p:to>
                                        <p:strVal val="visible"/>
                                      </p:to>
                                    </p:set>
                                    <p:animEffect transition="in" filter="fade">
                                      <p:cBhvr>
                                        <p:cTn id="184" dur="500"/>
                                        <p:tgtEl>
                                          <p:spTgt spid="101422"/>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101425"/>
                                        </p:tgtEl>
                                        <p:attrNameLst>
                                          <p:attrName>style.visibility</p:attrName>
                                        </p:attrNameLst>
                                      </p:cBhvr>
                                      <p:to>
                                        <p:strVal val="visible"/>
                                      </p:to>
                                    </p:set>
                                    <p:animEffect transition="in" filter="fade">
                                      <p:cBhvr>
                                        <p:cTn id="187" dur="500"/>
                                        <p:tgtEl>
                                          <p:spTgt spid="101425"/>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101426"/>
                                        </p:tgtEl>
                                        <p:attrNameLst>
                                          <p:attrName>style.visibility</p:attrName>
                                        </p:attrNameLst>
                                      </p:cBhvr>
                                      <p:to>
                                        <p:strVal val="visible"/>
                                      </p:to>
                                    </p:set>
                                    <p:animEffect transition="in" filter="fade">
                                      <p:cBhvr>
                                        <p:cTn id="190" dur="500"/>
                                        <p:tgtEl>
                                          <p:spTgt spid="101426"/>
                                        </p:tgtEl>
                                      </p:cBhvr>
                                    </p:animEffect>
                                  </p:childTnLst>
                                </p:cTn>
                              </p:par>
                              <p:par>
                                <p:cTn id="191" presetID="10" presetClass="entr" presetSubtype="0" fill="hold" grpId="0" nodeType="withEffect">
                                  <p:stCondLst>
                                    <p:cond delay="0"/>
                                  </p:stCondLst>
                                  <p:childTnLst>
                                    <p:set>
                                      <p:cBhvr>
                                        <p:cTn id="192" dur="1" fill="hold">
                                          <p:stCondLst>
                                            <p:cond delay="0"/>
                                          </p:stCondLst>
                                        </p:cTn>
                                        <p:tgtEl>
                                          <p:spTgt spid="101427"/>
                                        </p:tgtEl>
                                        <p:attrNameLst>
                                          <p:attrName>style.visibility</p:attrName>
                                        </p:attrNameLst>
                                      </p:cBhvr>
                                      <p:to>
                                        <p:strVal val="visible"/>
                                      </p:to>
                                    </p:set>
                                    <p:animEffect transition="in" filter="fade">
                                      <p:cBhvr>
                                        <p:cTn id="193" dur="500"/>
                                        <p:tgtEl>
                                          <p:spTgt spid="101427"/>
                                        </p:tgtEl>
                                      </p:cBhvr>
                                    </p:animEffect>
                                  </p:childTnLst>
                                </p:cTn>
                              </p:par>
                              <p:par>
                                <p:cTn id="194" presetID="10" presetClass="entr" presetSubtype="0" fill="hold" grpId="0" nodeType="withEffect">
                                  <p:stCondLst>
                                    <p:cond delay="0"/>
                                  </p:stCondLst>
                                  <p:childTnLst>
                                    <p:set>
                                      <p:cBhvr>
                                        <p:cTn id="195" dur="1" fill="hold">
                                          <p:stCondLst>
                                            <p:cond delay="0"/>
                                          </p:stCondLst>
                                        </p:cTn>
                                        <p:tgtEl>
                                          <p:spTgt spid="101428"/>
                                        </p:tgtEl>
                                        <p:attrNameLst>
                                          <p:attrName>style.visibility</p:attrName>
                                        </p:attrNameLst>
                                      </p:cBhvr>
                                      <p:to>
                                        <p:strVal val="visible"/>
                                      </p:to>
                                    </p:set>
                                    <p:animEffect transition="in" filter="fade">
                                      <p:cBhvr>
                                        <p:cTn id="196" dur="500"/>
                                        <p:tgtEl>
                                          <p:spTgt spid="101428"/>
                                        </p:tgtEl>
                                      </p:cBhvr>
                                    </p:animEffect>
                                  </p:childTnLst>
                                </p:cTn>
                              </p:par>
                              <p:par>
                                <p:cTn id="197" presetID="10" presetClass="entr" presetSubtype="0" fill="hold" grpId="0" nodeType="withEffect">
                                  <p:stCondLst>
                                    <p:cond delay="0"/>
                                  </p:stCondLst>
                                  <p:childTnLst>
                                    <p:set>
                                      <p:cBhvr>
                                        <p:cTn id="198" dur="1" fill="hold">
                                          <p:stCondLst>
                                            <p:cond delay="0"/>
                                          </p:stCondLst>
                                        </p:cTn>
                                        <p:tgtEl>
                                          <p:spTgt spid="101430"/>
                                        </p:tgtEl>
                                        <p:attrNameLst>
                                          <p:attrName>style.visibility</p:attrName>
                                        </p:attrNameLst>
                                      </p:cBhvr>
                                      <p:to>
                                        <p:strVal val="visible"/>
                                      </p:to>
                                    </p:set>
                                    <p:animEffect transition="in" filter="fade">
                                      <p:cBhvr>
                                        <p:cTn id="199" dur="500"/>
                                        <p:tgtEl>
                                          <p:spTgt spid="101430"/>
                                        </p:tgtEl>
                                      </p:cBhvr>
                                    </p:animEffect>
                                  </p:childTnLst>
                                </p:cTn>
                              </p:par>
                              <p:par>
                                <p:cTn id="200" presetID="10" presetClass="entr" presetSubtype="0" fill="hold" grpId="0" nodeType="withEffect">
                                  <p:stCondLst>
                                    <p:cond delay="0"/>
                                  </p:stCondLst>
                                  <p:childTnLst>
                                    <p:set>
                                      <p:cBhvr>
                                        <p:cTn id="201" dur="1" fill="hold">
                                          <p:stCondLst>
                                            <p:cond delay="0"/>
                                          </p:stCondLst>
                                        </p:cTn>
                                        <p:tgtEl>
                                          <p:spTgt spid="101431"/>
                                        </p:tgtEl>
                                        <p:attrNameLst>
                                          <p:attrName>style.visibility</p:attrName>
                                        </p:attrNameLst>
                                      </p:cBhvr>
                                      <p:to>
                                        <p:strVal val="visible"/>
                                      </p:to>
                                    </p:set>
                                    <p:animEffect transition="in" filter="fade">
                                      <p:cBhvr>
                                        <p:cTn id="202" dur="500"/>
                                        <p:tgtEl>
                                          <p:spTgt spid="101431"/>
                                        </p:tgtEl>
                                      </p:cBhvr>
                                    </p:animEffect>
                                  </p:childTnLst>
                                </p:cTn>
                              </p:par>
                            </p:childTnLst>
                          </p:cTn>
                        </p:par>
                      </p:childTnLst>
                    </p:cTn>
                  </p:par>
                  <p:par>
                    <p:cTn id="203" fill="hold" nodeType="clickPar">
                      <p:stCondLst>
                        <p:cond delay="indefinite"/>
                      </p:stCondLst>
                      <p:childTnLst>
                        <p:par>
                          <p:cTn id="204" fill="hold" nodeType="withGroup">
                            <p:stCondLst>
                              <p:cond delay="0"/>
                            </p:stCondLst>
                            <p:childTnLst>
                              <p:par>
                                <p:cTn id="205" presetID="22" presetClass="entr" presetSubtype="8" fill="hold" grpId="0" nodeType="clickEffect">
                                  <p:stCondLst>
                                    <p:cond delay="0"/>
                                  </p:stCondLst>
                                  <p:childTnLst>
                                    <p:set>
                                      <p:cBhvr>
                                        <p:cTn id="206" dur="1" fill="hold">
                                          <p:stCondLst>
                                            <p:cond delay="0"/>
                                          </p:stCondLst>
                                        </p:cTn>
                                        <p:tgtEl>
                                          <p:spTgt spid="101434"/>
                                        </p:tgtEl>
                                        <p:attrNameLst>
                                          <p:attrName>style.visibility</p:attrName>
                                        </p:attrNameLst>
                                      </p:cBhvr>
                                      <p:to>
                                        <p:strVal val="visible"/>
                                      </p:to>
                                    </p:set>
                                    <p:animEffect transition="in" filter="wipe(left)">
                                      <p:cBhvr>
                                        <p:cTn id="207" dur="1000"/>
                                        <p:tgtEl>
                                          <p:spTgt spid="101434"/>
                                        </p:tgtEl>
                                      </p:cBhvr>
                                    </p:animEffect>
                                  </p:childTnLst>
                                </p:cTn>
                              </p:par>
                            </p:childTnLst>
                          </p:cTn>
                        </p:par>
                      </p:childTnLst>
                    </p:cTn>
                  </p:par>
                  <p:par>
                    <p:cTn id="208" fill="hold" nodeType="clickPar">
                      <p:stCondLst>
                        <p:cond delay="indefinite"/>
                      </p:stCondLst>
                      <p:childTnLst>
                        <p:par>
                          <p:cTn id="209" fill="hold" nodeType="withGroup">
                            <p:stCondLst>
                              <p:cond delay="0"/>
                            </p:stCondLst>
                            <p:childTnLst>
                              <p:par>
                                <p:cTn id="210" presetID="10" presetClass="entr" presetSubtype="0" fill="hold" grpId="0" nodeType="clickEffect">
                                  <p:stCondLst>
                                    <p:cond delay="0"/>
                                  </p:stCondLst>
                                  <p:childTnLst>
                                    <p:set>
                                      <p:cBhvr>
                                        <p:cTn id="211" dur="1" fill="hold">
                                          <p:stCondLst>
                                            <p:cond delay="0"/>
                                          </p:stCondLst>
                                        </p:cTn>
                                        <p:tgtEl>
                                          <p:spTgt spid="101442"/>
                                        </p:tgtEl>
                                        <p:attrNameLst>
                                          <p:attrName>style.visibility</p:attrName>
                                        </p:attrNameLst>
                                      </p:cBhvr>
                                      <p:to>
                                        <p:strVal val="visible"/>
                                      </p:to>
                                    </p:set>
                                    <p:animEffect transition="in" filter="fade">
                                      <p:cBhvr>
                                        <p:cTn id="212" dur="500"/>
                                        <p:tgtEl>
                                          <p:spTgt spid="101442"/>
                                        </p:tgtEl>
                                      </p:cBhvr>
                                    </p:animEffect>
                                  </p:childTnLst>
                                </p:cTn>
                              </p:par>
                            </p:childTnLst>
                          </p:cTn>
                        </p:par>
                      </p:childTnLst>
                    </p:cTn>
                  </p:par>
                  <p:par>
                    <p:cTn id="213" fill="hold" nodeType="clickPar">
                      <p:stCondLst>
                        <p:cond delay="indefinite"/>
                      </p:stCondLst>
                      <p:childTnLst>
                        <p:par>
                          <p:cTn id="214" fill="hold" nodeType="withGroup">
                            <p:stCondLst>
                              <p:cond delay="0"/>
                            </p:stCondLst>
                            <p:childTnLst>
                              <p:par>
                                <p:cTn id="215" presetID="10" presetClass="entr" presetSubtype="0" fill="hold" grpId="0" nodeType="clickEffect">
                                  <p:stCondLst>
                                    <p:cond delay="0"/>
                                  </p:stCondLst>
                                  <p:childTnLst>
                                    <p:set>
                                      <p:cBhvr>
                                        <p:cTn id="216" dur="1" fill="hold">
                                          <p:stCondLst>
                                            <p:cond delay="0"/>
                                          </p:stCondLst>
                                        </p:cTn>
                                        <p:tgtEl>
                                          <p:spTgt spid="101436"/>
                                        </p:tgtEl>
                                        <p:attrNameLst>
                                          <p:attrName>style.visibility</p:attrName>
                                        </p:attrNameLst>
                                      </p:cBhvr>
                                      <p:to>
                                        <p:strVal val="visible"/>
                                      </p:to>
                                    </p:set>
                                    <p:animEffect transition="in" filter="fade">
                                      <p:cBhvr>
                                        <p:cTn id="217" dur="500"/>
                                        <p:tgtEl>
                                          <p:spTgt spid="101436"/>
                                        </p:tgtEl>
                                      </p:cBhvr>
                                    </p:animEffect>
                                  </p:childTnLst>
                                </p:cTn>
                              </p:par>
                              <p:par>
                                <p:cTn id="218" presetID="10" presetClass="entr" presetSubtype="0" fill="hold" grpId="0" nodeType="withEffect">
                                  <p:stCondLst>
                                    <p:cond delay="0"/>
                                  </p:stCondLst>
                                  <p:childTnLst>
                                    <p:set>
                                      <p:cBhvr>
                                        <p:cTn id="219" dur="1" fill="hold">
                                          <p:stCondLst>
                                            <p:cond delay="0"/>
                                          </p:stCondLst>
                                        </p:cTn>
                                        <p:tgtEl>
                                          <p:spTgt spid="101437"/>
                                        </p:tgtEl>
                                        <p:attrNameLst>
                                          <p:attrName>style.visibility</p:attrName>
                                        </p:attrNameLst>
                                      </p:cBhvr>
                                      <p:to>
                                        <p:strVal val="visible"/>
                                      </p:to>
                                    </p:set>
                                    <p:animEffect transition="in" filter="fade">
                                      <p:cBhvr>
                                        <p:cTn id="220" dur="500"/>
                                        <p:tgtEl>
                                          <p:spTgt spid="101437"/>
                                        </p:tgtEl>
                                      </p:cBhvr>
                                    </p:animEffect>
                                  </p:childTnLst>
                                </p:cTn>
                              </p:par>
                              <p:par>
                                <p:cTn id="221" presetID="10" presetClass="entr" presetSubtype="0" fill="hold" grpId="0" nodeType="withEffect">
                                  <p:stCondLst>
                                    <p:cond delay="0"/>
                                  </p:stCondLst>
                                  <p:childTnLst>
                                    <p:set>
                                      <p:cBhvr>
                                        <p:cTn id="222" dur="1" fill="hold">
                                          <p:stCondLst>
                                            <p:cond delay="0"/>
                                          </p:stCondLst>
                                        </p:cTn>
                                        <p:tgtEl>
                                          <p:spTgt spid="101445"/>
                                        </p:tgtEl>
                                        <p:attrNameLst>
                                          <p:attrName>style.visibility</p:attrName>
                                        </p:attrNameLst>
                                      </p:cBhvr>
                                      <p:to>
                                        <p:strVal val="visible"/>
                                      </p:to>
                                    </p:set>
                                    <p:animEffect transition="in" filter="fade">
                                      <p:cBhvr>
                                        <p:cTn id="223" dur="500"/>
                                        <p:tgtEl>
                                          <p:spTgt spid="101445"/>
                                        </p:tgtEl>
                                      </p:cBhvr>
                                    </p:animEffect>
                                  </p:childTnLst>
                                </p:cTn>
                              </p:par>
                              <p:par>
                                <p:cTn id="224" presetID="10" presetClass="entr" presetSubtype="0" fill="hold" grpId="0" nodeType="withEffect">
                                  <p:stCondLst>
                                    <p:cond delay="0"/>
                                  </p:stCondLst>
                                  <p:childTnLst>
                                    <p:set>
                                      <p:cBhvr>
                                        <p:cTn id="225" dur="1" fill="hold">
                                          <p:stCondLst>
                                            <p:cond delay="0"/>
                                          </p:stCondLst>
                                        </p:cTn>
                                        <p:tgtEl>
                                          <p:spTgt spid="101446"/>
                                        </p:tgtEl>
                                        <p:attrNameLst>
                                          <p:attrName>style.visibility</p:attrName>
                                        </p:attrNameLst>
                                      </p:cBhvr>
                                      <p:to>
                                        <p:strVal val="visible"/>
                                      </p:to>
                                    </p:set>
                                    <p:animEffect transition="in" filter="fade">
                                      <p:cBhvr>
                                        <p:cTn id="226" dur="500"/>
                                        <p:tgtEl>
                                          <p:spTgt spid="101446"/>
                                        </p:tgtEl>
                                      </p:cBhvr>
                                    </p:animEffect>
                                  </p:childTnLst>
                                </p:cTn>
                              </p:par>
                              <p:par>
                                <p:cTn id="227" presetID="10" presetClass="entr" presetSubtype="0" fill="hold" grpId="0" nodeType="withEffect">
                                  <p:stCondLst>
                                    <p:cond delay="0"/>
                                  </p:stCondLst>
                                  <p:childTnLst>
                                    <p:set>
                                      <p:cBhvr>
                                        <p:cTn id="228" dur="1" fill="hold">
                                          <p:stCondLst>
                                            <p:cond delay="0"/>
                                          </p:stCondLst>
                                        </p:cTn>
                                        <p:tgtEl>
                                          <p:spTgt spid="101435"/>
                                        </p:tgtEl>
                                        <p:attrNameLst>
                                          <p:attrName>style.visibility</p:attrName>
                                        </p:attrNameLst>
                                      </p:cBhvr>
                                      <p:to>
                                        <p:strVal val="visible"/>
                                      </p:to>
                                    </p:set>
                                    <p:animEffect transition="in" filter="fade">
                                      <p:cBhvr>
                                        <p:cTn id="229" dur="500"/>
                                        <p:tgtEl>
                                          <p:spTgt spid="101435"/>
                                        </p:tgtEl>
                                      </p:cBhvr>
                                    </p:animEffect>
                                  </p:childTnLst>
                                </p:cTn>
                              </p:par>
                              <p:par>
                                <p:cTn id="230" presetID="10" presetClass="entr" presetSubtype="0" fill="hold" grpId="0" nodeType="withEffect">
                                  <p:stCondLst>
                                    <p:cond delay="0"/>
                                  </p:stCondLst>
                                  <p:childTnLst>
                                    <p:set>
                                      <p:cBhvr>
                                        <p:cTn id="231" dur="1" fill="hold">
                                          <p:stCondLst>
                                            <p:cond delay="0"/>
                                          </p:stCondLst>
                                        </p:cTn>
                                        <p:tgtEl>
                                          <p:spTgt spid="101438"/>
                                        </p:tgtEl>
                                        <p:attrNameLst>
                                          <p:attrName>style.visibility</p:attrName>
                                        </p:attrNameLst>
                                      </p:cBhvr>
                                      <p:to>
                                        <p:strVal val="visible"/>
                                      </p:to>
                                    </p:set>
                                    <p:animEffect transition="in" filter="fade">
                                      <p:cBhvr>
                                        <p:cTn id="232" dur="500"/>
                                        <p:tgtEl>
                                          <p:spTgt spid="101438"/>
                                        </p:tgtEl>
                                      </p:cBhvr>
                                    </p:animEffect>
                                  </p:childTnLst>
                                </p:cTn>
                              </p:par>
                              <p:par>
                                <p:cTn id="233" presetID="10" presetClass="entr" presetSubtype="0" fill="hold" grpId="0" nodeType="withEffect">
                                  <p:stCondLst>
                                    <p:cond delay="0"/>
                                  </p:stCondLst>
                                  <p:childTnLst>
                                    <p:set>
                                      <p:cBhvr>
                                        <p:cTn id="234" dur="1" fill="hold">
                                          <p:stCondLst>
                                            <p:cond delay="0"/>
                                          </p:stCondLst>
                                        </p:cTn>
                                        <p:tgtEl>
                                          <p:spTgt spid="101439"/>
                                        </p:tgtEl>
                                        <p:attrNameLst>
                                          <p:attrName>style.visibility</p:attrName>
                                        </p:attrNameLst>
                                      </p:cBhvr>
                                      <p:to>
                                        <p:strVal val="visible"/>
                                      </p:to>
                                    </p:set>
                                    <p:animEffect transition="in" filter="fade">
                                      <p:cBhvr>
                                        <p:cTn id="235" dur="500"/>
                                        <p:tgtEl>
                                          <p:spTgt spid="101439"/>
                                        </p:tgtEl>
                                      </p:cBhvr>
                                    </p:animEffect>
                                  </p:childTnLst>
                                </p:cTn>
                              </p:par>
                              <p:par>
                                <p:cTn id="236" presetID="10" presetClass="entr" presetSubtype="0" fill="hold" grpId="0" nodeType="withEffect">
                                  <p:stCondLst>
                                    <p:cond delay="0"/>
                                  </p:stCondLst>
                                  <p:childTnLst>
                                    <p:set>
                                      <p:cBhvr>
                                        <p:cTn id="237" dur="1" fill="hold">
                                          <p:stCondLst>
                                            <p:cond delay="0"/>
                                          </p:stCondLst>
                                        </p:cTn>
                                        <p:tgtEl>
                                          <p:spTgt spid="101440"/>
                                        </p:tgtEl>
                                        <p:attrNameLst>
                                          <p:attrName>style.visibility</p:attrName>
                                        </p:attrNameLst>
                                      </p:cBhvr>
                                      <p:to>
                                        <p:strVal val="visible"/>
                                      </p:to>
                                    </p:set>
                                    <p:animEffect transition="in" filter="fade">
                                      <p:cBhvr>
                                        <p:cTn id="238" dur="500"/>
                                        <p:tgtEl>
                                          <p:spTgt spid="101440"/>
                                        </p:tgtEl>
                                      </p:cBhvr>
                                    </p:animEffect>
                                  </p:childTnLst>
                                </p:cTn>
                              </p:par>
                              <p:par>
                                <p:cTn id="239" presetID="10" presetClass="entr" presetSubtype="0" fill="hold" grpId="0" nodeType="withEffect">
                                  <p:stCondLst>
                                    <p:cond delay="0"/>
                                  </p:stCondLst>
                                  <p:childTnLst>
                                    <p:set>
                                      <p:cBhvr>
                                        <p:cTn id="240" dur="1" fill="hold">
                                          <p:stCondLst>
                                            <p:cond delay="0"/>
                                          </p:stCondLst>
                                        </p:cTn>
                                        <p:tgtEl>
                                          <p:spTgt spid="101441"/>
                                        </p:tgtEl>
                                        <p:attrNameLst>
                                          <p:attrName>style.visibility</p:attrName>
                                        </p:attrNameLst>
                                      </p:cBhvr>
                                      <p:to>
                                        <p:strVal val="visible"/>
                                      </p:to>
                                    </p:set>
                                    <p:animEffect transition="in" filter="fade">
                                      <p:cBhvr>
                                        <p:cTn id="241" dur="500"/>
                                        <p:tgtEl>
                                          <p:spTgt spid="101441"/>
                                        </p:tgtEl>
                                      </p:cBhvr>
                                    </p:animEffect>
                                  </p:childTnLst>
                                </p:cTn>
                              </p:par>
                              <p:par>
                                <p:cTn id="242" presetID="10" presetClass="entr" presetSubtype="0" fill="hold" grpId="0" nodeType="withEffect">
                                  <p:stCondLst>
                                    <p:cond delay="0"/>
                                  </p:stCondLst>
                                  <p:childTnLst>
                                    <p:set>
                                      <p:cBhvr>
                                        <p:cTn id="243" dur="1" fill="hold">
                                          <p:stCondLst>
                                            <p:cond delay="0"/>
                                          </p:stCondLst>
                                        </p:cTn>
                                        <p:tgtEl>
                                          <p:spTgt spid="101443"/>
                                        </p:tgtEl>
                                        <p:attrNameLst>
                                          <p:attrName>style.visibility</p:attrName>
                                        </p:attrNameLst>
                                      </p:cBhvr>
                                      <p:to>
                                        <p:strVal val="visible"/>
                                      </p:to>
                                    </p:set>
                                    <p:animEffect transition="in" filter="fade">
                                      <p:cBhvr>
                                        <p:cTn id="244" dur="500"/>
                                        <p:tgtEl>
                                          <p:spTgt spid="101443"/>
                                        </p:tgtEl>
                                      </p:cBhvr>
                                    </p:animEffect>
                                  </p:childTnLst>
                                </p:cTn>
                              </p:par>
                              <p:par>
                                <p:cTn id="245" presetID="10" presetClass="entr" presetSubtype="0" fill="hold" grpId="0" nodeType="withEffect">
                                  <p:stCondLst>
                                    <p:cond delay="0"/>
                                  </p:stCondLst>
                                  <p:childTnLst>
                                    <p:set>
                                      <p:cBhvr>
                                        <p:cTn id="246" dur="1" fill="hold">
                                          <p:stCondLst>
                                            <p:cond delay="0"/>
                                          </p:stCondLst>
                                        </p:cTn>
                                        <p:tgtEl>
                                          <p:spTgt spid="101444"/>
                                        </p:tgtEl>
                                        <p:attrNameLst>
                                          <p:attrName>style.visibility</p:attrName>
                                        </p:attrNameLst>
                                      </p:cBhvr>
                                      <p:to>
                                        <p:strVal val="visible"/>
                                      </p:to>
                                    </p:set>
                                    <p:animEffect transition="in" filter="fade">
                                      <p:cBhvr>
                                        <p:cTn id="247" dur="500"/>
                                        <p:tgtEl>
                                          <p:spTgt spid="101444"/>
                                        </p:tgtEl>
                                      </p:cBhvr>
                                    </p:animEffect>
                                  </p:childTnLst>
                                </p:cTn>
                              </p:par>
                            </p:childTnLst>
                          </p:cTn>
                        </p:par>
                      </p:childTnLst>
                    </p:cTn>
                  </p:par>
                  <p:par>
                    <p:cTn id="248" fill="hold" nodeType="clickPar">
                      <p:stCondLst>
                        <p:cond delay="indefinite"/>
                      </p:stCondLst>
                      <p:childTnLst>
                        <p:par>
                          <p:cTn id="249" fill="hold" nodeType="withGroup">
                            <p:stCondLst>
                              <p:cond delay="0"/>
                            </p:stCondLst>
                            <p:childTnLst>
                              <p:par>
                                <p:cTn id="250" presetID="22" presetClass="entr" presetSubtype="8" fill="hold" grpId="0" nodeType="clickEffect">
                                  <p:stCondLst>
                                    <p:cond delay="0"/>
                                  </p:stCondLst>
                                  <p:childTnLst>
                                    <p:set>
                                      <p:cBhvr>
                                        <p:cTn id="251" dur="1" fill="hold">
                                          <p:stCondLst>
                                            <p:cond delay="0"/>
                                          </p:stCondLst>
                                        </p:cTn>
                                        <p:tgtEl>
                                          <p:spTgt spid="101447"/>
                                        </p:tgtEl>
                                        <p:attrNameLst>
                                          <p:attrName>style.visibility</p:attrName>
                                        </p:attrNameLst>
                                      </p:cBhvr>
                                      <p:to>
                                        <p:strVal val="visible"/>
                                      </p:to>
                                    </p:set>
                                    <p:animEffect transition="in" filter="wipe(left)">
                                      <p:cBhvr>
                                        <p:cTn id="252" dur="1000"/>
                                        <p:tgtEl>
                                          <p:spTgt spid="101447"/>
                                        </p:tgtEl>
                                      </p:cBhvr>
                                    </p:animEffect>
                                  </p:childTnLst>
                                </p:cTn>
                              </p:par>
                            </p:childTnLst>
                          </p:cTn>
                        </p:par>
                      </p:childTnLst>
                    </p:cTn>
                  </p:par>
                  <p:par>
                    <p:cTn id="253" fill="hold" nodeType="clickPar">
                      <p:stCondLst>
                        <p:cond delay="indefinite"/>
                      </p:stCondLst>
                      <p:childTnLst>
                        <p:par>
                          <p:cTn id="254" fill="hold" nodeType="withGroup">
                            <p:stCondLst>
                              <p:cond delay="0"/>
                            </p:stCondLst>
                            <p:childTnLst>
                              <p:par>
                                <p:cTn id="255" presetID="10" presetClass="entr" presetSubtype="0" fill="hold" grpId="0" nodeType="clickEffect">
                                  <p:stCondLst>
                                    <p:cond delay="0"/>
                                  </p:stCondLst>
                                  <p:childTnLst>
                                    <p:set>
                                      <p:cBhvr>
                                        <p:cTn id="256" dur="1" fill="hold">
                                          <p:stCondLst>
                                            <p:cond delay="0"/>
                                          </p:stCondLst>
                                        </p:cTn>
                                        <p:tgtEl>
                                          <p:spTgt spid="101455"/>
                                        </p:tgtEl>
                                        <p:attrNameLst>
                                          <p:attrName>style.visibility</p:attrName>
                                        </p:attrNameLst>
                                      </p:cBhvr>
                                      <p:to>
                                        <p:strVal val="visible"/>
                                      </p:to>
                                    </p:set>
                                    <p:animEffect transition="in" filter="fade">
                                      <p:cBhvr>
                                        <p:cTn id="257" dur="500"/>
                                        <p:tgtEl>
                                          <p:spTgt spid="101455"/>
                                        </p:tgtEl>
                                      </p:cBhvr>
                                    </p:animEffect>
                                  </p:childTnLst>
                                </p:cTn>
                              </p:par>
                            </p:childTnLst>
                          </p:cTn>
                        </p:par>
                      </p:childTnLst>
                    </p:cTn>
                  </p:par>
                  <p:par>
                    <p:cTn id="258" fill="hold" nodeType="clickPar">
                      <p:stCondLst>
                        <p:cond delay="indefinite"/>
                      </p:stCondLst>
                      <p:childTnLst>
                        <p:par>
                          <p:cTn id="259" fill="hold" nodeType="withGroup">
                            <p:stCondLst>
                              <p:cond delay="0"/>
                            </p:stCondLst>
                            <p:childTnLst>
                              <p:par>
                                <p:cTn id="260" presetID="10" presetClass="entr" presetSubtype="0" fill="hold" grpId="0" nodeType="clickEffect">
                                  <p:stCondLst>
                                    <p:cond delay="0"/>
                                  </p:stCondLst>
                                  <p:childTnLst>
                                    <p:set>
                                      <p:cBhvr>
                                        <p:cTn id="261" dur="1" fill="hold">
                                          <p:stCondLst>
                                            <p:cond delay="0"/>
                                          </p:stCondLst>
                                        </p:cTn>
                                        <p:tgtEl>
                                          <p:spTgt spid="101449"/>
                                        </p:tgtEl>
                                        <p:attrNameLst>
                                          <p:attrName>style.visibility</p:attrName>
                                        </p:attrNameLst>
                                      </p:cBhvr>
                                      <p:to>
                                        <p:strVal val="visible"/>
                                      </p:to>
                                    </p:set>
                                    <p:animEffect transition="in" filter="fade">
                                      <p:cBhvr>
                                        <p:cTn id="262" dur="500"/>
                                        <p:tgtEl>
                                          <p:spTgt spid="101449"/>
                                        </p:tgtEl>
                                      </p:cBhvr>
                                    </p:animEffect>
                                  </p:childTnLst>
                                </p:cTn>
                              </p:par>
                              <p:par>
                                <p:cTn id="263" presetID="10" presetClass="entr" presetSubtype="0" fill="hold" grpId="0" nodeType="withEffect">
                                  <p:stCondLst>
                                    <p:cond delay="0"/>
                                  </p:stCondLst>
                                  <p:childTnLst>
                                    <p:set>
                                      <p:cBhvr>
                                        <p:cTn id="264" dur="1" fill="hold">
                                          <p:stCondLst>
                                            <p:cond delay="0"/>
                                          </p:stCondLst>
                                        </p:cTn>
                                        <p:tgtEl>
                                          <p:spTgt spid="101450"/>
                                        </p:tgtEl>
                                        <p:attrNameLst>
                                          <p:attrName>style.visibility</p:attrName>
                                        </p:attrNameLst>
                                      </p:cBhvr>
                                      <p:to>
                                        <p:strVal val="visible"/>
                                      </p:to>
                                    </p:set>
                                    <p:animEffect transition="in" filter="fade">
                                      <p:cBhvr>
                                        <p:cTn id="265" dur="500"/>
                                        <p:tgtEl>
                                          <p:spTgt spid="101450"/>
                                        </p:tgtEl>
                                      </p:cBhvr>
                                    </p:animEffect>
                                  </p:childTnLst>
                                </p:cTn>
                              </p:par>
                              <p:par>
                                <p:cTn id="266" presetID="10" presetClass="entr" presetSubtype="0" fill="hold" grpId="0" nodeType="withEffect">
                                  <p:stCondLst>
                                    <p:cond delay="0"/>
                                  </p:stCondLst>
                                  <p:childTnLst>
                                    <p:set>
                                      <p:cBhvr>
                                        <p:cTn id="267" dur="1" fill="hold">
                                          <p:stCondLst>
                                            <p:cond delay="0"/>
                                          </p:stCondLst>
                                        </p:cTn>
                                        <p:tgtEl>
                                          <p:spTgt spid="101458"/>
                                        </p:tgtEl>
                                        <p:attrNameLst>
                                          <p:attrName>style.visibility</p:attrName>
                                        </p:attrNameLst>
                                      </p:cBhvr>
                                      <p:to>
                                        <p:strVal val="visible"/>
                                      </p:to>
                                    </p:set>
                                    <p:animEffect transition="in" filter="fade">
                                      <p:cBhvr>
                                        <p:cTn id="268" dur="500"/>
                                        <p:tgtEl>
                                          <p:spTgt spid="101458"/>
                                        </p:tgtEl>
                                      </p:cBhvr>
                                    </p:animEffect>
                                  </p:childTnLst>
                                </p:cTn>
                              </p:par>
                              <p:par>
                                <p:cTn id="269" presetID="10" presetClass="entr" presetSubtype="0" fill="hold" grpId="0" nodeType="withEffect">
                                  <p:stCondLst>
                                    <p:cond delay="0"/>
                                  </p:stCondLst>
                                  <p:childTnLst>
                                    <p:set>
                                      <p:cBhvr>
                                        <p:cTn id="270" dur="1" fill="hold">
                                          <p:stCondLst>
                                            <p:cond delay="0"/>
                                          </p:stCondLst>
                                        </p:cTn>
                                        <p:tgtEl>
                                          <p:spTgt spid="101459"/>
                                        </p:tgtEl>
                                        <p:attrNameLst>
                                          <p:attrName>style.visibility</p:attrName>
                                        </p:attrNameLst>
                                      </p:cBhvr>
                                      <p:to>
                                        <p:strVal val="visible"/>
                                      </p:to>
                                    </p:set>
                                    <p:animEffect transition="in" filter="fade">
                                      <p:cBhvr>
                                        <p:cTn id="271" dur="500"/>
                                        <p:tgtEl>
                                          <p:spTgt spid="101459"/>
                                        </p:tgtEl>
                                      </p:cBhvr>
                                    </p:animEffect>
                                  </p:childTnLst>
                                </p:cTn>
                              </p:par>
                              <p:par>
                                <p:cTn id="272" presetID="10" presetClass="entr" presetSubtype="0" fill="hold" grpId="0" nodeType="withEffect">
                                  <p:stCondLst>
                                    <p:cond delay="0"/>
                                  </p:stCondLst>
                                  <p:childTnLst>
                                    <p:set>
                                      <p:cBhvr>
                                        <p:cTn id="273" dur="1" fill="hold">
                                          <p:stCondLst>
                                            <p:cond delay="0"/>
                                          </p:stCondLst>
                                        </p:cTn>
                                        <p:tgtEl>
                                          <p:spTgt spid="101448"/>
                                        </p:tgtEl>
                                        <p:attrNameLst>
                                          <p:attrName>style.visibility</p:attrName>
                                        </p:attrNameLst>
                                      </p:cBhvr>
                                      <p:to>
                                        <p:strVal val="visible"/>
                                      </p:to>
                                    </p:set>
                                    <p:animEffect transition="in" filter="fade">
                                      <p:cBhvr>
                                        <p:cTn id="274" dur="500"/>
                                        <p:tgtEl>
                                          <p:spTgt spid="101448"/>
                                        </p:tgtEl>
                                      </p:cBhvr>
                                    </p:animEffect>
                                  </p:childTnLst>
                                </p:cTn>
                              </p:par>
                              <p:par>
                                <p:cTn id="275" presetID="10" presetClass="entr" presetSubtype="0" fill="hold" grpId="0" nodeType="withEffect">
                                  <p:stCondLst>
                                    <p:cond delay="0"/>
                                  </p:stCondLst>
                                  <p:childTnLst>
                                    <p:set>
                                      <p:cBhvr>
                                        <p:cTn id="276" dur="1" fill="hold">
                                          <p:stCondLst>
                                            <p:cond delay="0"/>
                                          </p:stCondLst>
                                        </p:cTn>
                                        <p:tgtEl>
                                          <p:spTgt spid="101451"/>
                                        </p:tgtEl>
                                        <p:attrNameLst>
                                          <p:attrName>style.visibility</p:attrName>
                                        </p:attrNameLst>
                                      </p:cBhvr>
                                      <p:to>
                                        <p:strVal val="visible"/>
                                      </p:to>
                                    </p:set>
                                    <p:animEffect transition="in" filter="fade">
                                      <p:cBhvr>
                                        <p:cTn id="277" dur="500"/>
                                        <p:tgtEl>
                                          <p:spTgt spid="101451"/>
                                        </p:tgtEl>
                                      </p:cBhvr>
                                    </p:animEffect>
                                  </p:childTnLst>
                                </p:cTn>
                              </p:par>
                              <p:par>
                                <p:cTn id="278" presetID="10" presetClass="entr" presetSubtype="0" fill="hold" grpId="0" nodeType="withEffect">
                                  <p:stCondLst>
                                    <p:cond delay="0"/>
                                  </p:stCondLst>
                                  <p:childTnLst>
                                    <p:set>
                                      <p:cBhvr>
                                        <p:cTn id="279" dur="1" fill="hold">
                                          <p:stCondLst>
                                            <p:cond delay="0"/>
                                          </p:stCondLst>
                                        </p:cTn>
                                        <p:tgtEl>
                                          <p:spTgt spid="101452"/>
                                        </p:tgtEl>
                                        <p:attrNameLst>
                                          <p:attrName>style.visibility</p:attrName>
                                        </p:attrNameLst>
                                      </p:cBhvr>
                                      <p:to>
                                        <p:strVal val="visible"/>
                                      </p:to>
                                    </p:set>
                                    <p:animEffect transition="in" filter="fade">
                                      <p:cBhvr>
                                        <p:cTn id="280" dur="500"/>
                                        <p:tgtEl>
                                          <p:spTgt spid="101452"/>
                                        </p:tgtEl>
                                      </p:cBhvr>
                                    </p:animEffect>
                                  </p:childTnLst>
                                </p:cTn>
                              </p:par>
                              <p:par>
                                <p:cTn id="281" presetID="10" presetClass="entr" presetSubtype="0" fill="hold" grpId="0" nodeType="withEffect">
                                  <p:stCondLst>
                                    <p:cond delay="0"/>
                                  </p:stCondLst>
                                  <p:childTnLst>
                                    <p:set>
                                      <p:cBhvr>
                                        <p:cTn id="282" dur="1" fill="hold">
                                          <p:stCondLst>
                                            <p:cond delay="0"/>
                                          </p:stCondLst>
                                        </p:cTn>
                                        <p:tgtEl>
                                          <p:spTgt spid="101453"/>
                                        </p:tgtEl>
                                        <p:attrNameLst>
                                          <p:attrName>style.visibility</p:attrName>
                                        </p:attrNameLst>
                                      </p:cBhvr>
                                      <p:to>
                                        <p:strVal val="visible"/>
                                      </p:to>
                                    </p:set>
                                    <p:animEffect transition="in" filter="fade">
                                      <p:cBhvr>
                                        <p:cTn id="283" dur="500"/>
                                        <p:tgtEl>
                                          <p:spTgt spid="101453"/>
                                        </p:tgtEl>
                                      </p:cBhvr>
                                    </p:animEffect>
                                  </p:childTnLst>
                                </p:cTn>
                              </p:par>
                              <p:par>
                                <p:cTn id="284" presetID="10" presetClass="entr" presetSubtype="0" fill="hold" grpId="0" nodeType="withEffect">
                                  <p:stCondLst>
                                    <p:cond delay="0"/>
                                  </p:stCondLst>
                                  <p:childTnLst>
                                    <p:set>
                                      <p:cBhvr>
                                        <p:cTn id="285" dur="1" fill="hold">
                                          <p:stCondLst>
                                            <p:cond delay="0"/>
                                          </p:stCondLst>
                                        </p:cTn>
                                        <p:tgtEl>
                                          <p:spTgt spid="101454"/>
                                        </p:tgtEl>
                                        <p:attrNameLst>
                                          <p:attrName>style.visibility</p:attrName>
                                        </p:attrNameLst>
                                      </p:cBhvr>
                                      <p:to>
                                        <p:strVal val="visible"/>
                                      </p:to>
                                    </p:set>
                                    <p:animEffect transition="in" filter="fade">
                                      <p:cBhvr>
                                        <p:cTn id="286" dur="500"/>
                                        <p:tgtEl>
                                          <p:spTgt spid="101454"/>
                                        </p:tgtEl>
                                      </p:cBhvr>
                                    </p:animEffect>
                                  </p:childTnLst>
                                </p:cTn>
                              </p:par>
                              <p:par>
                                <p:cTn id="287" presetID="10" presetClass="entr" presetSubtype="0" fill="hold" grpId="0" nodeType="withEffect">
                                  <p:stCondLst>
                                    <p:cond delay="0"/>
                                  </p:stCondLst>
                                  <p:childTnLst>
                                    <p:set>
                                      <p:cBhvr>
                                        <p:cTn id="288" dur="1" fill="hold">
                                          <p:stCondLst>
                                            <p:cond delay="0"/>
                                          </p:stCondLst>
                                        </p:cTn>
                                        <p:tgtEl>
                                          <p:spTgt spid="101456"/>
                                        </p:tgtEl>
                                        <p:attrNameLst>
                                          <p:attrName>style.visibility</p:attrName>
                                        </p:attrNameLst>
                                      </p:cBhvr>
                                      <p:to>
                                        <p:strVal val="visible"/>
                                      </p:to>
                                    </p:set>
                                    <p:animEffect transition="in" filter="fade">
                                      <p:cBhvr>
                                        <p:cTn id="289" dur="500"/>
                                        <p:tgtEl>
                                          <p:spTgt spid="101456"/>
                                        </p:tgtEl>
                                      </p:cBhvr>
                                    </p:animEffect>
                                  </p:childTnLst>
                                </p:cTn>
                              </p:par>
                              <p:par>
                                <p:cTn id="290" presetID="10" presetClass="entr" presetSubtype="0" fill="hold" grpId="0" nodeType="withEffect">
                                  <p:stCondLst>
                                    <p:cond delay="0"/>
                                  </p:stCondLst>
                                  <p:childTnLst>
                                    <p:set>
                                      <p:cBhvr>
                                        <p:cTn id="291" dur="1" fill="hold">
                                          <p:stCondLst>
                                            <p:cond delay="0"/>
                                          </p:stCondLst>
                                        </p:cTn>
                                        <p:tgtEl>
                                          <p:spTgt spid="101457"/>
                                        </p:tgtEl>
                                        <p:attrNameLst>
                                          <p:attrName>style.visibility</p:attrName>
                                        </p:attrNameLst>
                                      </p:cBhvr>
                                      <p:to>
                                        <p:strVal val="visible"/>
                                      </p:to>
                                    </p:set>
                                    <p:animEffect transition="in" filter="fade">
                                      <p:cBhvr>
                                        <p:cTn id="292" dur="500"/>
                                        <p:tgtEl>
                                          <p:spTgt spid="101457"/>
                                        </p:tgtEl>
                                      </p:cBhvr>
                                    </p:animEffect>
                                  </p:childTnLst>
                                </p:cTn>
                              </p:par>
                            </p:childTnLst>
                          </p:cTn>
                        </p:par>
                      </p:childTnLst>
                    </p:cTn>
                  </p:par>
                  <p:par>
                    <p:cTn id="293" fill="hold" nodeType="clickPar">
                      <p:stCondLst>
                        <p:cond delay="indefinite"/>
                      </p:stCondLst>
                      <p:childTnLst>
                        <p:par>
                          <p:cTn id="294" fill="hold" nodeType="withGroup">
                            <p:stCondLst>
                              <p:cond delay="0"/>
                            </p:stCondLst>
                            <p:childTnLst>
                              <p:par>
                                <p:cTn id="295" presetID="22" presetClass="entr" presetSubtype="8" fill="hold" grpId="0" nodeType="clickEffect">
                                  <p:stCondLst>
                                    <p:cond delay="0"/>
                                  </p:stCondLst>
                                  <p:childTnLst>
                                    <p:set>
                                      <p:cBhvr>
                                        <p:cTn id="296" dur="1" fill="hold">
                                          <p:stCondLst>
                                            <p:cond delay="0"/>
                                          </p:stCondLst>
                                        </p:cTn>
                                        <p:tgtEl>
                                          <p:spTgt spid="101460"/>
                                        </p:tgtEl>
                                        <p:attrNameLst>
                                          <p:attrName>style.visibility</p:attrName>
                                        </p:attrNameLst>
                                      </p:cBhvr>
                                      <p:to>
                                        <p:strVal val="visible"/>
                                      </p:to>
                                    </p:set>
                                    <p:animEffect transition="in" filter="wipe(left)">
                                      <p:cBhvr>
                                        <p:cTn id="297" dur="1000"/>
                                        <p:tgtEl>
                                          <p:spTgt spid="101460"/>
                                        </p:tgtEl>
                                      </p:cBhvr>
                                    </p:animEffect>
                                  </p:childTnLst>
                                </p:cTn>
                              </p:par>
                            </p:childTnLst>
                          </p:cTn>
                        </p:par>
                      </p:childTnLst>
                    </p:cTn>
                  </p:par>
                  <p:par>
                    <p:cTn id="298" fill="hold" nodeType="clickPar">
                      <p:stCondLst>
                        <p:cond delay="indefinite"/>
                      </p:stCondLst>
                      <p:childTnLst>
                        <p:par>
                          <p:cTn id="299" fill="hold" nodeType="withGroup">
                            <p:stCondLst>
                              <p:cond delay="0"/>
                            </p:stCondLst>
                            <p:childTnLst>
                              <p:par>
                                <p:cTn id="300" presetID="10" presetClass="entr" presetSubtype="0" fill="hold" grpId="0" nodeType="clickEffect">
                                  <p:stCondLst>
                                    <p:cond delay="0"/>
                                  </p:stCondLst>
                                  <p:childTnLst>
                                    <p:set>
                                      <p:cBhvr>
                                        <p:cTn id="301" dur="1" fill="hold">
                                          <p:stCondLst>
                                            <p:cond delay="0"/>
                                          </p:stCondLst>
                                        </p:cTn>
                                        <p:tgtEl>
                                          <p:spTgt spid="101468"/>
                                        </p:tgtEl>
                                        <p:attrNameLst>
                                          <p:attrName>style.visibility</p:attrName>
                                        </p:attrNameLst>
                                      </p:cBhvr>
                                      <p:to>
                                        <p:strVal val="visible"/>
                                      </p:to>
                                    </p:set>
                                    <p:animEffect transition="in" filter="fade">
                                      <p:cBhvr>
                                        <p:cTn id="302" dur="500"/>
                                        <p:tgtEl>
                                          <p:spTgt spid="101468"/>
                                        </p:tgtEl>
                                      </p:cBhvr>
                                    </p:animEffect>
                                  </p:childTnLst>
                                </p:cTn>
                              </p:par>
                            </p:childTnLst>
                          </p:cTn>
                        </p:par>
                      </p:childTnLst>
                    </p:cTn>
                  </p:par>
                  <p:par>
                    <p:cTn id="303" fill="hold" nodeType="clickPar">
                      <p:stCondLst>
                        <p:cond delay="indefinite"/>
                      </p:stCondLst>
                      <p:childTnLst>
                        <p:par>
                          <p:cTn id="304" fill="hold" nodeType="withGroup">
                            <p:stCondLst>
                              <p:cond delay="0"/>
                            </p:stCondLst>
                            <p:childTnLst>
                              <p:par>
                                <p:cTn id="305" presetID="10" presetClass="entr" presetSubtype="0" fill="hold" grpId="0" nodeType="clickEffect">
                                  <p:stCondLst>
                                    <p:cond delay="0"/>
                                  </p:stCondLst>
                                  <p:childTnLst>
                                    <p:set>
                                      <p:cBhvr>
                                        <p:cTn id="306" dur="1" fill="hold">
                                          <p:stCondLst>
                                            <p:cond delay="0"/>
                                          </p:stCondLst>
                                        </p:cTn>
                                        <p:tgtEl>
                                          <p:spTgt spid="101462"/>
                                        </p:tgtEl>
                                        <p:attrNameLst>
                                          <p:attrName>style.visibility</p:attrName>
                                        </p:attrNameLst>
                                      </p:cBhvr>
                                      <p:to>
                                        <p:strVal val="visible"/>
                                      </p:to>
                                    </p:set>
                                    <p:animEffect transition="in" filter="fade">
                                      <p:cBhvr>
                                        <p:cTn id="307" dur="500"/>
                                        <p:tgtEl>
                                          <p:spTgt spid="101462"/>
                                        </p:tgtEl>
                                      </p:cBhvr>
                                    </p:animEffect>
                                  </p:childTnLst>
                                </p:cTn>
                              </p:par>
                              <p:par>
                                <p:cTn id="308" presetID="10" presetClass="entr" presetSubtype="0" fill="hold" grpId="0" nodeType="withEffect">
                                  <p:stCondLst>
                                    <p:cond delay="0"/>
                                  </p:stCondLst>
                                  <p:childTnLst>
                                    <p:set>
                                      <p:cBhvr>
                                        <p:cTn id="309" dur="1" fill="hold">
                                          <p:stCondLst>
                                            <p:cond delay="0"/>
                                          </p:stCondLst>
                                        </p:cTn>
                                        <p:tgtEl>
                                          <p:spTgt spid="101463"/>
                                        </p:tgtEl>
                                        <p:attrNameLst>
                                          <p:attrName>style.visibility</p:attrName>
                                        </p:attrNameLst>
                                      </p:cBhvr>
                                      <p:to>
                                        <p:strVal val="visible"/>
                                      </p:to>
                                    </p:set>
                                    <p:animEffect transition="in" filter="fade">
                                      <p:cBhvr>
                                        <p:cTn id="310" dur="500"/>
                                        <p:tgtEl>
                                          <p:spTgt spid="101463"/>
                                        </p:tgtEl>
                                      </p:cBhvr>
                                    </p:animEffect>
                                  </p:childTnLst>
                                </p:cTn>
                              </p:par>
                              <p:par>
                                <p:cTn id="311" presetID="10" presetClass="entr" presetSubtype="0" fill="hold" grpId="0" nodeType="withEffect">
                                  <p:stCondLst>
                                    <p:cond delay="0"/>
                                  </p:stCondLst>
                                  <p:childTnLst>
                                    <p:set>
                                      <p:cBhvr>
                                        <p:cTn id="312" dur="1" fill="hold">
                                          <p:stCondLst>
                                            <p:cond delay="0"/>
                                          </p:stCondLst>
                                        </p:cTn>
                                        <p:tgtEl>
                                          <p:spTgt spid="101471"/>
                                        </p:tgtEl>
                                        <p:attrNameLst>
                                          <p:attrName>style.visibility</p:attrName>
                                        </p:attrNameLst>
                                      </p:cBhvr>
                                      <p:to>
                                        <p:strVal val="visible"/>
                                      </p:to>
                                    </p:set>
                                    <p:animEffect transition="in" filter="fade">
                                      <p:cBhvr>
                                        <p:cTn id="313" dur="500"/>
                                        <p:tgtEl>
                                          <p:spTgt spid="101471"/>
                                        </p:tgtEl>
                                      </p:cBhvr>
                                    </p:animEffect>
                                  </p:childTnLst>
                                </p:cTn>
                              </p:par>
                              <p:par>
                                <p:cTn id="314" presetID="10" presetClass="entr" presetSubtype="0" fill="hold" grpId="0" nodeType="withEffect">
                                  <p:stCondLst>
                                    <p:cond delay="0"/>
                                  </p:stCondLst>
                                  <p:childTnLst>
                                    <p:set>
                                      <p:cBhvr>
                                        <p:cTn id="315" dur="1" fill="hold">
                                          <p:stCondLst>
                                            <p:cond delay="0"/>
                                          </p:stCondLst>
                                        </p:cTn>
                                        <p:tgtEl>
                                          <p:spTgt spid="101472"/>
                                        </p:tgtEl>
                                        <p:attrNameLst>
                                          <p:attrName>style.visibility</p:attrName>
                                        </p:attrNameLst>
                                      </p:cBhvr>
                                      <p:to>
                                        <p:strVal val="visible"/>
                                      </p:to>
                                    </p:set>
                                    <p:animEffect transition="in" filter="fade">
                                      <p:cBhvr>
                                        <p:cTn id="316" dur="500"/>
                                        <p:tgtEl>
                                          <p:spTgt spid="101472"/>
                                        </p:tgtEl>
                                      </p:cBhvr>
                                    </p:animEffect>
                                  </p:childTnLst>
                                </p:cTn>
                              </p:par>
                              <p:par>
                                <p:cTn id="317" presetID="10" presetClass="entr" presetSubtype="0" fill="hold" grpId="0" nodeType="withEffect">
                                  <p:stCondLst>
                                    <p:cond delay="0"/>
                                  </p:stCondLst>
                                  <p:childTnLst>
                                    <p:set>
                                      <p:cBhvr>
                                        <p:cTn id="318" dur="1" fill="hold">
                                          <p:stCondLst>
                                            <p:cond delay="0"/>
                                          </p:stCondLst>
                                        </p:cTn>
                                        <p:tgtEl>
                                          <p:spTgt spid="101461"/>
                                        </p:tgtEl>
                                        <p:attrNameLst>
                                          <p:attrName>style.visibility</p:attrName>
                                        </p:attrNameLst>
                                      </p:cBhvr>
                                      <p:to>
                                        <p:strVal val="visible"/>
                                      </p:to>
                                    </p:set>
                                    <p:animEffect transition="in" filter="fade">
                                      <p:cBhvr>
                                        <p:cTn id="319" dur="500"/>
                                        <p:tgtEl>
                                          <p:spTgt spid="101461"/>
                                        </p:tgtEl>
                                      </p:cBhvr>
                                    </p:animEffect>
                                  </p:childTnLst>
                                </p:cTn>
                              </p:par>
                              <p:par>
                                <p:cTn id="320" presetID="10" presetClass="entr" presetSubtype="0" fill="hold" grpId="0" nodeType="withEffect">
                                  <p:stCondLst>
                                    <p:cond delay="0"/>
                                  </p:stCondLst>
                                  <p:childTnLst>
                                    <p:set>
                                      <p:cBhvr>
                                        <p:cTn id="321" dur="1" fill="hold">
                                          <p:stCondLst>
                                            <p:cond delay="0"/>
                                          </p:stCondLst>
                                        </p:cTn>
                                        <p:tgtEl>
                                          <p:spTgt spid="101464"/>
                                        </p:tgtEl>
                                        <p:attrNameLst>
                                          <p:attrName>style.visibility</p:attrName>
                                        </p:attrNameLst>
                                      </p:cBhvr>
                                      <p:to>
                                        <p:strVal val="visible"/>
                                      </p:to>
                                    </p:set>
                                    <p:animEffect transition="in" filter="fade">
                                      <p:cBhvr>
                                        <p:cTn id="322" dur="500"/>
                                        <p:tgtEl>
                                          <p:spTgt spid="101464"/>
                                        </p:tgtEl>
                                      </p:cBhvr>
                                    </p:animEffect>
                                  </p:childTnLst>
                                </p:cTn>
                              </p:par>
                              <p:par>
                                <p:cTn id="323" presetID="10" presetClass="entr" presetSubtype="0" fill="hold" grpId="0" nodeType="withEffect">
                                  <p:stCondLst>
                                    <p:cond delay="0"/>
                                  </p:stCondLst>
                                  <p:childTnLst>
                                    <p:set>
                                      <p:cBhvr>
                                        <p:cTn id="324" dur="1" fill="hold">
                                          <p:stCondLst>
                                            <p:cond delay="0"/>
                                          </p:stCondLst>
                                        </p:cTn>
                                        <p:tgtEl>
                                          <p:spTgt spid="101465"/>
                                        </p:tgtEl>
                                        <p:attrNameLst>
                                          <p:attrName>style.visibility</p:attrName>
                                        </p:attrNameLst>
                                      </p:cBhvr>
                                      <p:to>
                                        <p:strVal val="visible"/>
                                      </p:to>
                                    </p:set>
                                    <p:animEffect transition="in" filter="fade">
                                      <p:cBhvr>
                                        <p:cTn id="325" dur="500"/>
                                        <p:tgtEl>
                                          <p:spTgt spid="101465"/>
                                        </p:tgtEl>
                                      </p:cBhvr>
                                    </p:animEffect>
                                  </p:childTnLst>
                                </p:cTn>
                              </p:par>
                              <p:par>
                                <p:cTn id="326" presetID="10" presetClass="entr" presetSubtype="0" fill="hold" grpId="0" nodeType="withEffect">
                                  <p:stCondLst>
                                    <p:cond delay="0"/>
                                  </p:stCondLst>
                                  <p:childTnLst>
                                    <p:set>
                                      <p:cBhvr>
                                        <p:cTn id="327" dur="1" fill="hold">
                                          <p:stCondLst>
                                            <p:cond delay="0"/>
                                          </p:stCondLst>
                                        </p:cTn>
                                        <p:tgtEl>
                                          <p:spTgt spid="101466"/>
                                        </p:tgtEl>
                                        <p:attrNameLst>
                                          <p:attrName>style.visibility</p:attrName>
                                        </p:attrNameLst>
                                      </p:cBhvr>
                                      <p:to>
                                        <p:strVal val="visible"/>
                                      </p:to>
                                    </p:set>
                                    <p:animEffect transition="in" filter="fade">
                                      <p:cBhvr>
                                        <p:cTn id="328" dur="500"/>
                                        <p:tgtEl>
                                          <p:spTgt spid="101466"/>
                                        </p:tgtEl>
                                      </p:cBhvr>
                                    </p:animEffect>
                                  </p:childTnLst>
                                </p:cTn>
                              </p:par>
                              <p:par>
                                <p:cTn id="329" presetID="10" presetClass="entr" presetSubtype="0" fill="hold" grpId="0" nodeType="withEffect">
                                  <p:stCondLst>
                                    <p:cond delay="0"/>
                                  </p:stCondLst>
                                  <p:childTnLst>
                                    <p:set>
                                      <p:cBhvr>
                                        <p:cTn id="330" dur="1" fill="hold">
                                          <p:stCondLst>
                                            <p:cond delay="0"/>
                                          </p:stCondLst>
                                        </p:cTn>
                                        <p:tgtEl>
                                          <p:spTgt spid="101467"/>
                                        </p:tgtEl>
                                        <p:attrNameLst>
                                          <p:attrName>style.visibility</p:attrName>
                                        </p:attrNameLst>
                                      </p:cBhvr>
                                      <p:to>
                                        <p:strVal val="visible"/>
                                      </p:to>
                                    </p:set>
                                    <p:animEffect transition="in" filter="fade">
                                      <p:cBhvr>
                                        <p:cTn id="331" dur="500"/>
                                        <p:tgtEl>
                                          <p:spTgt spid="101467"/>
                                        </p:tgtEl>
                                      </p:cBhvr>
                                    </p:animEffect>
                                  </p:childTnLst>
                                </p:cTn>
                              </p:par>
                              <p:par>
                                <p:cTn id="332" presetID="10" presetClass="entr" presetSubtype="0" fill="hold" grpId="0" nodeType="withEffect">
                                  <p:stCondLst>
                                    <p:cond delay="0"/>
                                  </p:stCondLst>
                                  <p:childTnLst>
                                    <p:set>
                                      <p:cBhvr>
                                        <p:cTn id="333" dur="1" fill="hold">
                                          <p:stCondLst>
                                            <p:cond delay="0"/>
                                          </p:stCondLst>
                                        </p:cTn>
                                        <p:tgtEl>
                                          <p:spTgt spid="101469"/>
                                        </p:tgtEl>
                                        <p:attrNameLst>
                                          <p:attrName>style.visibility</p:attrName>
                                        </p:attrNameLst>
                                      </p:cBhvr>
                                      <p:to>
                                        <p:strVal val="visible"/>
                                      </p:to>
                                    </p:set>
                                    <p:animEffect transition="in" filter="fade">
                                      <p:cBhvr>
                                        <p:cTn id="334" dur="500"/>
                                        <p:tgtEl>
                                          <p:spTgt spid="101469"/>
                                        </p:tgtEl>
                                      </p:cBhvr>
                                    </p:animEffect>
                                  </p:childTnLst>
                                </p:cTn>
                              </p:par>
                              <p:par>
                                <p:cTn id="335" presetID="10" presetClass="entr" presetSubtype="0" fill="hold" grpId="0" nodeType="withEffect">
                                  <p:stCondLst>
                                    <p:cond delay="0"/>
                                  </p:stCondLst>
                                  <p:childTnLst>
                                    <p:set>
                                      <p:cBhvr>
                                        <p:cTn id="336" dur="1" fill="hold">
                                          <p:stCondLst>
                                            <p:cond delay="0"/>
                                          </p:stCondLst>
                                        </p:cTn>
                                        <p:tgtEl>
                                          <p:spTgt spid="101470"/>
                                        </p:tgtEl>
                                        <p:attrNameLst>
                                          <p:attrName>style.visibility</p:attrName>
                                        </p:attrNameLst>
                                      </p:cBhvr>
                                      <p:to>
                                        <p:strVal val="visible"/>
                                      </p:to>
                                    </p:set>
                                    <p:animEffect transition="in" filter="fade">
                                      <p:cBhvr>
                                        <p:cTn id="337" dur="500"/>
                                        <p:tgtEl>
                                          <p:spTgt spid="101470"/>
                                        </p:tgtEl>
                                      </p:cBhvr>
                                    </p:animEffect>
                                  </p:childTnLst>
                                </p:cTn>
                              </p:par>
                            </p:childTnLst>
                          </p:cTn>
                        </p:par>
                      </p:childTnLst>
                    </p:cTn>
                  </p:par>
                  <p:par>
                    <p:cTn id="338" fill="hold" nodeType="clickPar">
                      <p:stCondLst>
                        <p:cond delay="indefinite"/>
                      </p:stCondLst>
                      <p:childTnLst>
                        <p:par>
                          <p:cTn id="339" fill="hold" nodeType="withGroup">
                            <p:stCondLst>
                              <p:cond delay="0"/>
                            </p:stCondLst>
                            <p:childTnLst>
                              <p:par>
                                <p:cTn id="340" presetID="22" presetClass="entr" presetSubtype="8" fill="hold" grpId="0" nodeType="clickEffect">
                                  <p:stCondLst>
                                    <p:cond delay="0"/>
                                  </p:stCondLst>
                                  <p:childTnLst>
                                    <p:set>
                                      <p:cBhvr>
                                        <p:cTn id="341" dur="1" fill="hold">
                                          <p:stCondLst>
                                            <p:cond delay="0"/>
                                          </p:stCondLst>
                                        </p:cTn>
                                        <p:tgtEl>
                                          <p:spTgt spid="101473"/>
                                        </p:tgtEl>
                                        <p:attrNameLst>
                                          <p:attrName>style.visibility</p:attrName>
                                        </p:attrNameLst>
                                      </p:cBhvr>
                                      <p:to>
                                        <p:strVal val="visible"/>
                                      </p:to>
                                    </p:set>
                                    <p:animEffect transition="in" filter="wipe(left)">
                                      <p:cBhvr>
                                        <p:cTn id="342" dur="1000"/>
                                        <p:tgtEl>
                                          <p:spTgt spid="101473"/>
                                        </p:tgtEl>
                                      </p:cBhvr>
                                    </p:animEffect>
                                  </p:childTnLst>
                                </p:cTn>
                              </p:par>
                            </p:childTnLst>
                          </p:cTn>
                        </p:par>
                      </p:childTnLst>
                    </p:cTn>
                  </p:par>
                  <p:par>
                    <p:cTn id="343" fill="hold" nodeType="clickPar">
                      <p:stCondLst>
                        <p:cond delay="indefinite"/>
                      </p:stCondLst>
                      <p:childTnLst>
                        <p:par>
                          <p:cTn id="344" fill="hold" nodeType="withGroup">
                            <p:stCondLst>
                              <p:cond delay="0"/>
                            </p:stCondLst>
                            <p:childTnLst>
                              <p:par>
                                <p:cTn id="345" presetID="10" presetClass="entr" presetSubtype="0" fill="hold" grpId="0" nodeType="clickEffect">
                                  <p:stCondLst>
                                    <p:cond delay="0"/>
                                  </p:stCondLst>
                                  <p:childTnLst>
                                    <p:set>
                                      <p:cBhvr>
                                        <p:cTn id="346" dur="1" fill="hold">
                                          <p:stCondLst>
                                            <p:cond delay="0"/>
                                          </p:stCondLst>
                                        </p:cTn>
                                        <p:tgtEl>
                                          <p:spTgt spid="101481"/>
                                        </p:tgtEl>
                                        <p:attrNameLst>
                                          <p:attrName>style.visibility</p:attrName>
                                        </p:attrNameLst>
                                      </p:cBhvr>
                                      <p:to>
                                        <p:strVal val="visible"/>
                                      </p:to>
                                    </p:set>
                                    <p:animEffect transition="in" filter="fade">
                                      <p:cBhvr>
                                        <p:cTn id="347" dur="500"/>
                                        <p:tgtEl>
                                          <p:spTgt spid="101481"/>
                                        </p:tgtEl>
                                      </p:cBhvr>
                                    </p:animEffect>
                                  </p:childTnLst>
                                </p:cTn>
                              </p:par>
                            </p:childTnLst>
                          </p:cTn>
                        </p:par>
                      </p:childTnLst>
                    </p:cTn>
                  </p:par>
                  <p:par>
                    <p:cTn id="348" fill="hold" nodeType="clickPar">
                      <p:stCondLst>
                        <p:cond delay="indefinite"/>
                      </p:stCondLst>
                      <p:childTnLst>
                        <p:par>
                          <p:cTn id="349" fill="hold" nodeType="withGroup">
                            <p:stCondLst>
                              <p:cond delay="0"/>
                            </p:stCondLst>
                            <p:childTnLst>
                              <p:par>
                                <p:cTn id="350" presetID="10" presetClass="entr" presetSubtype="0" fill="hold" grpId="0" nodeType="clickEffect">
                                  <p:stCondLst>
                                    <p:cond delay="0"/>
                                  </p:stCondLst>
                                  <p:childTnLst>
                                    <p:set>
                                      <p:cBhvr>
                                        <p:cTn id="351" dur="1" fill="hold">
                                          <p:stCondLst>
                                            <p:cond delay="0"/>
                                          </p:stCondLst>
                                        </p:cTn>
                                        <p:tgtEl>
                                          <p:spTgt spid="101475"/>
                                        </p:tgtEl>
                                        <p:attrNameLst>
                                          <p:attrName>style.visibility</p:attrName>
                                        </p:attrNameLst>
                                      </p:cBhvr>
                                      <p:to>
                                        <p:strVal val="visible"/>
                                      </p:to>
                                    </p:set>
                                    <p:animEffect transition="in" filter="fade">
                                      <p:cBhvr>
                                        <p:cTn id="352" dur="500"/>
                                        <p:tgtEl>
                                          <p:spTgt spid="101475"/>
                                        </p:tgtEl>
                                      </p:cBhvr>
                                    </p:animEffect>
                                  </p:childTnLst>
                                </p:cTn>
                              </p:par>
                              <p:par>
                                <p:cTn id="353" presetID="10" presetClass="entr" presetSubtype="0" fill="hold" grpId="0" nodeType="withEffect">
                                  <p:stCondLst>
                                    <p:cond delay="0"/>
                                  </p:stCondLst>
                                  <p:childTnLst>
                                    <p:set>
                                      <p:cBhvr>
                                        <p:cTn id="354" dur="1" fill="hold">
                                          <p:stCondLst>
                                            <p:cond delay="0"/>
                                          </p:stCondLst>
                                        </p:cTn>
                                        <p:tgtEl>
                                          <p:spTgt spid="101476"/>
                                        </p:tgtEl>
                                        <p:attrNameLst>
                                          <p:attrName>style.visibility</p:attrName>
                                        </p:attrNameLst>
                                      </p:cBhvr>
                                      <p:to>
                                        <p:strVal val="visible"/>
                                      </p:to>
                                    </p:set>
                                    <p:animEffect transition="in" filter="fade">
                                      <p:cBhvr>
                                        <p:cTn id="355" dur="500"/>
                                        <p:tgtEl>
                                          <p:spTgt spid="101476"/>
                                        </p:tgtEl>
                                      </p:cBhvr>
                                    </p:animEffect>
                                  </p:childTnLst>
                                </p:cTn>
                              </p:par>
                              <p:par>
                                <p:cTn id="356" presetID="10" presetClass="entr" presetSubtype="0" fill="hold" grpId="0" nodeType="withEffect">
                                  <p:stCondLst>
                                    <p:cond delay="0"/>
                                  </p:stCondLst>
                                  <p:childTnLst>
                                    <p:set>
                                      <p:cBhvr>
                                        <p:cTn id="357" dur="1" fill="hold">
                                          <p:stCondLst>
                                            <p:cond delay="0"/>
                                          </p:stCondLst>
                                        </p:cTn>
                                        <p:tgtEl>
                                          <p:spTgt spid="101484"/>
                                        </p:tgtEl>
                                        <p:attrNameLst>
                                          <p:attrName>style.visibility</p:attrName>
                                        </p:attrNameLst>
                                      </p:cBhvr>
                                      <p:to>
                                        <p:strVal val="visible"/>
                                      </p:to>
                                    </p:set>
                                    <p:animEffect transition="in" filter="fade">
                                      <p:cBhvr>
                                        <p:cTn id="358" dur="500"/>
                                        <p:tgtEl>
                                          <p:spTgt spid="101484"/>
                                        </p:tgtEl>
                                      </p:cBhvr>
                                    </p:animEffect>
                                  </p:childTnLst>
                                </p:cTn>
                              </p:par>
                              <p:par>
                                <p:cTn id="359" presetID="10" presetClass="entr" presetSubtype="0" fill="hold" grpId="0" nodeType="withEffect">
                                  <p:stCondLst>
                                    <p:cond delay="0"/>
                                  </p:stCondLst>
                                  <p:childTnLst>
                                    <p:set>
                                      <p:cBhvr>
                                        <p:cTn id="360" dur="1" fill="hold">
                                          <p:stCondLst>
                                            <p:cond delay="0"/>
                                          </p:stCondLst>
                                        </p:cTn>
                                        <p:tgtEl>
                                          <p:spTgt spid="101485"/>
                                        </p:tgtEl>
                                        <p:attrNameLst>
                                          <p:attrName>style.visibility</p:attrName>
                                        </p:attrNameLst>
                                      </p:cBhvr>
                                      <p:to>
                                        <p:strVal val="visible"/>
                                      </p:to>
                                    </p:set>
                                    <p:animEffect transition="in" filter="fade">
                                      <p:cBhvr>
                                        <p:cTn id="361" dur="500"/>
                                        <p:tgtEl>
                                          <p:spTgt spid="101485"/>
                                        </p:tgtEl>
                                      </p:cBhvr>
                                    </p:animEffect>
                                  </p:childTnLst>
                                </p:cTn>
                              </p:par>
                              <p:par>
                                <p:cTn id="362" presetID="10" presetClass="entr" presetSubtype="0" fill="hold" grpId="0" nodeType="withEffect">
                                  <p:stCondLst>
                                    <p:cond delay="0"/>
                                  </p:stCondLst>
                                  <p:childTnLst>
                                    <p:set>
                                      <p:cBhvr>
                                        <p:cTn id="363" dur="1" fill="hold">
                                          <p:stCondLst>
                                            <p:cond delay="0"/>
                                          </p:stCondLst>
                                        </p:cTn>
                                        <p:tgtEl>
                                          <p:spTgt spid="101474"/>
                                        </p:tgtEl>
                                        <p:attrNameLst>
                                          <p:attrName>style.visibility</p:attrName>
                                        </p:attrNameLst>
                                      </p:cBhvr>
                                      <p:to>
                                        <p:strVal val="visible"/>
                                      </p:to>
                                    </p:set>
                                    <p:animEffect transition="in" filter="fade">
                                      <p:cBhvr>
                                        <p:cTn id="364" dur="500"/>
                                        <p:tgtEl>
                                          <p:spTgt spid="101474"/>
                                        </p:tgtEl>
                                      </p:cBhvr>
                                    </p:animEffect>
                                  </p:childTnLst>
                                </p:cTn>
                              </p:par>
                              <p:par>
                                <p:cTn id="365" presetID="10" presetClass="entr" presetSubtype="0" fill="hold" grpId="0" nodeType="withEffect">
                                  <p:stCondLst>
                                    <p:cond delay="0"/>
                                  </p:stCondLst>
                                  <p:childTnLst>
                                    <p:set>
                                      <p:cBhvr>
                                        <p:cTn id="366" dur="1" fill="hold">
                                          <p:stCondLst>
                                            <p:cond delay="0"/>
                                          </p:stCondLst>
                                        </p:cTn>
                                        <p:tgtEl>
                                          <p:spTgt spid="101477"/>
                                        </p:tgtEl>
                                        <p:attrNameLst>
                                          <p:attrName>style.visibility</p:attrName>
                                        </p:attrNameLst>
                                      </p:cBhvr>
                                      <p:to>
                                        <p:strVal val="visible"/>
                                      </p:to>
                                    </p:set>
                                    <p:animEffect transition="in" filter="fade">
                                      <p:cBhvr>
                                        <p:cTn id="367" dur="500"/>
                                        <p:tgtEl>
                                          <p:spTgt spid="101477"/>
                                        </p:tgtEl>
                                      </p:cBhvr>
                                    </p:animEffect>
                                  </p:childTnLst>
                                </p:cTn>
                              </p:par>
                              <p:par>
                                <p:cTn id="368" presetID="10" presetClass="entr" presetSubtype="0" fill="hold" grpId="0" nodeType="withEffect">
                                  <p:stCondLst>
                                    <p:cond delay="0"/>
                                  </p:stCondLst>
                                  <p:childTnLst>
                                    <p:set>
                                      <p:cBhvr>
                                        <p:cTn id="369" dur="1" fill="hold">
                                          <p:stCondLst>
                                            <p:cond delay="0"/>
                                          </p:stCondLst>
                                        </p:cTn>
                                        <p:tgtEl>
                                          <p:spTgt spid="101478"/>
                                        </p:tgtEl>
                                        <p:attrNameLst>
                                          <p:attrName>style.visibility</p:attrName>
                                        </p:attrNameLst>
                                      </p:cBhvr>
                                      <p:to>
                                        <p:strVal val="visible"/>
                                      </p:to>
                                    </p:set>
                                    <p:animEffect transition="in" filter="fade">
                                      <p:cBhvr>
                                        <p:cTn id="370" dur="500"/>
                                        <p:tgtEl>
                                          <p:spTgt spid="101478"/>
                                        </p:tgtEl>
                                      </p:cBhvr>
                                    </p:animEffect>
                                  </p:childTnLst>
                                </p:cTn>
                              </p:par>
                              <p:par>
                                <p:cTn id="371" presetID="10" presetClass="entr" presetSubtype="0" fill="hold" grpId="0" nodeType="withEffect">
                                  <p:stCondLst>
                                    <p:cond delay="0"/>
                                  </p:stCondLst>
                                  <p:childTnLst>
                                    <p:set>
                                      <p:cBhvr>
                                        <p:cTn id="372" dur="1" fill="hold">
                                          <p:stCondLst>
                                            <p:cond delay="0"/>
                                          </p:stCondLst>
                                        </p:cTn>
                                        <p:tgtEl>
                                          <p:spTgt spid="101479"/>
                                        </p:tgtEl>
                                        <p:attrNameLst>
                                          <p:attrName>style.visibility</p:attrName>
                                        </p:attrNameLst>
                                      </p:cBhvr>
                                      <p:to>
                                        <p:strVal val="visible"/>
                                      </p:to>
                                    </p:set>
                                    <p:animEffect transition="in" filter="fade">
                                      <p:cBhvr>
                                        <p:cTn id="373" dur="500"/>
                                        <p:tgtEl>
                                          <p:spTgt spid="101479"/>
                                        </p:tgtEl>
                                      </p:cBhvr>
                                    </p:animEffect>
                                  </p:childTnLst>
                                </p:cTn>
                              </p:par>
                              <p:par>
                                <p:cTn id="374" presetID="10" presetClass="entr" presetSubtype="0" fill="hold" grpId="0" nodeType="withEffect">
                                  <p:stCondLst>
                                    <p:cond delay="0"/>
                                  </p:stCondLst>
                                  <p:childTnLst>
                                    <p:set>
                                      <p:cBhvr>
                                        <p:cTn id="375" dur="1" fill="hold">
                                          <p:stCondLst>
                                            <p:cond delay="0"/>
                                          </p:stCondLst>
                                        </p:cTn>
                                        <p:tgtEl>
                                          <p:spTgt spid="101480"/>
                                        </p:tgtEl>
                                        <p:attrNameLst>
                                          <p:attrName>style.visibility</p:attrName>
                                        </p:attrNameLst>
                                      </p:cBhvr>
                                      <p:to>
                                        <p:strVal val="visible"/>
                                      </p:to>
                                    </p:set>
                                    <p:animEffect transition="in" filter="fade">
                                      <p:cBhvr>
                                        <p:cTn id="376" dur="500"/>
                                        <p:tgtEl>
                                          <p:spTgt spid="101480"/>
                                        </p:tgtEl>
                                      </p:cBhvr>
                                    </p:animEffect>
                                  </p:childTnLst>
                                </p:cTn>
                              </p:par>
                              <p:par>
                                <p:cTn id="377" presetID="10" presetClass="entr" presetSubtype="0" fill="hold" grpId="0" nodeType="withEffect">
                                  <p:stCondLst>
                                    <p:cond delay="0"/>
                                  </p:stCondLst>
                                  <p:childTnLst>
                                    <p:set>
                                      <p:cBhvr>
                                        <p:cTn id="378" dur="1" fill="hold">
                                          <p:stCondLst>
                                            <p:cond delay="0"/>
                                          </p:stCondLst>
                                        </p:cTn>
                                        <p:tgtEl>
                                          <p:spTgt spid="101482"/>
                                        </p:tgtEl>
                                        <p:attrNameLst>
                                          <p:attrName>style.visibility</p:attrName>
                                        </p:attrNameLst>
                                      </p:cBhvr>
                                      <p:to>
                                        <p:strVal val="visible"/>
                                      </p:to>
                                    </p:set>
                                    <p:animEffect transition="in" filter="fade">
                                      <p:cBhvr>
                                        <p:cTn id="379" dur="500"/>
                                        <p:tgtEl>
                                          <p:spTgt spid="101482"/>
                                        </p:tgtEl>
                                      </p:cBhvr>
                                    </p:animEffect>
                                  </p:childTnLst>
                                </p:cTn>
                              </p:par>
                              <p:par>
                                <p:cTn id="380" presetID="10" presetClass="entr" presetSubtype="0" fill="hold" grpId="0" nodeType="withEffect">
                                  <p:stCondLst>
                                    <p:cond delay="0"/>
                                  </p:stCondLst>
                                  <p:childTnLst>
                                    <p:set>
                                      <p:cBhvr>
                                        <p:cTn id="381" dur="1" fill="hold">
                                          <p:stCondLst>
                                            <p:cond delay="0"/>
                                          </p:stCondLst>
                                        </p:cTn>
                                        <p:tgtEl>
                                          <p:spTgt spid="101483"/>
                                        </p:tgtEl>
                                        <p:attrNameLst>
                                          <p:attrName>style.visibility</p:attrName>
                                        </p:attrNameLst>
                                      </p:cBhvr>
                                      <p:to>
                                        <p:strVal val="visible"/>
                                      </p:to>
                                    </p:set>
                                    <p:animEffect transition="in" filter="fade">
                                      <p:cBhvr>
                                        <p:cTn id="382" dur="500"/>
                                        <p:tgtEl>
                                          <p:spTgt spid="101483"/>
                                        </p:tgtEl>
                                      </p:cBhvr>
                                    </p:animEffect>
                                  </p:childTnLst>
                                </p:cTn>
                              </p:par>
                            </p:childTnLst>
                          </p:cTn>
                        </p:par>
                      </p:childTnLst>
                    </p:cTn>
                  </p:par>
                  <p:par>
                    <p:cTn id="383" fill="hold" nodeType="clickPar">
                      <p:stCondLst>
                        <p:cond delay="indefinite"/>
                      </p:stCondLst>
                      <p:childTnLst>
                        <p:par>
                          <p:cTn id="384" fill="hold" nodeType="withGroup">
                            <p:stCondLst>
                              <p:cond delay="0"/>
                            </p:stCondLst>
                            <p:childTnLst>
                              <p:par>
                                <p:cTn id="385" presetID="22" presetClass="entr" presetSubtype="8" fill="hold" grpId="0" nodeType="clickEffect">
                                  <p:stCondLst>
                                    <p:cond delay="0"/>
                                  </p:stCondLst>
                                  <p:childTnLst>
                                    <p:set>
                                      <p:cBhvr>
                                        <p:cTn id="386" dur="1" fill="hold">
                                          <p:stCondLst>
                                            <p:cond delay="0"/>
                                          </p:stCondLst>
                                        </p:cTn>
                                        <p:tgtEl>
                                          <p:spTgt spid="101486"/>
                                        </p:tgtEl>
                                        <p:attrNameLst>
                                          <p:attrName>style.visibility</p:attrName>
                                        </p:attrNameLst>
                                      </p:cBhvr>
                                      <p:to>
                                        <p:strVal val="visible"/>
                                      </p:to>
                                    </p:set>
                                    <p:animEffect transition="in" filter="wipe(left)">
                                      <p:cBhvr>
                                        <p:cTn id="387" dur="1000"/>
                                        <p:tgtEl>
                                          <p:spTgt spid="101486"/>
                                        </p:tgtEl>
                                      </p:cBhvr>
                                    </p:animEffect>
                                  </p:childTnLst>
                                </p:cTn>
                              </p:par>
                            </p:childTnLst>
                          </p:cTn>
                        </p:par>
                      </p:childTnLst>
                    </p:cTn>
                  </p:par>
                  <p:par>
                    <p:cTn id="388" fill="hold" nodeType="clickPar">
                      <p:stCondLst>
                        <p:cond delay="indefinite"/>
                      </p:stCondLst>
                      <p:childTnLst>
                        <p:par>
                          <p:cTn id="389" fill="hold" nodeType="withGroup">
                            <p:stCondLst>
                              <p:cond delay="0"/>
                            </p:stCondLst>
                            <p:childTnLst>
                              <p:par>
                                <p:cTn id="390" presetID="10" presetClass="entr" presetSubtype="0" fill="hold" grpId="0" nodeType="clickEffect">
                                  <p:stCondLst>
                                    <p:cond delay="0"/>
                                  </p:stCondLst>
                                  <p:childTnLst>
                                    <p:set>
                                      <p:cBhvr>
                                        <p:cTn id="391" dur="1" fill="hold">
                                          <p:stCondLst>
                                            <p:cond delay="0"/>
                                          </p:stCondLst>
                                        </p:cTn>
                                        <p:tgtEl>
                                          <p:spTgt spid="101520">
                                            <p:txEl>
                                              <p:pRg st="0" end="0"/>
                                            </p:txEl>
                                          </p:spTgt>
                                        </p:tgtEl>
                                        <p:attrNameLst>
                                          <p:attrName>style.visibility</p:attrName>
                                        </p:attrNameLst>
                                      </p:cBhvr>
                                      <p:to>
                                        <p:strVal val="visible"/>
                                      </p:to>
                                    </p:set>
                                    <p:animEffect transition="in" filter="fade">
                                      <p:cBhvr>
                                        <p:cTn id="392" dur="500"/>
                                        <p:tgtEl>
                                          <p:spTgt spid="101520">
                                            <p:txEl>
                                              <p:pRg st="0" end="0"/>
                                            </p:txEl>
                                          </p:spTgt>
                                        </p:tgtEl>
                                      </p:cBhvr>
                                    </p:animEffect>
                                  </p:childTnLst>
                                </p:cTn>
                              </p:par>
                            </p:childTnLst>
                          </p:cTn>
                        </p:par>
                      </p:childTnLst>
                    </p:cTn>
                  </p:par>
                  <p:par>
                    <p:cTn id="393" fill="hold" nodeType="clickPar">
                      <p:stCondLst>
                        <p:cond delay="indefinite"/>
                      </p:stCondLst>
                      <p:childTnLst>
                        <p:par>
                          <p:cTn id="394" fill="hold" nodeType="withGroup">
                            <p:stCondLst>
                              <p:cond delay="0"/>
                            </p:stCondLst>
                            <p:childTnLst>
                              <p:par>
                                <p:cTn id="395" presetID="10" presetClass="entr" presetSubtype="0" fill="hold" grpId="0" nodeType="clickEffect">
                                  <p:stCondLst>
                                    <p:cond delay="0"/>
                                  </p:stCondLst>
                                  <p:childTnLst>
                                    <p:set>
                                      <p:cBhvr>
                                        <p:cTn id="396" dur="1" fill="hold">
                                          <p:stCondLst>
                                            <p:cond delay="0"/>
                                          </p:stCondLst>
                                        </p:cTn>
                                        <p:tgtEl>
                                          <p:spTgt spid="101520">
                                            <p:txEl>
                                              <p:pRg st="1" end="1"/>
                                            </p:txEl>
                                          </p:spTgt>
                                        </p:tgtEl>
                                        <p:attrNameLst>
                                          <p:attrName>style.visibility</p:attrName>
                                        </p:attrNameLst>
                                      </p:cBhvr>
                                      <p:to>
                                        <p:strVal val="visible"/>
                                      </p:to>
                                    </p:set>
                                    <p:animEffect transition="in" filter="fade">
                                      <p:cBhvr>
                                        <p:cTn id="397" dur="500"/>
                                        <p:tgtEl>
                                          <p:spTgt spid="101520">
                                            <p:txEl>
                                              <p:pRg st="1" end="1"/>
                                            </p:txEl>
                                          </p:spTgt>
                                        </p:tgtEl>
                                      </p:cBhvr>
                                    </p:animEffect>
                                  </p:childTnLst>
                                </p:cTn>
                              </p:par>
                            </p:childTnLst>
                          </p:cTn>
                        </p:par>
                      </p:childTnLst>
                    </p:cTn>
                  </p:par>
                  <p:par>
                    <p:cTn id="398" fill="hold" nodeType="clickPar">
                      <p:stCondLst>
                        <p:cond delay="indefinite"/>
                      </p:stCondLst>
                      <p:childTnLst>
                        <p:par>
                          <p:cTn id="399" fill="hold" nodeType="withGroup">
                            <p:stCondLst>
                              <p:cond delay="0"/>
                            </p:stCondLst>
                            <p:childTnLst>
                              <p:par>
                                <p:cTn id="400" presetID="10" presetClass="entr" presetSubtype="0" fill="hold" grpId="0" nodeType="clickEffect">
                                  <p:stCondLst>
                                    <p:cond delay="0"/>
                                  </p:stCondLst>
                                  <p:childTnLst>
                                    <p:set>
                                      <p:cBhvr>
                                        <p:cTn id="401" dur="1" fill="hold">
                                          <p:stCondLst>
                                            <p:cond delay="0"/>
                                          </p:stCondLst>
                                        </p:cTn>
                                        <p:tgtEl>
                                          <p:spTgt spid="101514"/>
                                        </p:tgtEl>
                                        <p:attrNameLst>
                                          <p:attrName>style.visibility</p:attrName>
                                        </p:attrNameLst>
                                      </p:cBhvr>
                                      <p:to>
                                        <p:strVal val="visible"/>
                                      </p:to>
                                    </p:set>
                                    <p:animEffect transition="in" filter="fade">
                                      <p:cBhvr>
                                        <p:cTn id="402" dur="500"/>
                                        <p:tgtEl>
                                          <p:spTgt spid="101514"/>
                                        </p:tgtEl>
                                      </p:cBhvr>
                                    </p:animEffect>
                                  </p:childTnLst>
                                </p:cTn>
                              </p:par>
                              <p:par>
                                <p:cTn id="403" presetID="10" presetClass="entr" presetSubtype="0" fill="hold" grpId="0" nodeType="withEffect">
                                  <p:stCondLst>
                                    <p:cond delay="0"/>
                                  </p:stCondLst>
                                  <p:childTnLst>
                                    <p:set>
                                      <p:cBhvr>
                                        <p:cTn id="404" dur="1" fill="hold">
                                          <p:stCondLst>
                                            <p:cond delay="0"/>
                                          </p:stCondLst>
                                        </p:cTn>
                                        <p:tgtEl>
                                          <p:spTgt spid="101515"/>
                                        </p:tgtEl>
                                        <p:attrNameLst>
                                          <p:attrName>style.visibility</p:attrName>
                                        </p:attrNameLst>
                                      </p:cBhvr>
                                      <p:to>
                                        <p:strVal val="visible"/>
                                      </p:to>
                                    </p:set>
                                    <p:animEffect transition="in" filter="fade">
                                      <p:cBhvr>
                                        <p:cTn id="405" dur="500"/>
                                        <p:tgtEl>
                                          <p:spTgt spid="101515"/>
                                        </p:tgtEl>
                                      </p:cBhvr>
                                    </p:animEffect>
                                  </p:childTnLst>
                                </p:cTn>
                              </p:par>
                              <p:par>
                                <p:cTn id="406" presetID="10" presetClass="entr" presetSubtype="0" fill="hold" grpId="0" nodeType="withEffect">
                                  <p:stCondLst>
                                    <p:cond delay="0"/>
                                  </p:stCondLst>
                                  <p:childTnLst>
                                    <p:set>
                                      <p:cBhvr>
                                        <p:cTn id="407" dur="1" fill="hold">
                                          <p:stCondLst>
                                            <p:cond delay="0"/>
                                          </p:stCondLst>
                                        </p:cTn>
                                        <p:tgtEl>
                                          <p:spTgt spid="101523"/>
                                        </p:tgtEl>
                                        <p:attrNameLst>
                                          <p:attrName>style.visibility</p:attrName>
                                        </p:attrNameLst>
                                      </p:cBhvr>
                                      <p:to>
                                        <p:strVal val="visible"/>
                                      </p:to>
                                    </p:set>
                                    <p:animEffect transition="in" filter="fade">
                                      <p:cBhvr>
                                        <p:cTn id="408" dur="500"/>
                                        <p:tgtEl>
                                          <p:spTgt spid="101523"/>
                                        </p:tgtEl>
                                      </p:cBhvr>
                                    </p:animEffect>
                                  </p:childTnLst>
                                </p:cTn>
                              </p:par>
                              <p:par>
                                <p:cTn id="409" presetID="10" presetClass="entr" presetSubtype="0" fill="hold" grpId="0" nodeType="withEffect">
                                  <p:stCondLst>
                                    <p:cond delay="0"/>
                                  </p:stCondLst>
                                  <p:childTnLst>
                                    <p:set>
                                      <p:cBhvr>
                                        <p:cTn id="410" dur="1" fill="hold">
                                          <p:stCondLst>
                                            <p:cond delay="0"/>
                                          </p:stCondLst>
                                        </p:cTn>
                                        <p:tgtEl>
                                          <p:spTgt spid="101524"/>
                                        </p:tgtEl>
                                        <p:attrNameLst>
                                          <p:attrName>style.visibility</p:attrName>
                                        </p:attrNameLst>
                                      </p:cBhvr>
                                      <p:to>
                                        <p:strVal val="visible"/>
                                      </p:to>
                                    </p:set>
                                    <p:animEffect transition="in" filter="fade">
                                      <p:cBhvr>
                                        <p:cTn id="411" dur="500"/>
                                        <p:tgtEl>
                                          <p:spTgt spid="101524"/>
                                        </p:tgtEl>
                                      </p:cBhvr>
                                    </p:animEffect>
                                  </p:childTnLst>
                                </p:cTn>
                              </p:par>
                              <p:par>
                                <p:cTn id="412" presetID="10" presetClass="entr" presetSubtype="0" fill="hold" grpId="0" nodeType="withEffect">
                                  <p:stCondLst>
                                    <p:cond delay="0"/>
                                  </p:stCondLst>
                                  <p:childTnLst>
                                    <p:set>
                                      <p:cBhvr>
                                        <p:cTn id="413" dur="1" fill="hold">
                                          <p:stCondLst>
                                            <p:cond delay="0"/>
                                          </p:stCondLst>
                                        </p:cTn>
                                        <p:tgtEl>
                                          <p:spTgt spid="101513"/>
                                        </p:tgtEl>
                                        <p:attrNameLst>
                                          <p:attrName>style.visibility</p:attrName>
                                        </p:attrNameLst>
                                      </p:cBhvr>
                                      <p:to>
                                        <p:strVal val="visible"/>
                                      </p:to>
                                    </p:set>
                                    <p:animEffect transition="in" filter="fade">
                                      <p:cBhvr>
                                        <p:cTn id="414" dur="500"/>
                                        <p:tgtEl>
                                          <p:spTgt spid="101513"/>
                                        </p:tgtEl>
                                      </p:cBhvr>
                                    </p:animEffect>
                                  </p:childTnLst>
                                </p:cTn>
                              </p:par>
                              <p:par>
                                <p:cTn id="415" presetID="10" presetClass="entr" presetSubtype="0" fill="hold" grpId="0" nodeType="withEffect">
                                  <p:stCondLst>
                                    <p:cond delay="0"/>
                                  </p:stCondLst>
                                  <p:childTnLst>
                                    <p:set>
                                      <p:cBhvr>
                                        <p:cTn id="416" dur="1" fill="hold">
                                          <p:stCondLst>
                                            <p:cond delay="0"/>
                                          </p:stCondLst>
                                        </p:cTn>
                                        <p:tgtEl>
                                          <p:spTgt spid="101516"/>
                                        </p:tgtEl>
                                        <p:attrNameLst>
                                          <p:attrName>style.visibility</p:attrName>
                                        </p:attrNameLst>
                                      </p:cBhvr>
                                      <p:to>
                                        <p:strVal val="visible"/>
                                      </p:to>
                                    </p:set>
                                    <p:animEffect transition="in" filter="fade">
                                      <p:cBhvr>
                                        <p:cTn id="417" dur="500"/>
                                        <p:tgtEl>
                                          <p:spTgt spid="101516"/>
                                        </p:tgtEl>
                                      </p:cBhvr>
                                    </p:animEffect>
                                  </p:childTnLst>
                                </p:cTn>
                              </p:par>
                              <p:par>
                                <p:cTn id="418" presetID="10" presetClass="entr" presetSubtype="0" fill="hold" grpId="0" nodeType="withEffect">
                                  <p:stCondLst>
                                    <p:cond delay="0"/>
                                  </p:stCondLst>
                                  <p:childTnLst>
                                    <p:set>
                                      <p:cBhvr>
                                        <p:cTn id="419" dur="1" fill="hold">
                                          <p:stCondLst>
                                            <p:cond delay="0"/>
                                          </p:stCondLst>
                                        </p:cTn>
                                        <p:tgtEl>
                                          <p:spTgt spid="101517"/>
                                        </p:tgtEl>
                                        <p:attrNameLst>
                                          <p:attrName>style.visibility</p:attrName>
                                        </p:attrNameLst>
                                      </p:cBhvr>
                                      <p:to>
                                        <p:strVal val="visible"/>
                                      </p:to>
                                    </p:set>
                                    <p:animEffect transition="in" filter="fade">
                                      <p:cBhvr>
                                        <p:cTn id="420" dur="500"/>
                                        <p:tgtEl>
                                          <p:spTgt spid="101517"/>
                                        </p:tgtEl>
                                      </p:cBhvr>
                                    </p:animEffect>
                                  </p:childTnLst>
                                </p:cTn>
                              </p:par>
                              <p:par>
                                <p:cTn id="421" presetID="10" presetClass="entr" presetSubtype="0" fill="hold" grpId="0" nodeType="withEffect">
                                  <p:stCondLst>
                                    <p:cond delay="0"/>
                                  </p:stCondLst>
                                  <p:childTnLst>
                                    <p:set>
                                      <p:cBhvr>
                                        <p:cTn id="422" dur="1" fill="hold">
                                          <p:stCondLst>
                                            <p:cond delay="0"/>
                                          </p:stCondLst>
                                        </p:cTn>
                                        <p:tgtEl>
                                          <p:spTgt spid="101518"/>
                                        </p:tgtEl>
                                        <p:attrNameLst>
                                          <p:attrName>style.visibility</p:attrName>
                                        </p:attrNameLst>
                                      </p:cBhvr>
                                      <p:to>
                                        <p:strVal val="visible"/>
                                      </p:to>
                                    </p:set>
                                    <p:animEffect transition="in" filter="fade">
                                      <p:cBhvr>
                                        <p:cTn id="423" dur="500"/>
                                        <p:tgtEl>
                                          <p:spTgt spid="101518"/>
                                        </p:tgtEl>
                                      </p:cBhvr>
                                    </p:animEffect>
                                  </p:childTnLst>
                                </p:cTn>
                              </p:par>
                              <p:par>
                                <p:cTn id="424" presetID="10" presetClass="entr" presetSubtype="0" fill="hold" grpId="0" nodeType="withEffect">
                                  <p:stCondLst>
                                    <p:cond delay="0"/>
                                  </p:stCondLst>
                                  <p:childTnLst>
                                    <p:set>
                                      <p:cBhvr>
                                        <p:cTn id="425" dur="1" fill="hold">
                                          <p:stCondLst>
                                            <p:cond delay="0"/>
                                          </p:stCondLst>
                                        </p:cTn>
                                        <p:tgtEl>
                                          <p:spTgt spid="101519"/>
                                        </p:tgtEl>
                                        <p:attrNameLst>
                                          <p:attrName>style.visibility</p:attrName>
                                        </p:attrNameLst>
                                      </p:cBhvr>
                                      <p:to>
                                        <p:strVal val="visible"/>
                                      </p:to>
                                    </p:set>
                                    <p:animEffect transition="in" filter="fade">
                                      <p:cBhvr>
                                        <p:cTn id="426" dur="500"/>
                                        <p:tgtEl>
                                          <p:spTgt spid="101519"/>
                                        </p:tgtEl>
                                      </p:cBhvr>
                                    </p:animEffect>
                                  </p:childTnLst>
                                </p:cTn>
                              </p:par>
                              <p:par>
                                <p:cTn id="427" presetID="10" presetClass="entr" presetSubtype="0" fill="hold" grpId="0" nodeType="withEffect">
                                  <p:stCondLst>
                                    <p:cond delay="0"/>
                                  </p:stCondLst>
                                  <p:childTnLst>
                                    <p:set>
                                      <p:cBhvr>
                                        <p:cTn id="428" dur="1" fill="hold">
                                          <p:stCondLst>
                                            <p:cond delay="0"/>
                                          </p:stCondLst>
                                        </p:cTn>
                                        <p:tgtEl>
                                          <p:spTgt spid="101521"/>
                                        </p:tgtEl>
                                        <p:attrNameLst>
                                          <p:attrName>style.visibility</p:attrName>
                                        </p:attrNameLst>
                                      </p:cBhvr>
                                      <p:to>
                                        <p:strVal val="visible"/>
                                      </p:to>
                                    </p:set>
                                    <p:animEffect transition="in" filter="fade">
                                      <p:cBhvr>
                                        <p:cTn id="429" dur="500"/>
                                        <p:tgtEl>
                                          <p:spTgt spid="101521"/>
                                        </p:tgtEl>
                                      </p:cBhvr>
                                    </p:animEffect>
                                  </p:childTnLst>
                                </p:cTn>
                              </p:par>
                              <p:par>
                                <p:cTn id="430" presetID="10" presetClass="entr" presetSubtype="0" fill="hold" grpId="0" nodeType="withEffect">
                                  <p:stCondLst>
                                    <p:cond delay="0"/>
                                  </p:stCondLst>
                                  <p:childTnLst>
                                    <p:set>
                                      <p:cBhvr>
                                        <p:cTn id="431" dur="1" fill="hold">
                                          <p:stCondLst>
                                            <p:cond delay="0"/>
                                          </p:stCondLst>
                                        </p:cTn>
                                        <p:tgtEl>
                                          <p:spTgt spid="101522"/>
                                        </p:tgtEl>
                                        <p:attrNameLst>
                                          <p:attrName>style.visibility</p:attrName>
                                        </p:attrNameLst>
                                      </p:cBhvr>
                                      <p:to>
                                        <p:strVal val="visible"/>
                                      </p:to>
                                    </p:set>
                                    <p:animEffect transition="in" filter="fade">
                                      <p:cBhvr>
                                        <p:cTn id="432" dur="500"/>
                                        <p:tgtEl>
                                          <p:spTgt spid="101522"/>
                                        </p:tgtEl>
                                      </p:cBhvr>
                                    </p:animEffect>
                                  </p:childTnLst>
                                </p:cTn>
                              </p:par>
                            </p:childTnLst>
                          </p:cTn>
                        </p:par>
                      </p:childTnLst>
                    </p:cTn>
                  </p:par>
                  <p:par>
                    <p:cTn id="433" fill="hold" nodeType="clickPar">
                      <p:stCondLst>
                        <p:cond delay="indefinite"/>
                      </p:stCondLst>
                      <p:childTnLst>
                        <p:par>
                          <p:cTn id="434" fill="hold" nodeType="withGroup">
                            <p:stCondLst>
                              <p:cond delay="0"/>
                            </p:stCondLst>
                            <p:childTnLst>
                              <p:par>
                                <p:cTn id="435" presetID="22" presetClass="entr" presetSubtype="8" fill="hold" grpId="0" nodeType="clickEffect">
                                  <p:stCondLst>
                                    <p:cond delay="0"/>
                                  </p:stCondLst>
                                  <p:childTnLst>
                                    <p:set>
                                      <p:cBhvr>
                                        <p:cTn id="436" dur="1" fill="hold">
                                          <p:stCondLst>
                                            <p:cond delay="0"/>
                                          </p:stCondLst>
                                        </p:cTn>
                                        <p:tgtEl>
                                          <p:spTgt spid="101525"/>
                                        </p:tgtEl>
                                        <p:attrNameLst>
                                          <p:attrName>style.visibility</p:attrName>
                                        </p:attrNameLst>
                                      </p:cBhvr>
                                      <p:to>
                                        <p:strVal val="visible"/>
                                      </p:to>
                                    </p:set>
                                    <p:animEffect transition="in" filter="wipe(left)">
                                      <p:cBhvr>
                                        <p:cTn id="437" dur="1000"/>
                                        <p:tgtEl>
                                          <p:spTgt spid="101525"/>
                                        </p:tgtEl>
                                      </p:cBhvr>
                                    </p:animEffect>
                                  </p:childTnLst>
                                </p:cTn>
                              </p:par>
                            </p:childTnLst>
                          </p:cTn>
                        </p:par>
                      </p:childTnLst>
                    </p:cTn>
                  </p:par>
                  <p:par>
                    <p:cTn id="438" fill="hold" nodeType="clickPar">
                      <p:stCondLst>
                        <p:cond delay="indefinite"/>
                      </p:stCondLst>
                      <p:childTnLst>
                        <p:par>
                          <p:cTn id="439" fill="hold" nodeType="withGroup">
                            <p:stCondLst>
                              <p:cond delay="0"/>
                            </p:stCondLst>
                            <p:childTnLst>
                              <p:par>
                                <p:cTn id="440" presetID="10" presetClass="entr" presetSubtype="0" fill="hold" grpId="0" nodeType="clickEffect">
                                  <p:stCondLst>
                                    <p:cond delay="0"/>
                                  </p:stCondLst>
                                  <p:childTnLst>
                                    <p:set>
                                      <p:cBhvr>
                                        <p:cTn id="441" dur="1" fill="hold">
                                          <p:stCondLst>
                                            <p:cond delay="0"/>
                                          </p:stCondLst>
                                        </p:cTn>
                                        <p:tgtEl>
                                          <p:spTgt spid="101507">
                                            <p:txEl>
                                              <p:pRg st="0" end="0"/>
                                            </p:txEl>
                                          </p:spTgt>
                                        </p:tgtEl>
                                        <p:attrNameLst>
                                          <p:attrName>style.visibility</p:attrName>
                                        </p:attrNameLst>
                                      </p:cBhvr>
                                      <p:to>
                                        <p:strVal val="visible"/>
                                      </p:to>
                                    </p:set>
                                    <p:animEffect transition="in" filter="fade">
                                      <p:cBhvr>
                                        <p:cTn id="442" dur="500"/>
                                        <p:tgtEl>
                                          <p:spTgt spid="101507">
                                            <p:txEl>
                                              <p:pRg st="0" end="0"/>
                                            </p:txEl>
                                          </p:spTgt>
                                        </p:tgtEl>
                                      </p:cBhvr>
                                    </p:animEffect>
                                  </p:childTnLst>
                                </p:cTn>
                              </p:par>
                            </p:childTnLst>
                          </p:cTn>
                        </p:par>
                      </p:childTnLst>
                    </p:cTn>
                  </p:par>
                  <p:par>
                    <p:cTn id="443" fill="hold" nodeType="clickPar">
                      <p:stCondLst>
                        <p:cond delay="indefinite"/>
                      </p:stCondLst>
                      <p:childTnLst>
                        <p:par>
                          <p:cTn id="444" fill="hold" nodeType="withGroup">
                            <p:stCondLst>
                              <p:cond delay="0"/>
                            </p:stCondLst>
                            <p:childTnLst>
                              <p:par>
                                <p:cTn id="445" presetID="10" presetClass="entr" presetSubtype="0" fill="hold" grpId="0" nodeType="clickEffect">
                                  <p:stCondLst>
                                    <p:cond delay="0"/>
                                  </p:stCondLst>
                                  <p:childTnLst>
                                    <p:set>
                                      <p:cBhvr>
                                        <p:cTn id="446" dur="1" fill="hold">
                                          <p:stCondLst>
                                            <p:cond delay="0"/>
                                          </p:stCondLst>
                                        </p:cTn>
                                        <p:tgtEl>
                                          <p:spTgt spid="101507">
                                            <p:txEl>
                                              <p:pRg st="1" end="1"/>
                                            </p:txEl>
                                          </p:spTgt>
                                        </p:tgtEl>
                                        <p:attrNameLst>
                                          <p:attrName>style.visibility</p:attrName>
                                        </p:attrNameLst>
                                      </p:cBhvr>
                                      <p:to>
                                        <p:strVal val="visible"/>
                                      </p:to>
                                    </p:set>
                                    <p:animEffect transition="in" filter="fade">
                                      <p:cBhvr>
                                        <p:cTn id="447" dur="500"/>
                                        <p:tgtEl>
                                          <p:spTgt spid="101507">
                                            <p:txEl>
                                              <p:pRg st="1" end="1"/>
                                            </p:txEl>
                                          </p:spTgt>
                                        </p:tgtEl>
                                      </p:cBhvr>
                                    </p:animEffect>
                                  </p:childTnLst>
                                </p:cTn>
                              </p:par>
                            </p:childTnLst>
                          </p:cTn>
                        </p:par>
                      </p:childTnLst>
                    </p:cTn>
                  </p:par>
                  <p:par>
                    <p:cTn id="448" fill="hold" nodeType="clickPar">
                      <p:stCondLst>
                        <p:cond delay="indefinite"/>
                      </p:stCondLst>
                      <p:childTnLst>
                        <p:par>
                          <p:cTn id="449" fill="hold" nodeType="withGroup">
                            <p:stCondLst>
                              <p:cond delay="0"/>
                            </p:stCondLst>
                            <p:childTnLst>
                              <p:par>
                                <p:cTn id="450" presetID="10" presetClass="entr" presetSubtype="0" fill="hold" grpId="0" nodeType="clickEffect">
                                  <p:stCondLst>
                                    <p:cond delay="0"/>
                                  </p:stCondLst>
                                  <p:childTnLst>
                                    <p:set>
                                      <p:cBhvr>
                                        <p:cTn id="451" dur="1" fill="hold">
                                          <p:stCondLst>
                                            <p:cond delay="0"/>
                                          </p:stCondLst>
                                        </p:cTn>
                                        <p:tgtEl>
                                          <p:spTgt spid="101501"/>
                                        </p:tgtEl>
                                        <p:attrNameLst>
                                          <p:attrName>style.visibility</p:attrName>
                                        </p:attrNameLst>
                                      </p:cBhvr>
                                      <p:to>
                                        <p:strVal val="visible"/>
                                      </p:to>
                                    </p:set>
                                    <p:animEffect transition="in" filter="fade">
                                      <p:cBhvr>
                                        <p:cTn id="452" dur="500"/>
                                        <p:tgtEl>
                                          <p:spTgt spid="101501"/>
                                        </p:tgtEl>
                                      </p:cBhvr>
                                    </p:animEffect>
                                  </p:childTnLst>
                                </p:cTn>
                              </p:par>
                              <p:par>
                                <p:cTn id="453" presetID="10" presetClass="entr" presetSubtype="0" fill="hold" grpId="0" nodeType="withEffect">
                                  <p:stCondLst>
                                    <p:cond delay="0"/>
                                  </p:stCondLst>
                                  <p:childTnLst>
                                    <p:set>
                                      <p:cBhvr>
                                        <p:cTn id="454" dur="1" fill="hold">
                                          <p:stCondLst>
                                            <p:cond delay="0"/>
                                          </p:stCondLst>
                                        </p:cTn>
                                        <p:tgtEl>
                                          <p:spTgt spid="101502"/>
                                        </p:tgtEl>
                                        <p:attrNameLst>
                                          <p:attrName>style.visibility</p:attrName>
                                        </p:attrNameLst>
                                      </p:cBhvr>
                                      <p:to>
                                        <p:strVal val="visible"/>
                                      </p:to>
                                    </p:set>
                                    <p:animEffect transition="in" filter="fade">
                                      <p:cBhvr>
                                        <p:cTn id="455" dur="500"/>
                                        <p:tgtEl>
                                          <p:spTgt spid="101502"/>
                                        </p:tgtEl>
                                      </p:cBhvr>
                                    </p:animEffect>
                                  </p:childTnLst>
                                </p:cTn>
                              </p:par>
                              <p:par>
                                <p:cTn id="456" presetID="10" presetClass="entr" presetSubtype="0" fill="hold" grpId="0" nodeType="withEffect">
                                  <p:stCondLst>
                                    <p:cond delay="0"/>
                                  </p:stCondLst>
                                  <p:childTnLst>
                                    <p:set>
                                      <p:cBhvr>
                                        <p:cTn id="457" dur="1" fill="hold">
                                          <p:stCondLst>
                                            <p:cond delay="0"/>
                                          </p:stCondLst>
                                        </p:cTn>
                                        <p:tgtEl>
                                          <p:spTgt spid="101510"/>
                                        </p:tgtEl>
                                        <p:attrNameLst>
                                          <p:attrName>style.visibility</p:attrName>
                                        </p:attrNameLst>
                                      </p:cBhvr>
                                      <p:to>
                                        <p:strVal val="visible"/>
                                      </p:to>
                                    </p:set>
                                    <p:animEffect transition="in" filter="fade">
                                      <p:cBhvr>
                                        <p:cTn id="458" dur="500"/>
                                        <p:tgtEl>
                                          <p:spTgt spid="101510"/>
                                        </p:tgtEl>
                                      </p:cBhvr>
                                    </p:animEffect>
                                  </p:childTnLst>
                                </p:cTn>
                              </p:par>
                              <p:par>
                                <p:cTn id="459" presetID="10" presetClass="entr" presetSubtype="0" fill="hold" grpId="0" nodeType="withEffect">
                                  <p:stCondLst>
                                    <p:cond delay="0"/>
                                  </p:stCondLst>
                                  <p:childTnLst>
                                    <p:set>
                                      <p:cBhvr>
                                        <p:cTn id="460" dur="1" fill="hold">
                                          <p:stCondLst>
                                            <p:cond delay="0"/>
                                          </p:stCondLst>
                                        </p:cTn>
                                        <p:tgtEl>
                                          <p:spTgt spid="101511"/>
                                        </p:tgtEl>
                                        <p:attrNameLst>
                                          <p:attrName>style.visibility</p:attrName>
                                        </p:attrNameLst>
                                      </p:cBhvr>
                                      <p:to>
                                        <p:strVal val="visible"/>
                                      </p:to>
                                    </p:set>
                                    <p:animEffect transition="in" filter="fade">
                                      <p:cBhvr>
                                        <p:cTn id="461" dur="500"/>
                                        <p:tgtEl>
                                          <p:spTgt spid="101511"/>
                                        </p:tgtEl>
                                      </p:cBhvr>
                                    </p:animEffect>
                                  </p:childTnLst>
                                </p:cTn>
                              </p:par>
                              <p:par>
                                <p:cTn id="462" presetID="10" presetClass="entr" presetSubtype="0" fill="hold" grpId="0" nodeType="withEffect">
                                  <p:stCondLst>
                                    <p:cond delay="0"/>
                                  </p:stCondLst>
                                  <p:childTnLst>
                                    <p:set>
                                      <p:cBhvr>
                                        <p:cTn id="463" dur="1" fill="hold">
                                          <p:stCondLst>
                                            <p:cond delay="0"/>
                                          </p:stCondLst>
                                        </p:cTn>
                                        <p:tgtEl>
                                          <p:spTgt spid="101500"/>
                                        </p:tgtEl>
                                        <p:attrNameLst>
                                          <p:attrName>style.visibility</p:attrName>
                                        </p:attrNameLst>
                                      </p:cBhvr>
                                      <p:to>
                                        <p:strVal val="visible"/>
                                      </p:to>
                                    </p:set>
                                    <p:animEffect transition="in" filter="fade">
                                      <p:cBhvr>
                                        <p:cTn id="464" dur="500"/>
                                        <p:tgtEl>
                                          <p:spTgt spid="101500"/>
                                        </p:tgtEl>
                                      </p:cBhvr>
                                    </p:animEffect>
                                  </p:childTnLst>
                                </p:cTn>
                              </p:par>
                              <p:par>
                                <p:cTn id="465" presetID="10" presetClass="entr" presetSubtype="0" fill="hold" grpId="0" nodeType="withEffect">
                                  <p:stCondLst>
                                    <p:cond delay="0"/>
                                  </p:stCondLst>
                                  <p:childTnLst>
                                    <p:set>
                                      <p:cBhvr>
                                        <p:cTn id="466" dur="1" fill="hold">
                                          <p:stCondLst>
                                            <p:cond delay="0"/>
                                          </p:stCondLst>
                                        </p:cTn>
                                        <p:tgtEl>
                                          <p:spTgt spid="101503"/>
                                        </p:tgtEl>
                                        <p:attrNameLst>
                                          <p:attrName>style.visibility</p:attrName>
                                        </p:attrNameLst>
                                      </p:cBhvr>
                                      <p:to>
                                        <p:strVal val="visible"/>
                                      </p:to>
                                    </p:set>
                                    <p:animEffect transition="in" filter="fade">
                                      <p:cBhvr>
                                        <p:cTn id="467" dur="500"/>
                                        <p:tgtEl>
                                          <p:spTgt spid="101503"/>
                                        </p:tgtEl>
                                      </p:cBhvr>
                                    </p:animEffect>
                                  </p:childTnLst>
                                </p:cTn>
                              </p:par>
                              <p:par>
                                <p:cTn id="468" presetID="10" presetClass="entr" presetSubtype="0" fill="hold" grpId="0" nodeType="withEffect">
                                  <p:stCondLst>
                                    <p:cond delay="0"/>
                                  </p:stCondLst>
                                  <p:childTnLst>
                                    <p:set>
                                      <p:cBhvr>
                                        <p:cTn id="469" dur="1" fill="hold">
                                          <p:stCondLst>
                                            <p:cond delay="0"/>
                                          </p:stCondLst>
                                        </p:cTn>
                                        <p:tgtEl>
                                          <p:spTgt spid="101504"/>
                                        </p:tgtEl>
                                        <p:attrNameLst>
                                          <p:attrName>style.visibility</p:attrName>
                                        </p:attrNameLst>
                                      </p:cBhvr>
                                      <p:to>
                                        <p:strVal val="visible"/>
                                      </p:to>
                                    </p:set>
                                    <p:animEffect transition="in" filter="fade">
                                      <p:cBhvr>
                                        <p:cTn id="470" dur="500"/>
                                        <p:tgtEl>
                                          <p:spTgt spid="101504"/>
                                        </p:tgtEl>
                                      </p:cBhvr>
                                    </p:animEffect>
                                  </p:childTnLst>
                                </p:cTn>
                              </p:par>
                              <p:par>
                                <p:cTn id="471" presetID="10" presetClass="entr" presetSubtype="0" fill="hold" grpId="0" nodeType="withEffect">
                                  <p:stCondLst>
                                    <p:cond delay="0"/>
                                  </p:stCondLst>
                                  <p:childTnLst>
                                    <p:set>
                                      <p:cBhvr>
                                        <p:cTn id="472" dur="1" fill="hold">
                                          <p:stCondLst>
                                            <p:cond delay="0"/>
                                          </p:stCondLst>
                                        </p:cTn>
                                        <p:tgtEl>
                                          <p:spTgt spid="101505"/>
                                        </p:tgtEl>
                                        <p:attrNameLst>
                                          <p:attrName>style.visibility</p:attrName>
                                        </p:attrNameLst>
                                      </p:cBhvr>
                                      <p:to>
                                        <p:strVal val="visible"/>
                                      </p:to>
                                    </p:set>
                                    <p:animEffect transition="in" filter="fade">
                                      <p:cBhvr>
                                        <p:cTn id="473" dur="500"/>
                                        <p:tgtEl>
                                          <p:spTgt spid="101505"/>
                                        </p:tgtEl>
                                      </p:cBhvr>
                                    </p:animEffect>
                                  </p:childTnLst>
                                </p:cTn>
                              </p:par>
                              <p:par>
                                <p:cTn id="474" presetID="10" presetClass="entr" presetSubtype="0" fill="hold" grpId="0" nodeType="withEffect">
                                  <p:stCondLst>
                                    <p:cond delay="0"/>
                                  </p:stCondLst>
                                  <p:childTnLst>
                                    <p:set>
                                      <p:cBhvr>
                                        <p:cTn id="475" dur="1" fill="hold">
                                          <p:stCondLst>
                                            <p:cond delay="0"/>
                                          </p:stCondLst>
                                        </p:cTn>
                                        <p:tgtEl>
                                          <p:spTgt spid="101506"/>
                                        </p:tgtEl>
                                        <p:attrNameLst>
                                          <p:attrName>style.visibility</p:attrName>
                                        </p:attrNameLst>
                                      </p:cBhvr>
                                      <p:to>
                                        <p:strVal val="visible"/>
                                      </p:to>
                                    </p:set>
                                    <p:animEffect transition="in" filter="fade">
                                      <p:cBhvr>
                                        <p:cTn id="476" dur="500"/>
                                        <p:tgtEl>
                                          <p:spTgt spid="101506"/>
                                        </p:tgtEl>
                                      </p:cBhvr>
                                    </p:animEffect>
                                  </p:childTnLst>
                                </p:cTn>
                              </p:par>
                              <p:par>
                                <p:cTn id="477" presetID="10" presetClass="entr" presetSubtype="0" fill="hold" grpId="0" nodeType="withEffect">
                                  <p:stCondLst>
                                    <p:cond delay="0"/>
                                  </p:stCondLst>
                                  <p:childTnLst>
                                    <p:set>
                                      <p:cBhvr>
                                        <p:cTn id="478" dur="1" fill="hold">
                                          <p:stCondLst>
                                            <p:cond delay="0"/>
                                          </p:stCondLst>
                                        </p:cTn>
                                        <p:tgtEl>
                                          <p:spTgt spid="101508"/>
                                        </p:tgtEl>
                                        <p:attrNameLst>
                                          <p:attrName>style.visibility</p:attrName>
                                        </p:attrNameLst>
                                      </p:cBhvr>
                                      <p:to>
                                        <p:strVal val="visible"/>
                                      </p:to>
                                    </p:set>
                                    <p:animEffect transition="in" filter="fade">
                                      <p:cBhvr>
                                        <p:cTn id="479" dur="500"/>
                                        <p:tgtEl>
                                          <p:spTgt spid="101508"/>
                                        </p:tgtEl>
                                      </p:cBhvr>
                                    </p:animEffect>
                                  </p:childTnLst>
                                </p:cTn>
                              </p:par>
                              <p:par>
                                <p:cTn id="480" presetID="10" presetClass="entr" presetSubtype="0" fill="hold" grpId="0" nodeType="withEffect">
                                  <p:stCondLst>
                                    <p:cond delay="0"/>
                                  </p:stCondLst>
                                  <p:childTnLst>
                                    <p:set>
                                      <p:cBhvr>
                                        <p:cTn id="481" dur="1" fill="hold">
                                          <p:stCondLst>
                                            <p:cond delay="0"/>
                                          </p:stCondLst>
                                        </p:cTn>
                                        <p:tgtEl>
                                          <p:spTgt spid="101509"/>
                                        </p:tgtEl>
                                        <p:attrNameLst>
                                          <p:attrName>style.visibility</p:attrName>
                                        </p:attrNameLst>
                                      </p:cBhvr>
                                      <p:to>
                                        <p:strVal val="visible"/>
                                      </p:to>
                                    </p:set>
                                    <p:animEffect transition="in" filter="fade">
                                      <p:cBhvr>
                                        <p:cTn id="482" dur="500"/>
                                        <p:tgtEl>
                                          <p:spTgt spid="101509"/>
                                        </p:tgtEl>
                                      </p:cBhvr>
                                    </p:animEffect>
                                  </p:childTnLst>
                                </p:cTn>
                              </p:par>
                            </p:childTnLst>
                          </p:cTn>
                        </p:par>
                      </p:childTnLst>
                    </p:cTn>
                  </p:par>
                  <p:par>
                    <p:cTn id="483" fill="hold" nodeType="clickPar">
                      <p:stCondLst>
                        <p:cond delay="indefinite"/>
                      </p:stCondLst>
                      <p:childTnLst>
                        <p:par>
                          <p:cTn id="484" fill="hold" nodeType="withGroup">
                            <p:stCondLst>
                              <p:cond delay="0"/>
                            </p:stCondLst>
                            <p:childTnLst>
                              <p:par>
                                <p:cTn id="485" presetID="22" presetClass="entr" presetSubtype="8" fill="hold" grpId="0" nodeType="clickEffect">
                                  <p:stCondLst>
                                    <p:cond delay="0"/>
                                  </p:stCondLst>
                                  <p:childTnLst>
                                    <p:set>
                                      <p:cBhvr>
                                        <p:cTn id="486" dur="1" fill="hold">
                                          <p:stCondLst>
                                            <p:cond delay="0"/>
                                          </p:stCondLst>
                                        </p:cTn>
                                        <p:tgtEl>
                                          <p:spTgt spid="101512"/>
                                        </p:tgtEl>
                                        <p:attrNameLst>
                                          <p:attrName>style.visibility</p:attrName>
                                        </p:attrNameLst>
                                      </p:cBhvr>
                                      <p:to>
                                        <p:strVal val="visible"/>
                                      </p:to>
                                    </p:set>
                                    <p:animEffect transition="in" filter="wipe(left)">
                                      <p:cBhvr>
                                        <p:cTn id="487" dur="1000"/>
                                        <p:tgtEl>
                                          <p:spTgt spid="101512"/>
                                        </p:tgtEl>
                                      </p:cBhvr>
                                    </p:animEffect>
                                  </p:childTnLst>
                                </p:cTn>
                              </p:par>
                            </p:childTnLst>
                          </p:cTn>
                        </p:par>
                      </p:childTnLst>
                    </p:cTn>
                  </p:par>
                  <p:par>
                    <p:cTn id="488" fill="hold" nodeType="clickPar">
                      <p:stCondLst>
                        <p:cond delay="indefinite"/>
                      </p:stCondLst>
                      <p:childTnLst>
                        <p:par>
                          <p:cTn id="489" fill="hold" nodeType="withGroup">
                            <p:stCondLst>
                              <p:cond delay="0"/>
                            </p:stCondLst>
                            <p:childTnLst>
                              <p:par>
                                <p:cTn id="490" presetID="10" presetClass="entr" presetSubtype="0" fill="hold" grpId="0" nodeType="clickEffect">
                                  <p:stCondLst>
                                    <p:cond delay="0"/>
                                  </p:stCondLst>
                                  <p:childTnLst>
                                    <p:set>
                                      <p:cBhvr>
                                        <p:cTn id="491" dur="1" fill="hold">
                                          <p:stCondLst>
                                            <p:cond delay="0"/>
                                          </p:stCondLst>
                                        </p:cTn>
                                        <p:tgtEl>
                                          <p:spTgt spid="101494"/>
                                        </p:tgtEl>
                                        <p:attrNameLst>
                                          <p:attrName>style.visibility</p:attrName>
                                        </p:attrNameLst>
                                      </p:cBhvr>
                                      <p:to>
                                        <p:strVal val="visible"/>
                                      </p:to>
                                    </p:set>
                                    <p:animEffect transition="in" filter="fade">
                                      <p:cBhvr>
                                        <p:cTn id="492" dur="500"/>
                                        <p:tgtEl>
                                          <p:spTgt spid="101494"/>
                                        </p:tgtEl>
                                      </p:cBhvr>
                                    </p:animEffect>
                                  </p:childTnLst>
                                </p:cTn>
                              </p:par>
                            </p:childTnLst>
                          </p:cTn>
                        </p:par>
                      </p:childTnLst>
                    </p:cTn>
                  </p:par>
                  <p:par>
                    <p:cTn id="493" fill="hold" nodeType="clickPar">
                      <p:stCondLst>
                        <p:cond delay="indefinite"/>
                      </p:stCondLst>
                      <p:childTnLst>
                        <p:par>
                          <p:cTn id="494" fill="hold" nodeType="withGroup">
                            <p:stCondLst>
                              <p:cond delay="0"/>
                            </p:stCondLst>
                            <p:childTnLst>
                              <p:par>
                                <p:cTn id="495" presetID="10" presetClass="entr" presetSubtype="0" fill="hold" grpId="0" nodeType="clickEffect">
                                  <p:stCondLst>
                                    <p:cond delay="0"/>
                                  </p:stCondLst>
                                  <p:childTnLst>
                                    <p:set>
                                      <p:cBhvr>
                                        <p:cTn id="496" dur="1" fill="hold">
                                          <p:stCondLst>
                                            <p:cond delay="0"/>
                                          </p:stCondLst>
                                        </p:cTn>
                                        <p:tgtEl>
                                          <p:spTgt spid="101488"/>
                                        </p:tgtEl>
                                        <p:attrNameLst>
                                          <p:attrName>style.visibility</p:attrName>
                                        </p:attrNameLst>
                                      </p:cBhvr>
                                      <p:to>
                                        <p:strVal val="visible"/>
                                      </p:to>
                                    </p:set>
                                    <p:animEffect transition="in" filter="fade">
                                      <p:cBhvr>
                                        <p:cTn id="497" dur="500"/>
                                        <p:tgtEl>
                                          <p:spTgt spid="101488"/>
                                        </p:tgtEl>
                                      </p:cBhvr>
                                    </p:animEffect>
                                  </p:childTnLst>
                                </p:cTn>
                              </p:par>
                              <p:par>
                                <p:cTn id="498" presetID="10" presetClass="entr" presetSubtype="0" fill="hold" grpId="0" nodeType="withEffect">
                                  <p:stCondLst>
                                    <p:cond delay="0"/>
                                  </p:stCondLst>
                                  <p:childTnLst>
                                    <p:set>
                                      <p:cBhvr>
                                        <p:cTn id="499" dur="1" fill="hold">
                                          <p:stCondLst>
                                            <p:cond delay="0"/>
                                          </p:stCondLst>
                                        </p:cTn>
                                        <p:tgtEl>
                                          <p:spTgt spid="101489"/>
                                        </p:tgtEl>
                                        <p:attrNameLst>
                                          <p:attrName>style.visibility</p:attrName>
                                        </p:attrNameLst>
                                      </p:cBhvr>
                                      <p:to>
                                        <p:strVal val="visible"/>
                                      </p:to>
                                    </p:set>
                                    <p:animEffect transition="in" filter="fade">
                                      <p:cBhvr>
                                        <p:cTn id="500" dur="500"/>
                                        <p:tgtEl>
                                          <p:spTgt spid="101489"/>
                                        </p:tgtEl>
                                      </p:cBhvr>
                                    </p:animEffect>
                                  </p:childTnLst>
                                </p:cTn>
                              </p:par>
                              <p:par>
                                <p:cTn id="501" presetID="10" presetClass="entr" presetSubtype="0" fill="hold" grpId="0" nodeType="withEffect">
                                  <p:stCondLst>
                                    <p:cond delay="0"/>
                                  </p:stCondLst>
                                  <p:childTnLst>
                                    <p:set>
                                      <p:cBhvr>
                                        <p:cTn id="502" dur="1" fill="hold">
                                          <p:stCondLst>
                                            <p:cond delay="0"/>
                                          </p:stCondLst>
                                        </p:cTn>
                                        <p:tgtEl>
                                          <p:spTgt spid="101498"/>
                                        </p:tgtEl>
                                        <p:attrNameLst>
                                          <p:attrName>style.visibility</p:attrName>
                                        </p:attrNameLst>
                                      </p:cBhvr>
                                      <p:to>
                                        <p:strVal val="visible"/>
                                      </p:to>
                                    </p:set>
                                    <p:animEffect transition="in" filter="fade">
                                      <p:cBhvr>
                                        <p:cTn id="503" dur="500"/>
                                        <p:tgtEl>
                                          <p:spTgt spid="101498"/>
                                        </p:tgtEl>
                                      </p:cBhvr>
                                    </p:animEffect>
                                  </p:childTnLst>
                                </p:cTn>
                              </p:par>
                              <p:par>
                                <p:cTn id="504" presetID="10" presetClass="entr" presetSubtype="0" fill="hold" grpId="0" nodeType="withEffect">
                                  <p:stCondLst>
                                    <p:cond delay="0"/>
                                  </p:stCondLst>
                                  <p:childTnLst>
                                    <p:set>
                                      <p:cBhvr>
                                        <p:cTn id="505" dur="1" fill="hold">
                                          <p:stCondLst>
                                            <p:cond delay="0"/>
                                          </p:stCondLst>
                                        </p:cTn>
                                        <p:tgtEl>
                                          <p:spTgt spid="101487"/>
                                        </p:tgtEl>
                                        <p:attrNameLst>
                                          <p:attrName>style.visibility</p:attrName>
                                        </p:attrNameLst>
                                      </p:cBhvr>
                                      <p:to>
                                        <p:strVal val="visible"/>
                                      </p:to>
                                    </p:set>
                                    <p:animEffect transition="in" filter="fade">
                                      <p:cBhvr>
                                        <p:cTn id="506" dur="500"/>
                                        <p:tgtEl>
                                          <p:spTgt spid="101487"/>
                                        </p:tgtEl>
                                      </p:cBhvr>
                                    </p:animEffect>
                                  </p:childTnLst>
                                </p:cTn>
                              </p:par>
                              <p:par>
                                <p:cTn id="507" presetID="10" presetClass="entr" presetSubtype="0" fill="hold" grpId="0" nodeType="withEffect">
                                  <p:stCondLst>
                                    <p:cond delay="0"/>
                                  </p:stCondLst>
                                  <p:childTnLst>
                                    <p:set>
                                      <p:cBhvr>
                                        <p:cTn id="508" dur="1" fill="hold">
                                          <p:stCondLst>
                                            <p:cond delay="0"/>
                                          </p:stCondLst>
                                        </p:cTn>
                                        <p:tgtEl>
                                          <p:spTgt spid="101490"/>
                                        </p:tgtEl>
                                        <p:attrNameLst>
                                          <p:attrName>style.visibility</p:attrName>
                                        </p:attrNameLst>
                                      </p:cBhvr>
                                      <p:to>
                                        <p:strVal val="visible"/>
                                      </p:to>
                                    </p:set>
                                    <p:animEffect transition="in" filter="fade">
                                      <p:cBhvr>
                                        <p:cTn id="509" dur="500"/>
                                        <p:tgtEl>
                                          <p:spTgt spid="101490"/>
                                        </p:tgtEl>
                                      </p:cBhvr>
                                    </p:animEffect>
                                  </p:childTnLst>
                                </p:cTn>
                              </p:par>
                              <p:par>
                                <p:cTn id="510" presetID="10" presetClass="entr" presetSubtype="0" fill="hold" grpId="0" nodeType="withEffect">
                                  <p:stCondLst>
                                    <p:cond delay="0"/>
                                  </p:stCondLst>
                                  <p:childTnLst>
                                    <p:set>
                                      <p:cBhvr>
                                        <p:cTn id="511" dur="1" fill="hold">
                                          <p:stCondLst>
                                            <p:cond delay="0"/>
                                          </p:stCondLst>
                                        </p:cTn>
                                        <p:tgtEl>
                                          <p:spTgt spid="101536"/>
                                        </p:tgtEl>
                                        <p:attrNameLst>
                                          <p:attrName>style.visibility</p:attrName>
                                        </p:attrNameLst>
                                      </p:cBhvr>
                                      <p:to>
                                        <p:strVal val="visible"/>
                                      </p:to>
                                    </p:set>
                                    <p:animEffect transition="in" filter="fade">
                                      <p:cBhvr>
                                        <p:cTn id="512" dur="500"/>
                                        <p:tgtEl>
                                          <p:spTgt spid="101536"/>
                                        </p:tgtEl>
                                      </p:cBhvr>
                                    </p:animEffect>
                                  </p:childTnLst>
                                </p:cTn>
                              </p:par>
                              <p:par>
                                <p:cTn id="513" presetID="10" presetClass="entr" presetSubtype="0" fill="hold" grpId="0" nodeType="withEffect">
                                  <p:stCondLst>
                                    <p:cond delay="0"/>
                                  </p:stCondLst>
                                  <p:childTnLst>
                                    <p:set>
                                      <p:cBhvr>
                                        <p:cTn id="514" dur="1" fill="hold">
                                          <p:stCondLst>
                                            <p:cond delay="0"/>
                                          </p:stCondLst>
                                        </p:cTn>
                                        <p:tgtEl>
                                          <p:spTgt spid="101491"/>
                                        </p:tgtEl>
                                        <p:attrNameLst>
                                          <p:attrName>style.visibility</p:attrName>
                                        </p:attrNameLst>
                                      </p:cBhvr>
                                      <p:to>
                                        <p:strVal val="visible"/>
                                      </p:to>
                                    </p:set>
                                    <p:animEffect transition="in" filter="fade">
                                      <p:cBhvr>
                                        <p:cTn id="515" dur="500"/>
                                        <p:tgtEl>
                                          <p:spTgt spid="101491"/>
                                        </p:tgtEl>
                                      </p:cBhvr>
                                    </p:animEffect>
                                  </p:childTnLst>
                                </p:cTn>
                              </p:par>
                              <p:par>
                                <p:cTn id="516" presetID="10" presetClass="entr" presetSubtype="0" fill="hold" grpId="0" nodeType="withEffect">
                                  <p:stCondLst>
                                    <p:cond delay="0"/>
                                  </p:stCondLst>
                                  <p:childTnLst>
                                    <p:set>
                                      <p:cBhvr>
                                        <p:cTn id="517" dur="1" fill="hold">
                                          <p:stCondLst>
                                            <p:cond delay="0"/>
                                          </p:stCondLst>
                                        </p:cTn>
                                        <p:tgtEl>
                                          <p:spTgt spid="101492"/>
                                        </p:tgtEl>
                                        <p:attrNameLst>
                                          <p:attrName>style.visibility</p:attrName>
                                        </p:attrNameLst>
                                      </p:cBhvr>
                                      <p:to>
                                        <p:strVal val="visible"/>
                                      </p:to>
                                    </p:set>
                                    <p:animEffect transition="in" filter="fade">
                                      <p:cBhvr>
                                        <p:cTn id="518" dur="500"/>
                                        <p:tgtEl>
                                          <p:spTgt spid="101492"/>
                                        </p:tgtEl>
                                      </p:cBhvr>
                                    </p:animEffect>
                                  </p:childTnLst>
                                </p:cTn>
                              </p:par>
                              <p:par>
                                <p:cTn id="519" presetID="10" presetClass="entr" presetSubtype="0" fill="hold" grpId="0" nodeType="withEffect">
                                  <p:stCondLst>
                                    <p:cond delay="0"/>
                                  </p:stCondLst>
                                  <p:childTnLst>
                                    <p:set>
                                      <p:cBhvr>
                                        <p:cTn id="520" dur="1" fill="hold">
                                          <p:stCondLst>
                                            <p:cond delay="0"/>
                                          </p:stCondLst>
                                        </p:cTn>
                                        <p:tgtEl>
                                          <p:spTgt spid="101493"/>
                                        </p:tgtEl>
                                        <p:attrNameLst>
                                          <p:attrName>style.visibility</p:attrName>
                                        </p:attrNameLst>
                                      </p:cBhvr>
                                      <p:to>
                                        <p:strVal val="visible"/>
                                      </p:to>
                                    </p:set>
                                    <p:animEffect transition="in" filter="fade">
                                      <p:cBhvr>
                                        <p:cTn id="521" dur="500"/>
                                        <p:tgtEl>
                                          <p:spTgt spid="101493"/>
                                        </p:tgtEl>
                                      </p:cBhvr>
                                    </p:animEffect>
                                  </p:childTnLst>
                                </p:cTn>
                              </p:par>
                              <p:par>
                                <p:cTn id="522" presetID="10" presetClass="entr" presetSubtype="0" fill="hold" grpId="0" nodeType="withEffect">
                                  <p:stCondLst>
                                    <p:cond delay="0"/>
                                  </p:stCondLst>
                                  <p:childTnLst>
                                    <p:set>
                                      <p:cBhvr>
                                        <p:cTn id="523" dur="1" fill="hold">
                                          <p:stCondLst>
                                            <p:cond delay="0"/>
                                          </p:stCondLst>
                                        </p:cTn>
                                        <p:tgtEl>
                                          <p:spTgt spid="101495"/>
                                        </p:tgtEl>
                                        <p:attrNameLst>
                                          <p:attrName>style.visibility</p:attrName>
                                        </p:attrNameLst>
                                      </p:cBhvr>
                                      <p:to>
                                        <p:strVal val="visible"/>
                                      </p:to>
                                    </p:set>
                                    <p:animEffect transition="in" filter="fade">
                                      <p:cBhvr>
                                        <p:cTn id="524" dur="500"/>
                                        <p:tgtEl>
                                          <p:spTgt spid="101495"/>
                                        </p:tgtEl>
                                      </p:cBhvr>
                                    </p:animEffect>
                                  </p:childTnLst>
                                </p:cTn>
                              </p:par>
                              <p:par>
                                <p:cTn id="525" presetID="10" presetClass="entr" presetSubtype="0" fill="hold" grpId="0" nodeType="withEffect">
                                  <p:stCondLst>
                                    <p:cond delay="0"/>
                                  </p:stCondLst>
                                  <p:childTnLst>
                                    <p:set>
                                      <p:cBhvr>
                                        <p:cTn id="526" dur="1" fill="hold">
                                          <p:stCondLst>
                                            <p:cond delay="0"/>
                                          </p:stCondLst>
                                        </p:cTn>
                                        <p:tgtEl>
                                          <p:spTgt spid="101496"/>
                                        </p:tgtEl>
                                        <p:attrNameLst>
                                          <p:attrName>style.visibility</p:attrName>
                                        </p:attrNameLst>
                                      </p:cBhvr>
                                      <p:to>
                                        <p:strVal val="visible"/>
                                      </p:to>
                                    </p:set>
                                    <p:animEffect transition="in" filter="fade">
                                      <p:cBhvr>
                                        <p:cTn id="527" dur="500"/>
                                        <p:tgtEl>
                                          <p:spTgt spid="101496"/>
                                        </p:tgtEl>
                                      </p:cBhvr>
                                    </p:animEffect>
                                  </p:childTnLst>
                                </p:cTn>
                              </p:par>
                            </p:childTnLst>
                          </p:cTn>
                        </p:par>
                      </p:childTnLst>
                    </p:cTn>
                  </p:par>
                  <p:par>
                    <p:cTn id="528" fill="hold" nodeType="clickPar">
                      <p:stCondLst>
                        <p:cond delay="indefinite"/>
                      </p:stCondLst>
                      <p:childTnLst>
                        <p:par>
                          <p:cTn id="529" fill="hold" nodeType="withGroup">
                            <p:stCondLst>
                              <p:cond delay="0"/>
                            </p:stCondLst>
                            <p:childTnLst>
                              <p:par>
                                <p:cTn id="530" presetID="22" presetClass="entr" presetSubtype="8" fill="hold" grpId="0" nodeType="clickEffect">
                                  <p:stCondLst>
                                    <p:cond delay="0"/>
                                  </p:stCondLst>
                                  <p:childTnLst>
                                    <p:set>
                                      <p:cBhvr>
                                        <p:cTn id="531" dur="1" fill="hold">
                                          <p:stCondLst>
                                            <p:cond delay="0"/>
                                          </p:stCondLst>
                                        </p:cTn>
                                        <p:tgtEl>
                                          <p:spTgt spid="101499"/>
                                        </p:tgtEl>
                                        <p:attrNameLst>
                                          <p:attrName>style.visibility</p:attrName>
                                        </p:attrNameLst>
                                      </p:cBhvr>
                                      <p:to>
                                        <p:strVal val="visible"/>
                                      </p:to>
                                    </p:set>
                                    <p:animEffect transition="in" filter="wipe(left)">
                                      <p:cBhvr>
                                        <p:cTn id="532" dur="1000"/>
                                        <p:tgtEl>
                                          <p:spTgt spid="101499"/>
                                        </p:tgtEl>
                                      </p:cBhvr>
                                    </p:animEffect>
                                  </p:childTnLst>
                                </p:cTn>
                              </p:par>
                            </p:childTnLst>
                          </p:cTn>
                        </p:par>
                      </p:childTnLst>
                    </p:cTn>
                  </p:par>
                  <p:par>
                    <p:cTn id="533" fill="hold" nodeType="clickPar">
                      <p:stCondLst>
                        <p:cond delay="indefinite"/>
                      </p:stCondLst>
                      <p:childTnLst>
                        <p:par>
                          <p:cTn id="534" fill="hold" nodeType="withGroup">
                            <p:stCondLst>
                              <p:cond delay="0"/>
                            </p:stCondLst>
                            <p:childTnLst>
                              <p:par>
                                <p:cTn id="535" presetID="10" presetClass="entr" presetSubtype="0" fill="hold" grpId="0" nodeType="clickEffect">
                                  <p:stCondLst>
                                    <p:cond delay="0"/>
                                  </p:stCondLst>
                                  <p:childTnLst>
                                    <p:set>
                                      <p:cBhvr>
                                        <p:cTn id="536" dur="1" fill="hold">
                                          <p:stCondLst>
                                            <p:cond delay="0"/>
                                          </p:stCondLst>
                                        </p:cTn>
                                        <p:tgtEl>
                                          <p:spTgt spid="101381">
                                            <p:txEl>
                                              <p:pRg st="0" end="0"/>
                                            </p:txEl>
                                          </p:spTgt>
                                        </p:tgtEl>
                                        <p:attrNameLst>
                                          <p:attrName>style.visibility</p:attrName>
                                        </p:attrNameLst>
                                      </p:cBhvr>
                                      <p:to>
                                        <p:strVal val="visible"/>
                                      </p:to>
                                    </p:set>
                                    <p:animEffect transition="in" filter="fade">
                                      <p:cBhvr>
                                        <p:cTn id="537" dur="500"/>
                                        <p:tgtEl>
                                          <p:spTgt spid="101381">
                                            <p:txEl>
                                              <p:pRg st="0" end="0"/>
                                            </p:txEl>
                                          </p:spTgt>
                                        </p:tgtEl>
                                      </p:cBhvr>
                                    </p:animEffect>
                                  </p:childTnLst>
                                </p:cTn>
                              </p:par>
                            </p:childTnLst>
                          </p:cTn>
                        </p:par>
                      </p:childTnLst>
                    </p:cTn>
                  </p:par>
                  <p:par>
                    <p:cTn id="538" fill="hold" nodeType="clickPar">
                      <p:stCondLst>
                        <p:cond delay="indefinite"/>
                      </p:stCondLst>
                      <p:childTnLst>
                        <p:par>
                          <p:cTn id="539" fill="hold" nodeType="withGroup">
                            <p:stCondLst>
                              <p:cond delay="0"/>
                            </p:stCondLst>
                            <p:childTnLst>
                              <p:par>
                                <p:cTn id="540" presetID="10" presetClass="entr" presetSubtype="0" fill="hold" grpId="0" nodeType="clickEffect">
                                  <p:stCondLst>
                                    <p:cond delay="0"/>
                                  </p:stCondLst>
                                  <p:childTnLst>
                                    <p:set>
                                      <p:cBhvr>
                                        <p:cTn id="541" dur="1" fill="hold">
                                          <p:stCondLst>
                                            <p:cond delay="0"/>
                                          </p:stCondLst>
                                        </p:cTn>
                                        <p:tgtEl>
                                          <p:spTgt spid="101381">
                                            <p:txEl>
                                              <p:pRg st="1" end="1"/>
                                            </p:txEl>
                                          </p:spTgt>
                                        </p:tgtEl>
                                        <p:attrNameLst>
                                          <p:attrName>style.visibility</p:attrName>
                                        </p:attrNameLst>
                                      </p:cBhvr>
                                      <p:to>
                                        <p:strVal val="visible"/>
                                      </p:to>
                                    </p:set>
                                    <p:animEffect transition="in" filter="fade">
                                      <p:cBhvr>
                                        <p:cTn id="542" dur="500"/>
                                        <p:tgtEl>
                                          <p:spTgt spid="101381">
                                            <p:txEl>
                                              <p:pRg st="1" end="1"/>
                                            </p:txEl>
                                          </p:spTgt>
                                        </p:tgtEl>
                                      </p:cBhvr>
                                    </p:animEffect>
                                  </p:childTnLst>
                                </p:cTn>
                              </p:par>
                            </p:childTnLst>
                          </p:cTn>
                        </p:par>
                      </p:childTnLst>
                    </p:cTn>
                  </p:par>
                  <p:par>
                    <p:cTn id="543" fill="hold" nodeType="clickPar">
                      <p:stCondLst>
                        <p:cond delay="indefinite"/>
                      </p:stCondLst>
                      <p:childTnLst>
                        <p:par>
                          <p:cTn id="544" fill="hold" nodeType="withGroup">
                            <p:stCondLst>
                              <p:cond delay="0"/>
                            </p:stCondLst>
                            <p:childTnLst>
                              <p:par>
                                <p:cTn id="545" presetID="10" presetClass="entr" presetSubtype="0" fill="hold" grpId="0" nodeType="clickEffect">
                                  <p:stCondLst>
                                    <p:cond delay="0"/>
                                  </p:stCondLst>
                                  <p:childTnLst>
                                    <p:set>
                                      <p:cBhvr>
                                        <p:cTn id="546" dur="1" fill="hold">
                                          <p:stCondLst>
                                            <p:cond delay="0"/>
                                          </p:stCondLst>
                                        </p:cTn>
                                        <p:tgtEl>
                                          <p:spTgt spid="101551"/>
                                        </p:tgtEl>
                                        <p:attrNameLst>
                                          <p:attrName>style.visibility</p:attrName>
                                        </p:attrNameLst>
                                      </p:cBhvr>
                                      <p:to>
                                        <p:strVal val="visible"/>
                                      </p:to>
                                    </p:set>
                                    <p:animEffect transition="in" filter="fade">
                                      <p:cBhvr>
                                        <p:cTn id="547" dur="500"/>
                                        <p:tgtEl>
                                          <p:spTgt spid="101551"/>
                                        </p:tgtEl>
                                      </p:cBhvr>
                                    </p:animEffect>
                                  </p:childTnLst>
                                </p:cTn>
                              </p:par>
                              <p:par>
                                <p:cTn id="548" presetID="10" presetClass="entr" presetSubtype="0" fill="hold" grpId="0" nodeType="withEffect">
                                  <p:stCondLst>
                                    <p:cond delay="0"/>
                                  </p:stCondLst>
                                  <p:childTnLst>
                                    <p:set>
                                      <p:cBhvr>
                                        <p:cTn id="549" dur="1" fill="hold">
                                          <p:stCondLst>
                                            <p:cond delay="0"/>
                                          </p:stCondLst>
                                        </p:cTn>
                                        <p:tgtEl>
                                          <p:spTgt spid="101552"/>
                                        </p:tgtEl>
                                        <p:attrNameLst>
                                          <p:attrName>style.visibility</p:attrName>
                                        </p:attrNameLst>
                                      </p:cBhvr>
                                      <p:to>
                                        <p:strVal val="visible"/>
                                      </p:to>
                                    </p:set>
                                    <p:animEffect transition="in" filter="fade">
                                      <p:cBhvr>
                                        <p:cTn id="550" dur="500"/>
                                        <p:tgtEl>
                                          <p:spTgt spid="101552"/>
                                        </p:tgtEl>
                                      </p:cBhvr>
                                    </p:animEffect>
                                  </p:childTnLst>
                                </p:cTn>
                              </p:par>
                              <p:par>
                                <p:cTn id="551" presetID="10" presetClass="entr" presetSubtype="0" fill="hold" grpId="0" nodeType="withEffect">
                                  <p:stCondLst>
                                    <p:cond delay="0"/>
                                  </p:stCondLst>
                                  <p:childTnLst>
                                    <p:set>
                                      <p:cBhvr>
                                        <p:cTn id="552" dur="1" fill="hold">
                                          <p:stCondLst>
                                            <p:cond delay="0"/>
                                          </p:stCondLst>
                                        </p:cTn>
                                        <p:tgtEl>
                                          <p:spTgt spid="101550"/>
                                        </p:tgtEl>
                                        <p:attrNameLst>
                                          <p:attrName>style.visibility</p:attrName>
                                        </p:attrNameLst>
                                      </p:cBhvr>
                                      <p:to>
                                        <p:strVal val="visible"/>
                                      </p:to>
                                    </p:set>
                                    <p:animEffect transition="in" filter="fade">
                                      <p:cBhvr>
                                        <p:cTn id="553" dur="500"/>
                                        <p:tgtEl>
                                          <p:spTgt spid="101550"/>
                                        </p:tgtEl>
                                      </p:cBhvr>
                                    </p:animEffect>
                                  </p:childTnLst>
                                </p:cTn>
                              </p:par>
                              <p:par>
                                <p:cTn id="554" presetID="10" presetClass="entr" presetSubtype="0" fill="hold" grpId="0" nodeType="withEffect">
                                  <p:stCondLst>
                                    <p:cond delay="0"/>
                                  </p:stCondLst>
                                  <p:childTnLst>
                                    <p:set>
                                      <p:cBhvr>
                                        <p:cTn id="555" dur="1" fill="hold">
                                          <p:stCondLst>
                                            <p:cond delay="0"/>
                                          </p:stCondLst>
                                        </p:cTn>
                                        <p:tgtEl>
                                          <p:spTgt spid="101553"/>
                                        </p:tgtEl>
                                        <p:attrNameLst>
                                          <p:attrName>style.visibility</p:attrName>
                                        </p:attrNameLst>
                                      </p:cBhvr>
                                      <p:to>
                                        <p:strVal val="visible"/>
                                      </p:to>
                                    </p:set>
                                    <p:animEffect transition="in" filter="fade">
                                      <p:cBhvr>
                                        <p:cTn id="556" dur="500"/>
                                        <p:tgtEl>
                                          <p:spTgt spid="101553"/>
                                        </p:tgtEl>
                                      </p:cBhvr>
                                    </p:animEffect>
                                  </p:childTnLst>
                                </p:cTn>
                              </p:par>
                              <p:par>
                                <p:cTn id="557" presetID="10" presetClass="entr" presetSubtype="0" fill="hold" grpId="0" nodeType="withEffect">
                                  <p:stCondLst>
                                    <p:cond delay="0"/>
                                  </p:stCondLst>
                                  <p:childTnLst>
                                    <p:set>
                                      <p:cBhvr>
                                        <p:cTn id="558" dur="1" fill="hold">
                                          <p:stCondLst>
                                            <p:cond delay="0"/>
                                          </p:stCondLst>
                                        </p:cTn>
                                        <p:tgtEl>
                                          <p:spTgt spid="101560"/>
                                        </p:tgtEl>
                                        <p:attrNameLst>
                                          <p:attrName>style.visibility</p:attrName>
                                        </p:attrNameLst>
                                      </p:cBhvr>
                                      <p:to>
                                        <p:strVal val="visible"/>
                                      </p:to>
                                    </p:set>
                                    <p:animEffect transition="in" filter="fade">
                                      <p:cBhvr>
                                        <p:cTn id="559" dur="500"/>
                                        <p:tgtEl>
                                          <p:spTgt spid="101560"/>
                                        </p:tgtEl>
                                      </p:cBhvr>
                                    </p:animEffect>
                                  </p:childTnLst>
                                </p:cTn>
                              </p:par>
                              <p:par>
                                <p:cTn id="560" presetID="10" presetClass="entr" presetSubtype="0" fill="hold" grpId="0" nodeType="withEffect">
                                  <p:stCondLst>
                                    <p:cond delay="0"/>
                                  </p:stCondLst>
                                  <p:childTnLst>
                                    <p:set>
                                      <p:cBhvr>
                                        <p:cTn id="561" dur="1" fill="hold">
                                          <p:stCondLst>
                                            <p:cond delay="0"/>
                                          </p:stCondLst>
                                        </p:cTn>
                                        <p:tgtEl>
                                          <p:spTgt spid="101554"/>
                                        </p:tgtEl>
                                        <p:attrNameLst>
                                          <p:attrName>style.visibility</p:attrName>
                                        </p:attrNameLst>
                                      </p:cBhvr>
                                      <p:to>
                                        <p:strVal val="visible"/>
                                      </p:to>
                                    </p:set>
                                    <p:animEffect transition="in" filter="fade">
                                      <p:cBhvr>
                                        <p:cTn id="562" dur="500"/>
                                        <p:tgtEl>
                                          <p:spTgt spid="101554"/>
                                        </p:tgtEl>
                                      </p:cBhvr>
                                    </p:animEffect>
                                  </p:childTnLst>
                                </p:cTn>
                              </p:par>
                              <p:par>
                                <p:cTn id="563" presetID="10" presetClass="entr" presetSubtype="0" fill="hold" grpId="0" nodeType="withEffect">
                                  <p:stCondLst>
                                    <p:cond delay="0"/>
                                  </p:stCondLst>
                                  <p:childTnLst>
                                    <p:set>
                                      <p:cBhvr>
                                        <p:cTn id="564" dur="1" fill="hold">
                                          <p:stCondLst>
                                            <p:cond delay="0"/>
                                          </p:stCondLst>
                                        </p:cTn>
                                        <p:tgtEl>
                                          <p:spTgt spid="101555"/>
                                        </p:tgtEl>
                                        <p:attrNameLst>
                                          <p:attrName>style.visibility</p:attrName>
                                        </p:attrNameLst>
                                      </p:cBhvr>
                                      <p:to>
                                        <p:strVal val="visible"/>
                                      </p:to>
                                    </p:set>
                                    <p:animEffect transition="in" filter="fade">
                                      <p:cBhvr>
                                        <p:cTn id="565" dur="500"/>
                                        <p:tgtEl>
                                          <p:spTgt spid="101555"/>
                                        </p:tgtEl>
                                      </p:cBhvr>
                                    </p:animEffect>
                                  </p:childTnLst>
                                </p:cTn>
                              </p:par>
                              <p:par>
                                <p:cTn id="566" presetID="10" presetClass="entr" presetSubtype="0" fill="hold" grpId="0" nodeType="withEffect">
                                  <p:stCondLst>
                                    <p:cond delay="0"/>
                                  </p:stCondLst>
                                  <p:childTnLst>
                                    <p:set>
                                      <p:cBhvr>
                                        <p:cTn id="567" dur="1" fill="hold">
                                          <p:stCondLst>
                                            <p:cond delay="0"/>
                                          </p:stCondLst>
                                        </p:cTn>
                                        <p:tgtEl>
                                          <p:spTgt spid="101556"/>
                                        </p:tgtEl>
                                        <p:attrNameLst>
                                          <p:attrName>style.visibility</p:attrName>
                                        </p:attrNameLst>
                                      </p:cBhvr>
                                      <p:to>
                                        <p:strVal val="visible"/>
                                      </p:to>
                                    </p:set>
                                    <p:animEffect transition="in" filter="fade">
                                      <p:cBhvr>
                                        <p:cTn id="568" dur="500"/>
                                        <p:tgtEl>
                                          <p:spTgt spid="101556"/>
                                        </p:tgtEl>
                                      </p:cBhvr>
                                    </p:animEffect>
                                  </p:childTnLst>
                                </p:cTn>
                              </p:par>
                              <p:par>
                                <p:cTn id="569" presetID="10" presetClass="entr" presetSubtype="0" fill="hold" grpId="0" nodeType="withEffect">
                                  <p:stCondLst>
                                    <p:cond delay="0"/>
                                  </p:stCondLst>
                                  <p:childTnLst>
                                    <p:set>
                                      <p:cBhvr>
                                        <p:cTn id="570" dur="1" fill="hold">
                                          <p:stCondLst>
                                            <p:cond delay="0"/>
                                          </p:stCondLst>
                                        </p:cTn>
                                        <p:tgtEl>
                                          <p:spTgt spid="101557"/>
                                        </p:tgtEl>
                                        <p:attrNameLst>
                                          <p:attrName>style.visibility</p:attrName>
                                        </p:attrNameLst>
                                      </p:cBhvr>
                                      <p:to>
                                        <p:strVal val="visible"/>
                                      </p:to>
                                    </p:set>
                                    <p:animEffect transition="in" filter="fade">
                                      <p:cBhvr>
                                        <p:cTn id="571" dur="500"/>
                                        <p:tgtEl>
                                          <p:spTgt spid="101557"/>
                                        </p:tgtEl>
                                      </p:cBhvr>
                                    </p:animEffect>
                                  </p:childTnLst>
                                </p:cTn>
                              </p:par>
                              <p:par>
                                <p:cTn id="572" presetID="10" presetClass="entr" presetSubtype="0" fill="hold" nodeType="withEffect">
                                  <p:stCondLst>
                                    <p:cond delay="0"/>
                                  </p:stCondLst>
                                  <p:childTnLst>
                                    <p:set>
                                      <p:cBhvr>
                                        <p:cTn id="573" dur="1" fill="hold">
                                          <p:stCondLst>
                                            <p:cond delay="0"/>
                                          </p:stCondLst>
                                        </p:cTn>
                                        <p:tgtEl>
                                          <p:spTgt spid="101537"/>
                                        </p:tgtEl>
                                        <p:attrNameLst>
                                          <p:attrName>style.visibility</p:attrName>
                                        </p:attrNameLst>
                                      </p:cBhvr>
                                      <p:to>
                                        <p:strVal val="visible"/>
                                      </p:to>
                                    </p:set>
                                    <p:animEffect transition="in" filter="fade">
                                      <p:cBhvr>
                                        <p:cTn id="574" dur="500"/>
                                        <p:tgtEl>
                                          <p:spTgt spid="101537"/>
                                        </p:tgtEl>
                                      </p:cBhvr>
                                    </p:animEffect>
                                  </p:childTnLst>
                                </p:cTn>
                              </p:par>
                              <p:par>
                                <p:cTn id="575" presetID="10" presetClass="entr" presetSubtype="0" fill="hold" grpId="0" nodeType="withEffect">
                                  <p:stCondLst>
                                    <p:cond delay="0"/>
                                  </p:stCondLst>
                                  <p:childTnLst>
                                    <p:set>
                                      <p:cBhvr>
                                        <p:cTn id="576" dur="1" fill="hold">
                                          <p:stCondLst>
                                            <p:cond delay="0"/>
                                          </p:stCondLst>
                                        </p:cTn>
                                        <p:tgtEl>
                                          <p:spTgt spid="101558"/>
                                        </p:tgtEl>
                                        <p:attrNameLst>
                                          <p:attrName>style.visibility</p:attrName>
                                        </p:attrNameLst>
                                      </p:cBhvr>
                                      <p:to>
                                        <p:strVal val="visible"/>
                                      </p:to>
                                    </p:set>
                                    <p:animEffect transition="in" filter="fade">
                                      <p:cBhvr>
                                        <p:cTn id="577" dur="500"/>
                                        <p:tgtEl>
                                          <p:spTgt spid="101558"/>
                                        </p:tgtEl>
                                      </p:cBhvr>
                                    </p:animEffect>
                                  </p:childTnLst>
                                </p:cTn>
                              </p:par>
                            </p:childTnLst>
                          </p:cTn>
                        </p:par>
                      </p:childTnLst>
                    </p:cTn>
                  </p:par>
                  <p:par>
                    <p:cTn id="578" fill="hold" nodeType="clickPar">
                      <p:stCondLst>
                        <p:cond delay="indefinite"/>
                      </p:stCondLst>
                      <p:childTnLst>
                        <p:par>
                          <p:cTn id="579" fill="hold" nodeType="withGroup">
                            <p:stCondLst>
                              <p:cond delay="0"/>
                            </p:stCondLst>
                            <p:childTnLst>
                              <p:par>
                                <p:cTn id="580" presetID="22" presetClass="entr" presetSubtype="8" fill="hold" grpId="0" nodeType="clickEffect">
                                  <p:stCondLst>
                                    <p:cond delay="0"/>
                                  </p:stCondLst>
                                  <p:childTnLst>
                                    <p:set>
                                      <p:cBhvr>
                                        <p:cTn id="581" dur="1" fill="hold">
                                          <p:stCondLst>
                                            <p:cond delay="0"/>
                                          </p:stCondLst>
                                        </p:cTn>
                                        <p:tgtEl>
                                          <p:spTgt spid="101559"/>
                                        </p:tgtEl>
                                        <p:attrNameLst>
                                          <p:attrName>style.visibility</p:attrName>
                                        </p:attrNameLst>
                                      </p:cBhvr>
                                      <p:to>
                                        <p:strVal val="visible"/>
                                      </p:to>
                                    </p:set>
                                    <p:animEffect transition="in" filter="wipe(left)">
                                      <p:cBhvr>
                                        <p:cTn id="582" dur="1000"/>
                                        <p:tgtEl>
                                          <p:spTgt spid="101559"/>
                                        </p:tgtEl>
                                      </p:cBhvr>
                                    </p:animEffect>
                                  </p:childTnLst>
                                </p:cTn>
                              </p:par>
                            </p:childTnLst>
                          </p:cTn>
                        </p:par>
                      </p:childTnLst>
                    </p:cTn>
                  </p:par>
                  <p:par>
                    <p:cTn id="583" fill="hold" nodeType="clickPar">
                      <p:stCondLst>
                        <p:cond delay="indefinite"/>
                      </p:stCondLst>
                      <p:childTnLst>
                        <p:par>
                          <p:cTn id="584" fill="hold" nodeType="withGroup">
                            <p:stCondLst>
                              <p:cond delay="0"/>
                            </p:stCondLst>
                            <p:childTnLst>
                              <p:par>
                                <p:cTn id="585" presetID="17" presetClass="entr" presetSubtype="1" fill="hold" grpId="0" nodeType="clickEffect">
                                  <p:stCondLst>
                                    <p:cond delay="0"/>
                                  </p:stCondLst>
                                  <p:childTnLst>
                                    <p:set>
                                      <p:cBhvr>
                                        <p:cTn id="586" dur="1" fill="hold">
                                          <p:stCondLst>
                                            <p:cond delay="0"/>
                                          </p:stCondLst>
                                        </p:cTn>
                                        <p:tgtEl>
                                          <p:spTgt spid="101561"/>
                                        </p:tgtEl>
                                        <p:attrNameLst>
                                          <p:attrName>style.visibility</p:attrName>
                                        </p:attrNameLst>
                                      </p:cBhvr>
                                      <p:to>
                                        <p:strVal val="visible"/>
                                      </p:to>
                                    </p:set>
                                    <p:anim calcmode="lin" valueType="num">
                                      <p:cBhvr>
                                        <p:cTn id="587" dur="1000" fill="hold"/>
                                        <p:tgtEl>
                                          <p:spTgt spid="101561"/>
                                        </p:tgtEl>
                                        <p:attrNameLst>
                                          <p:attrName>ppt_x</p:attrName>
                                        </p:attrNameLst>
                                      </p:cBhvr>
                                      <p:tavLst>
                                        <p:tav tm="0">
                                          <p:val>
                                            <p:strVal val="#ppt_x"/>
                                          </p:val>
                                        </p:tav>
                                        <p:tav tm="100000">
                                          <p:val>
                                            <p:strVal val="#ppt_x"/>
                                          </p:val>
                                        </p:tav>
                                      </p:tavLst>
                                    </p:anim>
                                    <p:anim calcmode="lin" valueType="num">
                                      <p:cBhvr>
                                        <p:cTn id="588" dur="1000" fill="hold"/>
                                        <p:tgtEl>
                                          <p:spTgt spid="101561"/>
                                        </p:tgtEl>
                                        <p:attrNameLst>
                                          <p:attrName>ppt_y</p:attrName>
                                        </p:attrNameLst>
                                      </p:cBhvr>
                                      <p:tavLst>
                                        <p:tav tm="0">
                                          <p:val>
                                            <p:strVal val="#ppt_y-#ppt_h/2"/>
                                          </p:val>
                                        </p:tav>
                                        <p:tav tm="100000">
                                          <p:val>
                                            <p:strVal val="#ppt_y"/>
                                          </p:val>
                                        </p:tav>
                                      </p:tavLst>
                                    </p:anim>
                                    <p:anim calcmode="lin" valueType="num">
                                      <p:cBhvr>
                                        <p:cTn id="589" dur="1000" fill="hold"/>
                                        <p:tgtEl>
                                          <p:spTgt spid="101561"/>
                                        </p:tgtEl>
                                        <p:attrNameLst>
                                          <p:attrName>ppt_w</p:attrName>
                                        </p:attrNameLst>
                                      </p:cBhvr>
                                      <p:tavLst>
                                        <p:tav tm="0">
                                          <p:val>
                                            <p:strVal val="#ppt_w"/>
                                          </p:val>
                                        </p:tav>
                                        <p:tav tm="100000">
                                          <p:val>
                                            <p:strVal val="#ppt_w"/>
                                          </p:val>
                                        </p:tav>
                                      </p:tavLst>
                                    </p:anim>
                                    <p:anim calcmode="lin" valueType="num">
                                      <p:cBhvr>
                                        <p:cTn id="590" dur="1000" fill="hold"/>
                                        <p:tgtEl>
                                          <p:spTgt spid="101561"/>
                                        </p:tgtEl>
                                        <p:attrNameLst>
                                          <p:attrName>ppt_h</p:attrName>
                                        </p:attrNameLst>
                                      </p:cBhvr>
                                      <p:tavLst>
                                        <p:tav tm="0">
                                          <p:val>
                                            <p:fltVal val="0"/>
                                          </p:val>
                                        </p:tav>
                                        <p:tav tm="100000">
                                          <p:val>
                                            <p:strVal val="#ppt_h"/>
                                          </p:val>
                                        </p:tav>
                                      </p:tavLst>
                                    </p:anim>
                                  </p:childTnLst>
                                </p:cTn>
                              </p:par>
                            </p:childTnLst>
                          </p:cTn>
                        </p:par>
                      </p:childTnLst>
                    </p:cTn>
                  </p:par>
                  <p:par>
                    <p:cTn id="591" fill="hold" nodeType="clickPar">
                      <p:stCondLst>
                        <p:cond delay="indefinite"/>
                      </p:stCondLst>
                      <p:childTnLst>
                        <p:par>
                          <p:cTn id="592" fill="hold" nodeType="withGroup">
                            <p:stCondLst>
                              <p:cond delay="0"/>
                            </p:stCondLst>
                            <p:childTnLst>
                              <p:par>
                                <p:cTn id="593" presetID="10" presetClass="entr" presetSubtype="0" fill="hold" grpId="0" nodeType="clickEffect">
                                  <p:stCondLst>
                                    <p:cond delay="0"/>
                                  </p:stCondLst>
                                  <p:childTnLst>
                                    <p:set>
                                      <p:cBhvr>
                                        <p:cTn id="594" dur="1" fill="hold">
                                          <p:stCondLst>
                                            <p:cond delay="0"/>
                                          </p:stCondLst>
                                        </p:cTn>
                                        <p:tgtEl>
                                          <p:spTgt spid="101533"/>
                                        </p:tgtEl>
                                        <p:attrNameLst>
                                          <p:attrName>style.visibility</p:attrName>
                                        </p:attrNameLst>
                                      </p:cBhvr>
                                      <p:to>
                                        <p:strVal val="visible"/>
                                      </p:to>
                                    </p:set>
                                    <p:animEffect transition="in" filter="fade">
                                      <p:cBhvr>
                                        <p:cTn id="595" dur="500"/>
                                        <p:tgtEl>
                                          <p:spTgt spid="101533"/>
                                        </p:tgtEl>
                                      </p:cBhvr>
                                    </p:animEffect>
                                  </p:childTnLst>
                                </p:cTn>
                              </p:par>
                            </p:childTnLst>
                          </p:cTn>
                        </p:par>
                      </p:childTnLst>
                    </p:cTn>
                  </p:par>
                  <p:par>
                    <p:cTn id="596" fill="hold" nodeType="clickPar">
                      <p:stCondLst>
                        <p:cond delay="indefinite"/>
                      </p:stCondLst>
                      <p:childTnLst>
                        <p:par>
                          <p:cTn id="597" fill="hold" nodeType="withGroup">
                            <p:stCondLst>
                              <p:cond delay="0"/>
                            </p:stCondLst>
                            <p:childTnLst>
                              <p:par>
                                <p:cTn id="598" presetID="10" presetClass="entr" presetSubtype="0" fill="hold" grpId="0" nodeType="clickEffect">
                                  <p:stCondLst>
                                    <p:cond delay="0"/>
                                  </p:stCondLst>
                                  <p:childTnLst>
                                    <p:set>
                                      <p:cBhvr>
                                        <p:cTn id="599" dur="1" fill="hold">
                                          <p:stCondLst>
                                            <p:cond delay="0"/>
                                          </p:stCondLst>
                                        </p:cTn>
                                        <p:tgtEl>
                                          <p:spTgt spid="101527"/>
                                        </p:tgtEl>
                                        <p:attrNameLst>
                                          <p:attrName>style.visibility</p:attrName>
                                        </p:attrNameLst>
                                      </p:cBhvr>
                                      <p:to>
                                        <p:strVal val="visible"/>
                                      </p:to>
                                    </p:set>
                                    <p:animEffect transition="in" filter="fade">
                                      <p:cBhvr>
                                        <p:cTn id="600" dur="500"/>
                                        <p:tgtEl>
                                          <p:spTgt spid="101527"/>
                                        </p:tgtEl>
                                      </p:cBhvr>
                                    </p:animEffect>
                                  </p:childTnLst>
                                </p:cTn>
                              </p:par>
                              <p:par>
                                <p:cTn id="601" presetID="10" presetClass="entr" presetSubtype="0" fill="hold" grpId="0" nodeType="withEffect">
                                  <p:stCondLst>
                                    <p:cond delay="0"/>
                                  </p:stCondLst>
                                  <p:childTnLst>
                                    <p:set>
                                      <p:cBhvr>
                                        <p:cTn id="602" dur="1" fill="hold">
                                          <p:stCondLst>
                                            <p:cond delay="0"/>
                                          </p:stCondLst>
                                        </p:cTn>
                                        <p:tgtEl>
                                          <p:spTgt spid="101528"/>
                                        </p:tgtEl>
                                        <p:attrNameLst>
                                          <p:attrName>style.visibility</p:attrName>
                                        </p:attrNameLst>
                                      </p:cBhvr>
                                      <p:to>
                                        <p:strVal val="visible"/>
                                      </p:to>
                                    </p:set>
                                    <p:animEffect transition="in" filter="fade">
                                      <p:cBhvr>
                                        <p:cTn id="603" dur="500"/>
                                        <p:tgtEl>
                                          <p:spTgt spid="101528"/>
                                        </p:tgtEl>
                                      </p:cBhvr>
                                    </p:animEffect>
                                  </p:childTnLst>
                                </p:cTn>
                              </p:par>
                              <p:par>
                                <p:cTn id="604" presetID="10" presetClass="entr" presetSubtype="0" fill="hold" grpId="0" nodeType="withEffect">
                                  <p:stCondLst>
                                    <p:cond delay="0"/>
                                  </p:stCondLst>
                                  <p:childTnLst>
                                    <p:set>
                                      <p:cBhvr>
                                        <p:cTn id="605" dur="1" fill="hold">
                                          <p:stCondLst>
                                            <p:cond delay="0"/>
                                          </p:stCondLst>
                                        </p:cTn>
                                        <p:tgtEl>
                                          <p:spTgt spid="101526"/>
                                        </p:tgtEl>
                                        <p:attrNameLst>
                                          <p:attrName>style.visibility</p:attrName>
                                        </p:attrNameLst>
                                      </p:cBhvr>
                                      <p:to>
                                        <p:strVal val="visible"/>
                                      </p:to>
                                    </p:set>
                                    <p:animEffect transition="in" filter="fade">
                                      <p:cBhvr>
                                        <p:cTn id="606" dur="500"/>
                                        <p:tgtEl>
                                          <p:spTgt spid="101526"/>
                                        </p:tgtEl>
                                      </p:cBhvr>
                                    </p:animEffect>
                                  </p:childTnLst>
                                </p:cTn>
                              </p:par>
                              <p:par>
                                <p:cTn id="607" presetID="10" presetClass="entr" presetSubtype="0" fill="hold" grpId="0" nodeType="withEffect">
                                  <p:stCondLst>
                                    <p:cond delay="0"/>
                                  </p:stCondLst>
                                  <p:childTnLst>
                                    <p:set>
                                      <p:cBhvr>
                                        <p:cTn id="608" dur="1" fill="hold">
                                          <p:stCondLst>
                                            <p:cond delay="0"/>
                                          </p:stCondLst>
                                        </p:cTn>
                                        <p:tgtEl>
                                          <p:spTgt spid="101529"/>
                                        </p:tgtEl>
                                        <p:attrNameLst>
                                          <p:attrName>style.visibility</p:attrName>
                                        </p:attrNameLst>
                                      </p:cBhvr>
                                      <p:to>
                                        <p:strVal val="visible"/>
                                      </p:to>
                                    </p:set>
                                    <p:animEffect transition="in" filter="fade">
                                      <p:cBhvr>
                                        <p:cTn id="609" dur="500"/>
                                        <p:tgtEl>
                                          <p:spTgt spid="101529"/>
                                        </p:tgtEl>
                                      </p:cBhvr>
                                    </p:animEffect>
                                  </p:childTnLst>
                                </p:cTn>
                              </p:par>
                              <p:par>
                                <p:cTn id="610" presetID="10" presetClass="entr" presetSubtype="0" fill="hold" grpId="0" nodeType="withEffect">
                                  <p:stCondLst>
                                    <p:cond delay="0"/>
                                  </p:stCondLst>
                                  <p:childTnLst>
                                    <p:set>
                                      <p:cBhvr>
                                        <p:cTn id="611" dur="1" fill="hold">
                                          <p:stCondLst>
                                            <p:cond delay="0"/>
                                          </p:stCondLst>
                                        </p:cTn>
                                        <p:tgtEl>
                                          <p:spTgt spid="101497"/>
                                        </p:tgtEl>
                                        <p:attrNameLst>
                                          <p:attrName>style.visibility</p:attrName>
                                        </p:attrNameLst>
                                      </p:cBhvr>
                                      <p:to>
                                        <p:strVal val="visible"/>
                                      </p:to>
                                    </p:set>
                                    <p:animEffect transition="in" filter="fade">
                                      <p:cBhvr>
                                        <p:cTn id="612" dur="500"/>
                                        <p:tgtEl>
                                          <p:spTgt spid="101497"/>
                                        </p:tgtEl>
                                      </p:cBhvr>
                                    </p:animEffect>
                                  </p:childTnLst>
                                </p:cTn>
                              </p:par>
                              <p:par>
                                <p:cTn id="613" presetID="10" presetClass="entr" presetSubtype="0" fill="hold" grpId="0" nodeType="withEffect">
                                  <p:stCondLst>
                                    <p:cond delay="0"/>
                                  </p:stCondLst>
                                  <p:childTnLst>
                                    <p:set>
                                      <p:cBhvr>
                                        <p:cTn id="614" dur="1" fill="hold">
                                          <p:stCondLst>
                                            <p:cond delay="0"/>
                                          </p:stCondLst>
                                        </p:cTn>
                                        <p:tgtEl>
                                          <p:spTgt spid="101378"/>
                                        </p:tgtEl>
                                        <p:attrNameLst>
                                          <p:attrName>style.visibility</p:attrName>
                                        </p:attrNameLst>
                                      </p:cBhvr>
                                      <p:to>
                                        <p:strVal val="visible"/>
                                      </p:to>
                                    </p:set>
                                    <p:animEffect transition="in" filter="fade">
                                      <p:cBhvr>
                                        <p:cTn id="615" dur="500"/>
                                        <p:tgtEl>
                                          <p:spTgt spid="101378"/>
                                        </p:tgtEl>
                                      </p:cBhvr>
                                    </p:animEffect>
                                  </p:childTnLst>
                                </p:cTn>
                              </p:par>
                              <p:par>
                                <p:cTn id="616" presetID="10" presetClass="entr" presetSubtype="0" fill="hold" grpId="0" nodeType="withEffect">
                                  <p:stCondLst>
                                    <p:cond delay="0"/>
                                  </p:stCondLst>
                                  <p:childTnLst>
                                    <p:set>
                                      <p:cBhvr>
                                        <p:cTn id="617" dur="1" fill="hold">
                                          <p:stCondLst>
                                            <p:cond delay="0"/>
                                          </p:stCondLst>
                                        </p:cTn>
                                        <p:tgtEl>
                                          <p:spTgt spid="101530"/>
                                        </p:tgtEl>
                                        <p:attrNameLst>
                                          <p:attrName>style.visibility</p:attrName>
                                        </p:attrNameLst>
                                      </p:cBhvr>
                                      <p:to>
                                        <p:strVal val="visible"/>
                                      </p:to>
                                    </p:set>
                                    <p:animEffect transition="in" filter="fade">
                                      <p:cBhvr>
                                        <p:cTn id="618" dur="500"/>
                                        <p:tgtEl>
                                          <p:spTgt spid="101530"/>
                                        </p:tgtEl>
                                      </p:cBhvr>
                                    </p:animEffect>
                                  </p:childTnLst>
                                </p:cTn>
                              </p:par>
                              <p:par>
                                <p:cTn id="619" presetID="10" presetClass="entr" presetSubtype="0" fill="hold" grpId="0" nodeType="withEffect">
                                  <p:stCondLst>
                                    <p:cond delay="0"/>
                                  </p:stCondLst>
                                  <p:childTnLst>
                                    <p:set>
                                      <p:cBhvr>
                                        <p:cTn id="620" dur="1" fill="hold">
                                          <p:stCondLst>
                                            <p:cond delay="0"/>
                                          </p:stCondLst>
                                        </p:cTn>
                                        <p:tgtEl>
                                          <p:spTgt spid="101531"/>
                                        </p:tgtEl>
                                        <p:attrNameLst>
                                          <p:attrName>style.visibility</p:attrName>
                                        </p:attrNameLst>
                                      </p:cBhvr>
                                      <p:to>
                                        <p:strVal val="visible"/>
                                      </p:to>
                                    </p:set>
                                    <p:animEffect transition="in" filter="fade">
                                      <p:cBhvr>
                                        <p:cTn id="621" dur="500"/>
                                        <p:tgtEl>
                                          <p:spTgt spid="101531"/>
                                        </p:tgtEl>
                                      </p:cBhvr>
                                    </p:animEffect>
                                  </p:childTnLst>
                                </p:cTn>
                              </p:par>
                              <p:par>
                                <p:cTn id="622" presetID="10" presetClass="entr" presetSubtype="0" fill="hold" grpId="0" nodeType="withEffect">
                                  <p:stCondLst>
                                    <p:cond delay="0"/>
                                  </p:stCondLst>
                                  <p:childTnLst>
                                    <p:set>
                                      <p:cBhvr>
                                        <p:cTn id="623" dur="1" fill="hold">
                                          <p:stCondLst>
                                            <p:cond delay="0"/>
                                          </p:stCondLst>
                                        </p:cTn>
                                        <p:tgtEl>
                                          <p:spTgt spid="101532"/>
                                        </p:tgtEl>
                                        <p:attrNameLst>
                                          <p:attrName>style.visibility</p:attrName>
                                        </p:attrNameLst>
                                      </p:cBhvr>
                                      <p:to>
                                        <p:strVal val="visible"/>
                                      </p:to>
                                    </p:set>
                                    <p:animEffect transition="in" filter="fade">
                                      <p:cBhvr>
                                        <p:cTn id="624" dur="500"/>
                                        <p:tgtEl>
                                          <p:spTgt spid="101532"/>
                                        </p:tgtEl>
                                      </p:cBhvr>
                                    </p:animEffect>
                                  </p:childTnLst>
                                </p:cTn>
                              </p:par>
                              <p:par>
                                <p:cTn id="625" presetID="10" presetClass="entr" presetSubtype="0" fill="hold" grpId="0" nodeType="withEffect">
                                  <p:stCondLst>
                                    <p:cond delay="0"/>
                                  </p:stCondLst>
                                  <p:childTnLst>
                                    <p:set>
                                      <p:cBhvr>
                                        <p:cTn id="626" dur="1" fill="hold">
                                          <p:stCondLst>
                                            <p:cond delay="0"/>
                                          </p:stCondLst>
                                        </p:cTn>
                                        <p:tgtEl>
                                          <p:spTgt spid="101534"/>
                                        </p:tgtEl>
                                        <p:attrNameLst>
                                          <p:attrName>style.visibility</p:attrName>
                                        </p:attrNameLst>
                                      </p:cBhvr>
                                      <p:to>
                                        <p:strVal val="visible"/>
                                      </p:to>
                                    </p:set>
                                    <p:animEffect transition="in" filter="fade">
                                      <p:cBhvr>
                                        <p:cTn id="627" dur="500"/>
                                        <p:tgtEl>
                                          <p:spTgt spid="101534"/>
                                        </p:tgtEl>
                                      </p:cBhvr>
                                    </p:animEffect>
                                  </p:childTnLst>
                                </p:cTn>
                              </p:par>
                              <p:par>
                                <p:cTn id="628" presetID="10" presetClass="entr" presetSubtype="0" fill="hold" grpId="0" nodeType="withEffect">
                                  <p:stCondLst>
                                    <p:cond delay="0"/>
                                  </p:stCondLst>
                                  <p:childTnLst>
                                    <p:set>
                                      <p:cBhvr>
                                        <p:cTn id="629" dur="1" fill="hold">
                                          <p:stCondLst>
                                            <p:cond delay="0"/>
                                          </p:stCondLst>
                                        </p:cTn>
                                        <p:tgtEl>
                                          <p:spTgt spid="101535"/>
                                        </p:tgtEl>
                                        <p:attrNameLst>
                                          <p:attrName>style.visibility</p:attrName>
                                        </p:attrNameLst>
                                      </p:cBhvr>
                                      <p:to>
                                        <p:strVal val="visible"/>
                                      </p:to>
                                    </p:set>
                                    <p:animEffect transition="in" filter="fade">
                                      <p:cBhvr>
                                        <p:cTn id="630" dur="500"/>
                                        <p:tgtEl>
                                          <p:spTgt spid="101535"/>
                                        </p:tgtEl>
                                      </p:cBhvr>
                                    </p:animEffect>
                                  </p:childTnLst>
                                </p:cTn>
                              </p:par>
                            </p:childTnLst>
                          </p:cTn>
                        </p:par>
                      </p:childTnLst>
                    </p:cTn>
                  </p:par>
                  <p:par>
                    <p:cTn id="631" fill="hold" nodeType="clickPar">
                      <p:stCondLst>
                        <p:cond delay="indefinite"/>
                      </p:stCondLst>
                      <p:childTnLst>
                        <p:par>
                          <p:cTn id="632" fill="hold" nodeType="withGroup">
                            <p:stCondLst>
                              <p:cond delay="0"/>
                            </p:stCondLst>
                            <p:childTnLst>
                              <p:par>
                                <p:cTn id="633" presetID="22" presetClass="entr" presetSubtype="8" fill="hold" grpId="0" nodeType="clickEffect">
                                  <p:stCondLst>
                                    <p:cond delay="0"/>
                                  </p:stCondLst>
                                  <p:childTnLst>
                                    <p:set>
                                      <p:cBhvr>
                                        <p:cTn id="634" dur="1" fill="hold">
                                          <p:stCondLst>
                                            <p:cond delay="0"/>
                                          </p:stCondLst>
                                        </p:cTn>
                                        <p:tgtEl>
                                          <p:spTgt spid="101538"/>
                                        </p:tgtEl>
                                        <p:attrNameLst>
                                          <p:attrName>style.visibility</p:attrName>
                                        </p:attrNameLst>
                                      </p:cBhvr>
                                      <p:to>
                                        <p:strVal val="visible"/>
                                      </p:to>
                                    </p:set>
                                    <p:animEffect transition="in" filter="wipe(left)">
                                      <p:cBhvr>
                                        <p:cTn id="635" dur="1000"/>
                                        <p:tgtEl>
                                          <p:spTgt spid="101538"/>
                                        </p:tgtEl>
                                      </p:cBhvr>
                                    </p:animEffect>
                                  </p:childTnLst>
                                </p:cTn>
                              </p:par>
                            </p:childTnLst>
                          </p:cTn>
                        </p:par>
                      </p:childTnLst>
                    </p:cTn>
                  </p:par>
                  <p:par>
                    <p:cTn id="636" fill="hold" nodeType="clickPar">
                      <p:stCondLst>
                        <p:cond delay="indefinite"/>
                      </p:stCondLst>
                      <p:childTnLst>
                        <p:par>
                          <p:cTn id="637" fill="hold" nodeType="withGroup">
                            <p:stCondLst>
                              <p:cond delay="0"/>
                            </p:stCondLst>
                            <p:childTnLst>
                              <p:par>
                                <p:cTn id="638" presetID="10" presetClass="entr" presetSubtype="0" fill="hold" grpId="0" nodeType="clickEffect">
                                  <p:stCondLst>
                                    <p:cond delay="0"/>
                                  </p:stCondLst>
                                  <p:childTnLst>
                                    <p:set>
                                      <p:cBhvr>
                                        <p:cTn id="639" dur="1" fill="hold">
                                          <p:stCondLst>
                                            <p:cond delay="0"/>
                                          </p:stCondLst>
                                        </p:cTn>
                                        <p:tgtEl>
                                          <p:spTgt spid="101545"/>
                                        </p:tgtEl>
                                        <p:attrNameLst>
                                          <p:attrName>style.visibility</p:attrName>
                                        </p:attrNameLst>
                                      </p:cBhvr>
                                      <p:to>
                                        <p:strVal val="visible"/>
                                      </p:to>
                                    </p:set>
                                    <p:animEffect transition="in" filter="fade">
                                      <p:cBhvr>
                                        <p:cTn id="640" dur="500"/>
                                        <p:tgtEl>
                                          <p:spTgt spid="101545"/>
                                        </p:tgtEl>
                                      </p:cBhvr>
                                    </p:animEffect>
                                  </p:childTnLst>
                                </p:cTn>
                              </p:par>
                            </p:childTnLst>
                          </p:cTn>
                        </p:par>
                      </p:childTnLst>
                    </p:cTn>
                  </p:par>
                  <p:par>
                    <p:cTn id="641" fill="hold" nodeType="clickPar">
                      <p:stCondLst>
                        <p:cond delay="indefinite"/>
                      </p:stCondLst>
                      <p:childTnLst>
                        <p:par>
                          <p:cTn id="642" fill="hold" nodeType="withGroup">
                            <p:stCondLst>
                              <p:cond delay="0"/>
                            </p:stCondLst>
                            <p:childTnLst>
                              <p:par>
                                <p:cTn id="643" presetID="10" presetClass="entr" presetSubtype="0" fill="hold" grpId="0" nodeType="clickEffect">
                                  <p:stCondLst>
                                    <p:cond delay="0"/>
                                  </p:stCondLst>
                                  <p:childTnLst>
                                    <p:set>
                                      <p:cBhvr>
                                        <p:cTn id="644" dur="1" fill="hold">
                                          <p:stCondLst>
                                            <p:cond delay="0"/>
                                          </p:stCondLst>
                                        </p:cTn>
                                        <p:tgtEl>
                                          <p:spTgt spid="101540"/>
                                        </p:tgtEl>
                                        <p:attrNameLst>
                                          <p:attrName>style.visibility</p:attrName>
                                        </p:attrNameLst>
                                      </p:cBhvr>
                                      <p:to>
                                        <p:strVal val="visible"/>
                                      </p:to>
                                    </p:set>
                                    <p:animEffect transition="in" filter="fade">
                                      <p:cBhvr>
                                        <p:cTn id="645" dur="500"/>
                                        <p:tgtEl>
                                          <p:spTgt spid="101540"/>
                                        </p:tgtEl>
                                      </p:cBhvr>
                                    </p:animEffect>
                                  </p:childTnLst>
                                </p:cTn>
                              </p:par>
                              <p:par>
                                <p:cTn id="646" presetID="10" presetClass="entr" presetSubtype="0" fill="hold" grpId="0" nodeType="withEffect">
                                  <p:stCondLst>
                                    <p:cond delay="0"/>
                                  </p:stCondLst>
                                  <p:childTnLst>
                                    <p:set>
                                      <p:cBhvr>
                                        <p:cTn id="647" dur="1" fill="hold">
                                          <p:stCondLst>
                                            <p:cond delay="0"/>
                                          </p:stCondLst>
                                        </p:cTn>
                                        <p:tgtEl>
                                          <p:spTgt spid="101541"/>
                                        </p:tgtEl>
                                        <p:attrNameLst>
                                          <p:attrName>style.visibility</p:attrName>
                                        </p:attrNameLst>
                                      </p:cBhvr>
                                      <p:to>
                                        <p:strVal val="visible"/>
                                      </p:to>
                                    </p:set>
                                    <p:animEffect transition="in" filter="fade">
                                      <p:cBhvr>
                                        <p:cTn id="648" dur="500"/>
                                        <p:tgtEl>
                                          <p:spTgt spid="101541"/>
                                        </p:tgtEl>
                                      </p:cBhvr>
                                    </p:animEffect>
                                  </p:childTnLst>
                                </p:cTn>
                              </p:par>
                              <p:par>
                                <p:cTn id="649" presetID="10" presetClass="entr" presetSubtype="0" fill="hold" grpId="0" nodeType="withEffect">
                                  <p:stCondLst>
                                    <p:cond delay="0"/>
                                  </p:stCondLst>
                                  <p:childTnLst>
                                    <p:set>
                                      <p:cBhvr>
                                        <p:cTn id="650" dur="1" fill="hold">
                                          <p:stCondLst>
                                            <p:cond delay="0"/>
                                          </p:stCondLst>
                                        </p:cTn>
                                        <p:tgtEl>
                                          <p:spTgt spid="101548"/>
                                        </p:tgtEl>
                                        <p:attrNameLst>
                                          <p:attrName>style.visibility</p:attrName>
                                        </p:attrNameLst>
                                      </p:cBhvr>
                                      <p:to>
                                        <p:strVal val="visible"/>
                                      </p:to>
                                    </p:set>
                                    <p:animEffect transition="in" filter="fade">
                                      <p:cBhvr>
                                        <p:cTn id="651" dur="500"/>
                                        <p:tgtEl>
                                          <p:spTgt spid="101548"/>
                                        </p:tgtEl>
                                      </p:cBhvr>
                                    </p:animEffect>
                                  </p:childTnLst>
                                </p:cTn>
                              </p:par>
                              <p:par>
                                <p:cTn id="652" presetID="10" presetClass="entr" presetSubtype="0" fill="hold" grpId="0" nodeType="withEffect">
                                  <p:stCondLst>
                                    <p:cond delay="0"/>
                                  </p:stCondLst>
                                  <p:childTnLst>
                                    <p:set>
                                      <p:cBhvr>
                                        <p:cTn id="653" dur="1" fill="hold">
                                          <p:stCondLst>
                                            <p:cond delay="0"/>
                                          </p:stCondLst>
                                        </p:cTn>
                                        <p:tgtEl>
                                          <p:spTgt spid="101549"/>
                                        </p:tgtEl>
                                        <p:attrNameLst>
                                          <p:attrName>style.visibility</p:attrName>
                                        </p:attrNameLst>
                                      </p:cBhvr>
                                      <p:to>
                                        <p:strVal val="visible"/>
                                      </p:to>
                                    </p:set>
                                    <p:animEffect transition="in" filter="fade">
                                      <p:cBhvr>
                                        <p:cTn id="654" dur="500"/>
                                        <p:tgtEl>
                                          <p:spTgt spid="101549"/>
                                        </p:tgtEl>
                                      </p:cBhvr>
                                    </p:animEffect>
                                  </p:childTnLst>
                                </p:cTn>
                              </p:par>
                              <p:par>
                                <p:cTn id="655" presetID="10" presetClass="entr" presetSubtype="0" fill="hold" grpId="0" nodeType="withEffect">
                                  <p:stCondLst>
                                    <p:cond delay="0"/>
                                  </p:stCondLst>
                                  <p:childTnLst>
                                    <p:set>
                                      <p:cBhvr>
                                        <p:cTn id="656" dur="1" fill="hold">
                                          <p:stCondLst>
                                            <p:cond delay="0"/>
                                          </p:stCondLst>
                                        </p:cTn>
                                        <p:tgtEl>
                                          <p:spTgt spid="101539"/>
                                        </p:tgtEl>
                                        <p:attrNameLst>
                                          <p:attrName>style.visibility</p:attrName>
                                        </p:attrNameLst>
                                      </p:cBhvr>
                                      <p:to>
                                        <p:strVal val="visible"/>
                                      </p:to>
                                    </p:set>
                                    <p:animEffect transition="in" filter="fade">
                                      <p:cBhvr>
                                        <p:cTn id="657" dur="500"/>
                                        <p:tgtEl>
                                          <p:spTgt spid="101539"/>
                                        </p:tgtEl>
                                      </p:cBhvr>
                                    </p:animEffect>
                                  </p:childTnLst>
                                </p:cTn>
                              </p:par>
                              <p:par>
                                <p:cTn id="658" presetID="10" presetClass="entr" presetSubtype="0" fill="hold" grpId="0" nodeType="withEffect">
                                  <p:stCondLst>
                                    <p:cond delay="0"/>
                                  </p:stCondLst>
                                  <p:childTnLst>
                                    <p:set>
                                      <p:cBhvr>
                                        <p:cTn id="659" dur="1" fill="hold">
                                          <p:stCondLst>
                                            <p:cond delay="0"/>
                                          </p:stCondLst>
                                        </p:cTn>
                                        <p:tgtEl>
                                          <p:spTgt spid="101542"/>
                                        </p:tgtEl>
                                        <p:attrNameLst>
                                          <p:attrName>style.visibility</p:attrName>
                                        </p:attrNameLst>
                                      </p:cBhvr>
                                      <p:to>
                                        <p:strVal val="visible"/>
                                      </p:to>
                                    </p:set>
                                    <p:animEffect transition="in" filter="fade">
                                      <p:cBhvr>
                                        <p:cTn id="660" dur="500"/>
                                        <p:tgtEl>
                                          <p:spTgt spid="101542"/>
                                        </p:tgtEl>
                                      </p:cBhvr>
                                    </p:animEffect>
                                  </p:childTnLst>
                                </p:cTn>
                              </p:par>
                              <p:par>
                                <p:cTn id="661" presetID="10" presetClass="entr" presetSubtype="0" fill="hold" grpId="0" nodeType="withEffect">
                                  <p:stCondLst>
                                    <p:cond delay="0"/>
                                  </p:stCondLst>
                                  <p:childTnLst>
                                    <p:set>
                                      <p:cBhvr>
                                        <p:cTn id="662" dur="1" fill="hold">
                                          <p:stCondLst>
                                            <p:cond delay="0"/>
                                          </p:stCondLst>
                                        </p:cTn>
                                        <p:tgtEl>
                                          <p:spTgt spid="101543"/>
                                        </p:tgtEl>
                                        <p:attrNameLst>
                                          <p:attrName>style.visibility</p:attrName>
                                        </p:attrNameLst>
                                      </p:cBhvr>
                                      <p:to>
                                        <p:strVal val="visible"/>
                                      </p:to>
                                    </p:set>
                                    <p:animEffect transition="in" filter="fade">
                                      <p:cBhvr>
                                        <p:cTn id="663" dur="500"/>
                                        <p:tgtEl>
                                          <p:spTgt spid="101543"/>
                                        </p:tgtEl>
                                      </p:cBhvr>
                                    </p:animEffect>
                                  </p:childTnLst>
                                </p:cTn>
                              </p:par>
                              <p:par>
                                <p:cTn id="664" presetID="10" presetClass="entr" presetSubtype="0" fill="hold" grpId="0" nodeType="withEffect">
                                  <p:stCondLst>
                                    <p:cond delay="0"/>
                                  </p:stCondLst>
                                  <p:childTnLst>
                                    <p:set>
                                      <p:cBhvr>
                                        <p:cTn id="665" dur="1" fill="hold">
                                          <p:stCondLst>
                                            <p:cond delay="0"/>
                                          </p:stCondLst>
                                        </p:cTn>
                                        <p:tgtEl>
                                          <p:spTgt spid="101379"/>
                                        </p:tgtEl>
                                        <p:attrNameLst>
                                          <p:attrName>style.visibility</p:attrName>
                                        </p:attrNameLst>
                                      </p:cBhvr>
                                      <p:to>
                                        <p:strVal val="visible"/>
                                      </p:to>
                                    </p:set>
                                    <p:animEffect transition="in" filter="fade">
                                      <p:cBhvr>
                                        <p:cTn id="666" dur="500"/>
                                        <p:tgtEl>
                                          <p:spTgt spid="101379"/>
                                        </p:tgtEl>
                                      </p:cBhvr>
                                    </p:animEffect>
                                  </p:childTnLst>
                                </p:cTn>
                              </p:par>
                              <p:par>
                                <p:cTn id="667" presetID="10" presetClass="entr" presetSubtype="0" fill="hold" grpId="0" nodeType="withEffect">
                                  <p:stCondLst>
                                    <p:cond delay="0"/>
                                  </p:stCondLst>
                                  <p:childTnLst>
                                    <p:set>
                                      <p:cBhvr>
                                        <p:cTn id="668" dur="1" fill="hold">
                                          <p:stCondLst>
                                            <p:cond delay="0"/>
                                          </p:stCondLst>
                                        </p:cTn>
                                        <p:tgtEl>
                                          <p:spTgt spid="101544"/>
                                        </p:tgtEl>
                                        <p:attrNameLst>
                                          <p:attrName>style.visibility</p:attrName>
                                        </p:attrNameLst>
                                      </p:cBhvr>
                                      <p:to>
                                        <p:strVal val="visible"/>
                                      </p:to>
                                    </p:set>
                                    <p:animEffect transition="in" filter="fade">
                                      <p:cBhvr>
                                        <p:cTn id="669" dur="500"/>
                                        <p:tgtEl>
                                          <p:spTgt spid="101544"/>
                                        </p:tgtEl>
                                      </p:cBhvr>
                                    </p:animEffect>
                                  </p:childTnLst>
                                </p:cTn>
                              </p:par>
                              <p:par>
                                <p:cTn id="670" presetID="10" presetClass="entr" presetSubtype="0" fill="hold" grpId="0" nodeType="withEffect">
                                  <p:stCondLst>
                                    <p:cond delay="0"/>
                                  </p:stCondLst>
                                  <p:childTnLst>
                                    <p:set>
                                      <p:cBhvr>
                                        <p:cTn id="671" dur="1" fill="hold">
                                          <p:stCondLst>
                                            <p:cond delay="0"/>
                                          </p:stCondLst>
                                        </p:cTn>
                                        <p:tgtEl>
                                          <p:spTgt spid="101546"/>
                                        </p:tgtEl>
                                        <p:attrNameLst>
                                          <p:attrName>style.visibility</p:attrName>
                                        </p:attrNameLst>
                                      </p:cBhvr>
                                      <p:to>
                                        <p:strVal val="visible"/>
                                      </p:to>
                                    </p:set>
                                    <p:animEffect transition="in" filter="fade">
                                      <p:cBhvr>
                                        <p:cTn id="672" dur="500"/>
                                        <p:tgtEl>
                                          <p:spTgt spid="101546"/>
                                        </p:tgtEl>
                                      </p:cBhvr>
                                    </p:animEffect>
                                  </p:childTnLst>
                                </p:cTn>
                              </p:par>
                              <p:par>
                                <p:cTn id="673" presetID="10" presetClass="entr" presetSubtype="0" fill="hold" grpId="0" nodeType="withEffect">
                                  <p:stCondLst>
                                    <p:cond delay="0"/>
                                  </p:stCondLst>
                                  <p:childTnLst>
                                    <p:set>
                                      <p:cBhvr>
                                        <p:cTn id="674" dur="1" fill="hold">
                                          <p:stCondLst>
                                            <p:cond delay="0"/>
                                          </p:stCondLst>
                                        </p:cTn>
                                        <p:tgtEl>
                                          <p:spTgt spid="101547"/>
                                        </p:tgtEl>
                                        <p:attrNameLst>
                                          <p:attrName>style.visibility</p:attrName>
                                        </p:attrNameLst>
                                      </p:cBhvr>
                                      <p:to>
                                        <p:strVal val="visible"/>
                                      </p:to>
                                    </p:set>
                                    <p:animEffect transition="in" filter="fade">
                                      <p:cBhvr>
                                        <p:cTn id="675" dur="500"/>
                                        <p:tgtEl>
                                          <p:spTgt spid="101547"/>
                                        </p:tgtEl>
                                      </p:cBhvr>
                                    </p:animEffect>
                                  </p:childTnLst>
                                </p:cTn>
                              </p:par>
                            </p:childTnLst>
                          </p:cTn>
                        </p:par>
                      </p:childTnLst>
                    </p:cTn>
                  </p:par>
                  <p:par>
                    <p:cTn id="676" fill="hold" nodeType="clickPar">
                      <p:stCondLst>
                        <p:cond delay="indefinite"/>
                      </p:stCondLst>
                      <p:childTnLst>
                        <p:par>
                          <p:cTn id="677" fill="hold" nodeType="withGroup">
                            <p:stCondLst>
                              <p:cond delay="0"/>
                            </p:stCondLst>
                            <p:childTnLst>
                              <p:par>
                                <p:cTn id="678" presetID="22" presetClass="entr" presetSubtype="8" fill="hold" grpId="0" nodeType="clickEffect">
                                  <p:stCondLst>
                                    <p:cond delay="0"/>
                                  </p:stCondLst>
                                  <p:childTnLst>
                                    <p:set>
                                      <p:cBhvr>
                                        <p:cTn id="679" dur="1" fill="hold">
                                          <p:stCondLst>
                                            <p:cond delay="0"/>
                                          </p:stCondLst>
                                        </p:cTn>
                                        <p:tgtEl>
                                          <p:spTgt spid="101380"/>
                                        </p:tgtEl>
                                        <p:attrNameLst>
                                          <p:attrName>style.visibility</p:attrName>
                                        </p:attrNameLst>
                                      </p:cBhvr>
                                      <p:to>
                                        <p:strVal val="visible"/>
                                      </p:to>
                                    </p:set>
                                    <p:animEffect transition="in" filter="wipe(left)">
                                      <p:cBhvr>
                                        <p:cTn id="680" dur="1000"/>
                                        <p:tgtEl>
                                          <p:spTgt spid="1013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P spid="101379" grpId="0"/>
      <p:bldP spid="101380" grpId="0" animBg="1"/>
      <p:bldP spid="101381" grpId="0" build="p"/>
      <p:bldP spid="101382" grpId="0" animBg="1"/>
      <p:bldP spid="101383" grpId="0"/>
      <p:bldP spid="101384" grpId="0" animBg="1"/>
      <p:bldP spid="101385" grpId="0" animBg="1"/>
      <p:bldP spid="101386" grpId="0" animBg="1"/>
      <p:bldP spid="101387" grpId="0"/>
      <p:bldP spid="101388" grpId="0"/>
      <p:bldP spid="101389" grpId="0"/>
      <p:bldP spid="101390" grpId="0" build="p"/>
      <p:bldP spid="101391" grpId="0"/>
      <p:bldP spid="101392" grpId="0"/>
      <p:bldP spid="101393" grpId="0" animBg="1"/>
      <p:bldP spid="101394" grpId="0"/>
      <p:bldP spid="101395" grpId="0" animBg="1"/>
      <p:bldP spid="101396" grpId="0" animBg="1"/>
      <p:bldP spid="101397" grpId="0" animBg="1"/>
      <p:bldP spid="101398" grpId="0" animBg="1"/>
      <p:bldP spid="101399" grpId="0" animBg="1"/>
      <p:bldP spid="101400" grpId="0"/>
      <p:bldP spid="101401" grpId="0"/>
      <p:bldP spid="101402" grpId="0"/>
      <p:bldP spid="101403" grpId="0" build="p"/>
      <p:bldP spid="101404" grpId="0"/>
      <p:bldP spid="101405" grpId="0"/>
      <p:bldP spid="101406" grpId="0" animBg="1"/>
      <p:bldP spid="101407" grpId="0"/>
      <p:bldP spid="101408" grpId="0" animBg="1"/>
      <p:bldP spid="101409" grpId="0" animBg="1"/>
      <p:bldP spid="101410" grpId="0" animBg="1"/>
      <p:bldP spid="101411" grpId="0" animBg="1"/>
      <p:bldP spid="101412" grpId="0" animBg="1"/>
      <p:bldP spid="101413" grpId="0"/>
      <p:bldP spid="101414" grpId="0"/>
      <p:bldP spid="101415" grpId="0"/>
      <p:bldP spid="101416" grpId="0" build="p"/>
      <p:bldP spid="101417" grpId="0"/>
      <p:bldP spid="101418" grpId="0"/>
      <p:bldP spid="101419" grpId="0" animBg="1"/>
      <p:bldP spid="101420" grpId="0"/>
      <p:bldP spid="101421" grpId="0" animBg="1"/>
      <p:bldP spid="101422" grpId="0" animBg="1"/>
      <p:bldP spid="101423" grpId="0" animBg="1"/>
      <p:bldP spid="101424" grpId="0" animBg="1"/>
      <p:bldP spid="101425" grpId="0" animBg="1"/>
      <p:bldP spid="101426" grpId="0"/>
      <p:bldP spid="101427" grpId="0"/>
      <p:bldP spid="101428" grpId="0"/>
      <p:bldP spid="101429" grpId="0" build="p"/>
      <p:bldP spid="101430" grpId="0"/>
      <p:bldP spid="101431" grpId="0"/>
      <p:bldP spid="101432" grpId="0" animBg="1"/>
      <p:bldP spid="101433" grpId="0"/>
      <p:bldP spid="101434" grpId="0" animBg="1"/>
      <p:bldP spid="101435" grpId="0" animBg="1"/>
      <p:bldP spid="101436" grpId="0" animBg="1"/>
      <p:bldP spid="101437" grpId="0" animBg="1"/>
      <p:bldP spid="101438" grpId="0" animBg="1"/>
      <p:bldP spid="101439" grpId="0"/>
      <p:bldP spid="101440" grpId="0"/>
      <p:bldP spid="101441" grpId="0"/>
      <p:bldP spid="101442" grpId="0"/>
      <p:bldP spid="101443" grpId="0"/>
      <p:bldP spid="101444" grpId="0"/>
      <p:bldP spid="101445" grpId="0" animBg="1"/>
      <p:bldP spid="101446" grpId="0"/>
      <p:bldP spid="101447" grpId="0" animBg="1"/>
      <p:bldP spid="101448" grpId="0" animBg="1"/>
      <p:bldP spid="101449" grpId="0" animBg="1"/>
      <p:bldP spid="101450" grpId="0" animBg="1"/>
      <p:bldP spid="101451" grpId="0" animBg="1"/>
      <p:bldP spid="101452" grpId="0"/>
      <p:bldP spid="101453" grpId="0"/>
      <p:bldP spid="101454" grpId="0"/>
      <p:bldP spid="101455" grpId="0"/>
      <p:bldP spid="101456" grpId="0"/>
      <p:bldP spid="101457" grpId="0"/>
      <p:bldP spid="101458" grpId="0" animBg="1"/>
      <p:bldP spid="101459" grpId="0"/>
      <p:bldP spid="101460" grpId="0" animBg="1"/>
      <p:bldP spid="101461" grpId="0" animBg="1"/>
      <p:bldP spid="101462" grpId="0" animBg="1"/>
      <p:bldP spid="101463" grpId="0" animBg="1"/>
      <p:bldP spid="101464" grpId="0" animBg="1"/>
      <p:bldP spid="101465" grpId="0"/>
      <p:bldP spid="101466" grpId="0"/>
      <p:bldP spid="101467" grpId="0"/>
      <p:bldP spid="101468" grpId="0"/>
      <p:bldP spid="101469" grpId="0"/>
      <p:bldP spid="101470" grpId="0"/>
      <p:bldP spid="101471" grpId="0" animBg="1"/>
      <p:bldP spid="101472" grpId="0"/>
      <p:bldP spid="101473" grpId="0" animBg="1"/>
      <p:bldP spid="101474" grpId="0" animBg="1"/>
      <p:bldP spid="101475" grpId="0" animBg="1"/>
      <p:bldP spid="101476" grpId="0" animBg="1"/>
      <p:bldP spid="101477" grpId="0" animBg="1"/>
      <p:bldP spid="101478" grpId="0"/>
      <p:bldP spid="101479" grpId="0"/>
      <p:bldP spid="101480" grpId="0"/>
      <p:bldP spid="101481" grpId="0"/>
      <p:bldP spid="101482" grpId="0"/>
      <p:bldP spid="101483" grpId="0"/>
      <p:bldP spid="101484" grpId="0" animBg="1"/>
      <p:bldP spid="101485" grpId="0"/>
      <p:bldP spid="101486" grpId="0" animBg="1"/>
      <p:bldP spid="101487" grpId="0" animBg="1"/>
      <p:bldP spid="101488" grpId="0" animBg="1"/>
      <p:bldP spid="101489" grpId="0" animBg="1"/>
      <p:bldP spid="101490" grpId="0" animBg="1"/>
      <p:bldP spid="101491" grpId="0"/>
      <p:bldP spid="101492" grpId="0"/>
      <p:bldP spid="101493" grpId="0"/>
      <p:bldP spid="101494" grpId="0"/>
      <p:bldP spid="101495" grpId="0"/>
      <p:bldP spid="101496" grpId="0"/>
      <p:bldP spid="101497" grpId="0" animBg="1"/>
      <p:bldP spid="101498" grpId="0"/>
      <p:bldP spid="101499" grpId="0" animBg="1"/>
      <p:bldP spid="101500" grpId="0" animBg="1"/>
      <p:bldP spid="101501" grpId="0" animBg="1"/>
      <p:bldP spid="101502" grpId="0" animBg="1"/>
      <p:bldP spid="101503" grpId="0" animBg="1"/>
      <p:bldP spid="101504" grpId="0"/>
      <p:bldP spid="101505" grpId="0"/>
      <p:bldP spid="101506" grpId="0"/>
      <p:bldP spid="101507" grpId="0" build="p"/>
      <p:bldP spid="101508" grpId="0"/>
      <p:bldP spid="101509" grpId="0"/>
      <p:bldP spid="101510" grpId="0" animBg="1"/>
      <p:bldP spid="101511" grpId="0"/>
      <p:bldP spid="101512" grpId="0" animBg="1"/>
      <p:bldP spid="101513" grpId="0" animBg="1"/>
      <p:bldP spid="101514" grpId="0" animBg="1"/>
      <p:bldP spid="101515" grpId="0" animBg="1"/>
      <p:bldP spid="101516" grpId="0" animBg="1"/>
      <p:bldP spid="101517" grpId="0"/>
      <p:bldP spid="101518" grpId="0"/>
      <p:bldP spid="101519" grpId="0"/>
      <p:bldP spid="101520" grpId="0" build="p"/>
      <p:bldP spid="101521" grpId="0"/>
      <p:bldP spid="101522" grpId="0"/>
      <p:bldP spid="101523" grpId="0" animBg="1"/>
      <p:bldP spid="101524" grpId="0"/>
      <p:bldP spid="101525" grpId="0" animBg="1"/>
      <p:bldP spid="101526" grpId="0" animBg="1"/>
      <p:bldP spid="101527" grpId="0" animBg="1"/>
      <p:bldP spid="101528" grpId="0" animBg="1"/>
      <p:bldP spid="101529" grpId="0" animBg="1"/>
      <p:bldP spid="101530" grpId="0"/>
      <p:bldP spid="101531" grpId="0"/>
      <p:bldP spid="101532" grpId="0"/>
      <p:bldP spid="101533" grpId="0"/>
      <p:bldP spid="101534" grpId="0"/>
      <p:bldP spid="101535" grpId="0"/>
      <p:bldP spid="101536" grpId="0" animBg="1"/>
      <p:bldP spid="101538" grpId="0" animBg="1"/>
      <p:bldP spid="101539" grpId="0" animBg="1"/>
      <p:bldP spid="101540" grpId="0" animBg="1"/>
      <p:bldP spid="101541" grpId="0" animBg="1"/>
      <p:bldP spid="101542" grpId="0" animBg="1"/>
      <p:bldP spid="101543" grpId="0"/>
      <p:bldP spid="101544" grpId="0"/>
      <p:bldP spid="101545" grpId="0"/>
      <p:bldP spid="101546" grpId="0"/>
      <p:bldP spid="101547" grpId="0"/>
      <p:bldP spid="101548" grpId="0" animBg="1"/>
      <p:bldP spid="101549" grpId="0"/>
      <p:bldP spid="101550" grpId="0" animBg="1"/>
      <p:bldP spid="101551" grpId="0" animBg="1"/>
      <p:bldP spid="101552" grpId="0" animBg="1"/>
      <p:bldP spid="101553" grpId="0" animBg="1"/>
      <p:bldP spid="101554" grpId="0"/>
      <p:bldP spid="101555" grpId="0"/>
      <p:bldP spid="101556" grpId="0"/>
      <p:bldP spid="101557" grpId="0"/>
      <p:bldP spid="101558" grpId="0"/>
      <p:bldP spid="101559" grpId="0" animBg="1"/>
      <p:bldP spid="101560" grpId="0" animBg="1"/>
      <p:bldP spid="10156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ext Box 2"/>
          <p:cNvSpPr txBox="1">
            <a:spLocks noChangeArrowheads="1"/>
          </p:cNvSpPr>
          <p:nvPr/>
        </p:nvSpPr>
        <p:spPr bwMode="auto">
          <a:xfrm>
            <a:off x="7644475" y="5729289"/>
            <a:ext cx="758428"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A</a:t>
            </a:r>
          </a:p>
        </p:txBody>
      </p:sp>
      <p:sp>
        <p:nvSpPr>
          <p:cNvPr id="102403" name="Text Box 3"/>
          <p:cNvSpPr txBox="1">
            <a:spLocks noChangeArrowheads="1"/>
          </p:cNvSpPr>
          <p:nvPr/>
        </p:nvSpPr>
        <p:spPr bwMode="auto">
          <a:xfrm>
            <a:off x="7591160" y="3963989"/>
            <a:ext cx="758429"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A</a:t>
            </a:r>
          </a:p>
        </p:txBody>
      </p:sp>
      <p:sp>
        <p:nvSpPr>
          <p:cNvPr id="102404" name="Rectangle 4" descr="Wide upward diagonal"/>
          <p:cNvSpPr>
            <a:spLocks noChangeArrowheads="1"/>
          </p:cNvSpPr>
          <p:nvPr/>
        </p:nvSpPr>
        <p:spPr bwMode="auto">
          <a:xfrm>
            <a:off x="5164535" y="493714"/>
            <a:ext cx="1602846" cy="1012825"/>
          </a:xfrm>
          <a:prstGeom prst="rect">
            <a:avLst/>
          </a:prstGeom>
          <a:pattFill prst="wdUpDiag">
            <a:fgClr>
              <a:srgbClr val="CC0099"/>
            </a:fgClr>
            <a:bgClr>
              <a:schemeClr val="bg1"/>
            </a:bgClr>
          </a:pattFill>
          <a:ln w="38100">
            <a:solidFill>
              <a:srgbClr val="2A54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2405" name="Rectangle 5" descr="Wide upward diagonal"/>
          <p:cNvSpPr>
            <a:spLocks noChangeArrowheads="1"/>
          </p:cNvSpPr>
          <p:nvPr/>
        </p:nvSpPr>
        <p:spPr bwMode="auto">
          <a:xfrm>
            <a:off x="7966075" y="3978276"/>
            <a:ext cx="1602846" cy="1012825"/>
          </a:xfrm>
          <a:prstGeom prst="rect">
            <a:avLst/>
          </a:prstGeom>
          <a:pattFill prst="wdUpDiag">
            <a:fgClr>
              <a:srgbClr val="0000FF"/>
            </a:fgClr>
            <a:bgClr>
              <a:schemeClr val="bg1"/>
            </a:bgClr>
          </a:pattFill>
          <a:ln w="38100">
            <a:solidFill>
              <a:srgbClr val="2A54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2406" name="Rectangle 6" descr="Wide upward diagonal"/>
          <p:cNvSpPr>
            <a:spLocks noChangeArrowheads="1"/>
          </p:cNvSpPr>
          <p:nvPr/>
        </p:nvSpPr>
        <p:spPr bwMode="auto">
          <a:xfrm>
            <a:off x="7969515" y="5735639"/>
            <a:ext cx="1602846" cy="1012825"/>
          </a:xfrm>
          <a:prstGeom prst="rect">
            <a:avLst/>
          </a:prstGeom>
          <a:pattFill prst="wdUpDiag">
            <a:fgClr>
              <a:srgbClr val="00CC00"/>
            </a:fgClr>
            <a:bgClr>
              <a:schemeClr val="bg1"/>
            </a:bgClr>
          </a:pattFill>
          <a:ln w="38100">
            <a:solidFill>
              <a:srgbClr val="2A54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2407" name="Oval 7"/>
          <p:cNvSpPr>
            <a:spLocks noChangeArrowheads="1"/>
          </p:cNvSpPr>
          <p:nvPr/>
        </p:nvSpPr>
        <p:spPr bwMode="auto">
          <a:xfrm>
            <a:off x="8578321" y="5857876"/>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408" name="Oval 8"/>
          <p:cNvSpPr>
            <a:spLocks noChangeArrowheads="1"/>
          </p:cNvSpPr>
          <p:nvPr/>
        </p:nvSpPr>
        <p:spPr bwMode="auto">
          <a:xfrm>
            <a:off x="8151812" y="5857876"/>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grpSp>
        <p:nvGrpSpPr>
          <p:cNvPr id="102409" name="Group 9"/>
          <p:cNvGrpSpPr>
            <a:grpSpLocks/>
          </p:cNvGrpSpPr>
          <p:nvPr/>
        </p:nvGrpSpPr>
        <p:grpSpPr bwMode="auto">
          <a:xfrm rot="10800000">
            <a:off x="6062266" y="2335213"/>
            <a:ext cx="557213" cy="779462"/>
            <a:chOff x="3320" y="1503"/>
            <a:chExt cx="324" cy="491"/>
          </a:xfrm>
        </p:grpSpPr>
        <p:sp>
          <p:nvSpPr>
            <p:cNvPr id="102410" name="Freeform 10"/>
            <p:cNvSpPr>
              <a:spLocks/>
            </p:cNvSpPr>
            <p:nvPr/>
          </p:nvSpPr>
          <p:spPr bwMode="auto">
            <a:xfrm>
              <a:off x="3320" y="1503"/>
              <a:ext cx="319" cy="491"/>
            </a:xfrm>
            <a:custGeom>
              <a:avLst/>
              <a:gdLst>
                <a:gd name="T0" fmla="*/ 319 w 319"/>
                <a:gd name="T1" fmla="*/ 63 h 491"/>
                <a:gd name="T2" fmla="*/ 281 w 319"/>
                <a:gd name="T3" fmla="*/ 4 h 491"/>
                <a:gd name="T4" fmla="*/ 302 w 319"/>
                <a:gd name="T5" fmla="*/ 90 h 491"/>
                <a:gd name="T6" fmla="*/ 249 w 319"/>
                <a:gd name="T7" fmla="*/ 4 h 491"/>
                <a:gd name="T8" fmla="*/ 281 w 319"/>
                <a:gd name="T9" fmla="*/ 112 h 491"/>
                <a:gd name="T10" fmla="*/ 227 w 319"/>
                <a:gd name="T11" fmla="*/ 15 h 491"/>
                <a:gd name="T12" fmla="*/ 270 w 319"/>
                <a:gd name="T13" fmla="*/ 144 h 491"/>
                <a:gd name="T14" fmla="*/ 195 w 319"/>
                <a:gd name="T15" fmla="*/ 15 h 491"/>
                <a:gd name="T16" fmla="*/ 254 w 319"/>
                <a:gd name="T17" fmla="*/ 187 h 491"/>
                <a:gd name="T18" fmla="*/ 163 w 319"/>
                <a:gd name="T19" fmla="*/ 31 h 491"/>
                <a:gd name="T20" fmla="*/ 243 w 319"/>
                <a:gd name="T21" fmla="*/ 252 h 491"/>
                <a:gd name="T22" fmla="*/ 130 w 319"/>
                <a:gd name="T23" fmla="*/ 36 h 491"/>
                <a:gd name="T24" fmla="*/ 270 w 319"/>
                <a:gd name="T25" fmla="*/ 359 h 491"/>
                <a:gd name="T26" fmla="*/ 98 w 319"/>
                <a:gd name="T27" fmla="*/ 47 h 491"/>
                <a:gd name="T28" fmla="*/ 292 w 319"/>
                <a:gd name="T29" fmla="*/ 472 h 491"/>
                <a:gd name="T30" fmla="*/ 71 w 319"/>
                <a:gd name="T31" fmla="*/ 58 h 491"/>
                <a:gd name="T32" fmla="*/ 259 w 319"/>
                <a:gd name="T33" fmla="*/ 483 h 491"/>
                <a:gd name="T34" fmla="*/ 49 w 319"/>
                <a:gd name="T35" fmla="*/ 106 h 491"/>
                <a:gd name="T36" fmla="*/ 222 w 319"/>
                <a:gd name="T37" fmla="*/ 483 h 491"/>
                <a:gd name="T38" fmla="*/ 28 w 319"/>
                <a:gd name="T39" fmla="*/ 133 h 491"/>
                <a:gd name="T40" fmla="*/ 179 w 319"/>
                <a:gd name="T41" fmla="*/ 472 h 491"/>
                <a:gd name="T42" fmla="*/ 17 w 319"/>
                <a:gd name="T43" fmla="*/ 171 h 491"/>
                <a:gd name="T44" fmla="*/ 130 w 319"/>
                <a:gd name="T45" fmla="*/ 445 h 491"/>
                <a:gd name="T46" fmla="*/ 6 w 319"/>
                <a:gd name="T47" fmla="*/ 219 h 491"/>
                <a:gd name="T48" fmla="*/ 93 w 319"/>
                <a:gd name="T49" fmla="*/ 418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19" h="491">
                  <a:moveTo>
                    <a:pt x="319" y="63"/>
                  </a:moveTo>
                  <a:cubicBezTo>
                    <a:pt x="301" y="31"/>
                    <a:pt x="284" y="0"/>
                    <a:pt x="281" y="4"/>
                  </a:cubicBezTo>
                  <a:cubicBezTo>
                    <a:pt x="278" y="8"/>
                    <a:pt x="307" y="90"/>
                    <a:pt x="302" y="90"/>
                  </a:cubicBezTo>
                  <a:cubicBezTo>
                    <a:pt x="297" y="90"/>
                    <a:pt x="252" y="0"/>
                    <a:pt x="249" y="4"/>
                  </a:cubicBezTo>
                  <a:cubicBezTo>
                    <a:pt x="246" y="8"/>
                    <a:pt x="284" y="110"/>
                    <a:pt x="281" y="112"/>
                  </a:cubicBezTo>
                  <a:cubicBezTo>
                    <a:pt x="278" y="114"/>
                    <a:pt x="229" y="10"/>
                    <a:pt x="227" y="15"/>
                  </a:cubicBezTo>
                  <a:cubicBezTo>
                    <a:pt x="225" y="20"/>
                    <a:pt x="275" y="144"/>
                    <a:pt x="270" y="144"/>
                  </a:cubicBezTo>
                  <a:cubicBezTo>
                    <a:pt x="265" y="144"/>
                    <a:pt x="198" y="8"/>
                    <a:pt x="195" y="15"/>
                  </a:cubicBezTo>
                  <a:cubicBezTo>
                    <a:pt x="192" y="22"/>
                    <a:pt x="259" y="184"/>
                    <a:pt x="254" y="187"/>
                  </a:cubicBezTo>
                  <a:cubicBezTo>
                    <a:pt x="249" y="190"/>
                    <a:pt x="165" y="20"/>
                    <a:pt x="163" y="31"/>
                  </a:cubicBezTo>
                  <a:cubicBezTo>
                    <a:pt x="161" y="42"/>
                    <a:pt x="248" y="251"/>
                    <a:pt x="243" y="252"/>
                  </a:cubicBezTo>
                  <a:cubicBezTo>
                    <a:pt x="238" y="253"/>
                    <a:pt x="126" y="18"/>
                    <a:pt x="130" y="36"/>
                  </a:cubicBezTo>
                  <a:cubicBezTo>
                    <a:pt x="134" y="54"/>
                    <a:pt x="275" y="357"/>
                    <a:pt x="270" y="359"/>
                  </a:cubicBezTo>
                  <a:cubicBezTo>
                    <a:pt x="265" y="361"/>
                    <a:pt x="94" y="28"/>
                    <a:pt x="98" y="47"/>
                  </a:cubicBezTo>
                  <a:cubicBezTo>
                    <a:pt x="102" y="66"/>
                    <a:pt x="288" y="474"/>
                    <a:pt x="292" y="472"/>
                  </a:cubicBezTo>
                  <a:cubicBezTo>
                    <a:pt x="296" y="470"/>
                    <a:pt x="76" y="56"/>
                    <a:pt x="71" y="58"/>
                  </a:cubicBezTo>
                  <a:cubicBezTo>
                    <a:pt x="66" y="60"/>
                    <a:pt x="263" y="475"/>
                    <a:pt x="259" y="483"/>
                  </a:cubicBezTo>
                  <a:cubicBezTo>
                    <a:pt x="255" y="491"/>
                    <a:pt x="55" y="106"/>
                    <a:pt x="49" y="106"/>
                  </a:cubicBezTo>
                  <a:cubicBezTo>
                    <a:pt x="43" y="106"/>
                    <a:pt x="225" y="479"/>
                    <a:pt x="222" y="483"/>
                  </a:cubicBezTo>
                  <a:cubicBezTo>
                    <a:pt x="219" y="487"/>
                    <a:pt x="35" y="135"/>
                    <a:pt x="28" y="133"/>
                  </a:cubicBezTo>
                  <a:cubicBezTo>
                    <a:pt x="21" y="131"/>
                    <a:pt x="181" y="466"/>
                    <a:pt x="179" y="472"/>
                  </a:cubicBezTo>
                  <a:cubicBezTo>
                    <a:pt x="177" y="478"/>
                    <a:pt x="25" y="175"/>
                    <a:pt x="17" y="171"/>
                  </a:cubicBezTo>
                  <a:cubicBezTo>
                    <a:pt x="9" y="167"/>
                    <a:pt x="132" y="437"/>
                    <a:pt x="130" y="445"/>
                  </a:cubicBezTo>
                  <a:cubicBezTo>
                    <a:pt x="128" y="453"/>
                    <a:pt x="12" y="224"/>
                    <a:pt x="6" y="219"/>
                  </a:cubicBezTo>
                  <a:cubicBezTo>
                    <a:pt x="0" y="214"/>
                    <a:pt x="46" y="316"/>
                    <a:pt x="93" y="418"/>
                  </a:cubicBezTo>
                </a:path>
              </a:pathLst>
            </a:custGeom>
            <a:noFill/>
            <a:ln w="28575" cmpd="sng">
              <a:solidFill>
                <a:srgbClr val="800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2411" name="Freeform 11"/>
            <p:cNvSpPr>
              <a:spLocks/>
            </p:cNvSpPr>
            <p:nvPr/>
          </p:nvSpPr>
          <p:spPr bwMode="auto">
            <a:xfrm>
              <a:off x="3564" y="1825"/>
              <a:ext cx="80" cy="140"/>
            </a:xfrm>
            <a:custGeom>
              <a:avLst/>
              <a:gdLst>
                <a:gd name="T0" fmla="*/ 80 w 80"/>
                <a:gd name="T1" fmla="*/ 140 h 140"/>
                <a:gd name="T2" fmla="*/ 0 w 80"/>
                <a:gd name="T3" fmla="*/ 0 h 140"/>
              </a:gdLst>
              <a:ahLst/>
              <a:cxnLst>
                <a:cxn ang="0">
                  <a:pos x="T0" y="T1"/>
                </a:cxn>
                <a:cxn ang="0">
                  <a:pos x="T2" y="T3"/>
                </a:cxn>
              </a:cxnLst>
              <a:rect l="0" t="0" r="r" b="b"/>
              <a:pathLst>
                <a:path w="80" h="140">
                  <a:moveTo>
                    <a:pt x="80" y="140"/>
                  </a:moveTo>
                  <a:cubicBezTo>
                    <a:pt x="46" y="81"/>
                    <a:pt x="13" y="23"/>
                    <a:pt x="0" y="0"/>
                  </a:cubicBezTo>
                </a:path>
              </a:pathLst>
            </a:custGeom>
            <a:noFill/>
            <a:ln w="28575" cmpd="sng">
              <a:solidFill>
                <a:srgbClr val="800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grpSp>
      <p:grpSp>
        <p:nvGrpSpPr>
          <p:cNvPr id="102412" name="Group 12"/>
          <p:cNvGrpSpPr>
            <a:grpSpLocks/>
          </p:cNvGrpSpPr>
          <p:nvPr/>
        </p:nvGrpSpPr>
        <p:grpSpPr bwMode="auto">
          <a:xfrm rot="10800000">
            <a:off x="5353712" y="2339976"/>
            <a:ext cx="588169" cy="773113"/>
            <a:chOff x="3709" y="1497"/>
            <a:chExt cx="342" cy="487"/>
          </a:xfrm>
        </p:grpSpPr>
        <p:sp>
          <p:nvSpPr>
            <p:cNvPr id="102413" name="Freeform 13"/>
            <p:cNvSpPr>
              <a:spLocks/>
            </p:cNvSpPr>
            <p:nvPr/>
          </p:nvSpPr>
          <p:spPr bwMode="auto">
            <a:xfrm>
              <a:off x="3709" y="1497"/>
              <a:ext cx="342" cy="487"/>
            </a:xfrm>
            <a:custGeom>
              <a:avLst/>
              <a:gdLst>
                <a:gd name="T0" fmla="*/ 0 w 342"/>
                <a:gd name="T1" fmla="*/ 425 h 487"/>
                <a:gd name="T2" fmla="*/ 48 w 342"/>
                <a:gd name="T3" fmla="*/ 479 h 487"/>
                <a:gd name="T4" fmla="*/ 27 w 342"/>
                <a:gd name="T5" fmla="*/ 398 h 487"/>
                <a:gd name="T6" fmla="*/ 81 w 342"/>
                <a:gd name="T7" fmla="*/ 479 h 487"/>
                <a:gd name="T8" fmla="*/ 43 w 342"/>
                <a:gd name="T9" fmla="*/ 382 h 487"/>
                <a:gd name="T10" fmla="*/ 102 w 342"/>
                <a:gd name="T11" fmla="*/ 479 h 487"/>
                <a:gd name="T12" fmla="*/ 59 w 342"/>
                <a:gd name="T13" fmla="*/ 355 h 487"/>
                <a:gd name="T14" fmla="*/ 129 w 342"/>
                <a:gd name="T15" fmla="*/ 479 h 487"/>
                <a:gd name="T16" fmla="*/ 75 w 342"/>
                <a:gd name="T17" fmla="*/ 328 h 487"/>
                <a:gd name="T18" fmla="*/ 167 w 342"/>
                <a:gd name="T19" fmla="*/ 479 h 487"/>
                <a:gd name="T20" fmla="*/ 81 w 342"/>
                <a:gd name="T21" fmla="*/ 279 h 487"/>
                <a:gd name="T22" fmla="*/ 194 w 342"/>
                <a:gd name="T23" fmla="*/ 468 h 487"/>
                <a:gd name="T24" fmla="*/ 86 w 342"/>
                <a:gd name="T25" fmla="*/ 226 h 487"/>
                <a:gd name="T26" fmla="*/ 215 w 342"/>
                <a:gd name="T27" fmla="*/ 446 h 487"/>
                <a:gd name="T28" fmla="*/ 70 w 342"/>
                <a:gd name="T29" fmla="*/ 139 h 487"/>
                <a:gd name="T30" fmla="*/ 242 w 342"/>
                <a:gd name="T31" fmla="*/ 436 h 487"/>
                <a:gd name="T32" fmla="*/ 22 w 342"/>
                <a:gd name="T33" fmla="*/ 16 h 487"/>
                <a:gd name="T34" fmla="*/ 253 w 342"/>
                <a:gd name="T35" fmla="*/ 414 h 487"/>
                <a:gd name="T36" fmla="*/ 48 w 342"/>
                <a:gd name="T37" fmla="*/ 5 h 487"/>
                <a:gd name="T38" fmla="*/ 280 w 342"/>
                <a:gd name="T39" fmla="*/ 398 h 487"/>
                <a:gd name="T40" fmla="*/ 70 w 342"/>
                <a:gd name="T41" fmla="*/ 5 h 487"/>
                <a:gd name="T42" fmla="*/ 301 w 342"/>
                <a:gd name="T43" fmla="*/ 366 h 487"/>
                <a:gd name="T44" fmla="*/ 102 w 342"/>
                <a:gd name="T45" fmla="*/ 5 h 487"/>
                <a:gd name="T46" fmla="*/ 323 w 342"/>
                <a:gd name="T47" fmla="*/ 339 h 487"/>
                <a:gd name="T48" fmla="*/ 140 w 342"/>
                <a:gd name="T49" fmla="*/ 10 h 487"/>
                <a:gd name="T50" fmla="*/ 328 w 342"/>
                <a:gd name="T51" fmla="*/ 296 h 487"/>
                <a:gd name="T52" fmla="*/ 178 w 342"/>
                <a:gd name="T53" fmla="*/ 21 h 487"/>
                <a:gd name="T54" fmla="*/ 334 w 342"/>
                <a:gd name="T55" fmla="*/ 253 h 487"/>
                <a:gd name="T56" fmla="*/ 226 w 342"/>
                <a:gd name="T57" fmla="*/ 53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2" h="487">
                  <a:moveTo>
                    <a:pt x="0" y="425"/>
                  </a:moveTo>
                  <a:cubicBezTo>
                    <a:pt x="22" y="454"/>
                    <a:pt x="44" y="483"/>
                    <a:pt x="48" y="479"/>
                  </a:cubicBezTo>
                  <a:cubicBezTo>
                    <a:pt x="52" y="475"/>
                    <a:pt x="22" y="398"/>
                    <a:pt x="27" y="398"/>
                  </a:cubicBezTo>
                  <a:cubicBezTo>
                    <a:pt x="32" y="398"/>
                    <a:pt x="78" y="482"/>
                    <a:pt x="81" y="479"/>
                  </a:cubicBezTo>
                  <a:cubicBezTo>
                    <a:pt x="84" y="476"/>
                    <a:pt x="40" y="382"/>
                    <a:pt x="43" y="382"/>
                  </a:cubicBezTo>
                  <a:cubicBezTo>
                    <a:pt x="46" y="382"/>
                    <a:pt x="99" y="483"/>
                    <a:pt x="102" y="479"/>
                  </a:cubicBezTo>
                  <a:cubicBezTo>
                    <a:pt x="105" y="475"/>
                    <a:pt x="55" y="355"/>
                    <a:pt x="59" y="355"/>
                  </a:cubicBezTo>
                  <a:cubicBezTo>
                    <a:pt x="63" y="355"/>
                    <a:pt x="126" y="483"/>
                    <a:pt x="129" y="479"/>
                  </a:cubicBezTo>
                  <a:cubicBezTo>
                    <a:pt x="132" y="475"/>
                    <a:pt x="69" y="328"/>
                    <a:pt x="75" y="328"/>
                  </a:cubicBezTo>
                  <a:cubicBezTo>
                    <a:pt x="81" y="328"/>
                    <a:pt x="166" y="487"/>
                    <a:pt x="167" y="479"/>
                  </a:cubicBezTo>
                  <a:cubicBezTo>
                    <a:pt x="168" y="471"/>
                    <a:pt x="77" y="281"/>
                    <a:pt x="81" y="279"/>
                  </a:cubicBezTo>
                  <a:cubicBezTo>
                    <a:pt x="85" y="277"/>
                    <a:pt x="193" y="477"/>
                    <a:pt x="194" y="468"/>
                  </a:cubicBezTo>
                  <a:cubicBezTo>
                    <a:pt x="195" y="459"/>
                    <a:pt x="83" y="230"/>
                    <a:pt x="86" y="226"/>
                  </a:cubicBezTo>
                  <a:cubicBezTo>
                    <a:pt x="89" y="222"/>
                    <a:pt x="218" y="460"/>
                    <a:pt x="215" y="446"/>
                  </a:cubicBezTo>
                  <a:cubicBezTo>
                    <a:pt x="212" y="432"/>
                    <a:pt x="66" y="141"/>
                    <a:pt x="70" y="139"/>
                  </a:cubicBezTo>
                  <a:cubicBezTo>
                    <a:pt x="74" y="137"/>
                    <a:pt x="250" y="456"/>
                    <a:pt x="242" y="436"/>
                  </a:cubicBezTo>
                  <a:cubicBezTo>
                    <a:pt x="234" y="416"/>
                    <a:pt x="20" y="19"/>
                    <a:pt x="22" y="16"/>
                  </a:cubicBezTo>
                  <a:cubicBezTo>
                    <a:pt x="24" y="13"/>
                    <a:pt x="249" y="416"/>
                    <a:pt x="253" y="414"/>
                  </a:cubicBezTo>
                  <a:cubicBezTo>
                    <a:pt x="257" y="412"/>
                    <a:pt x="53" y="2"/>
                    <a:pt x="48" y="5"/>
                  </a:cubicBezTo>
                  <a:cubicBezTo>
                    <a:pt x="43" y="8"/>
                    <a:pt x="276" y="398"/>
                    <a:pt x="280" y="398"/>
                  </a:cubicBezTo>
                  <a:cubicBezTo>
                    <a:pt x="284" y="398"/>
                    <a:pt x="67" y="10"/>
                    <a:pt x="70" y="5"/>
                  </a:cubicBezTo>
                  <a:cubicBezTo>
                    <a:pt x="73" y="0"/>
                    <a:pt x="296" y="366"/>
                    <a:pt x="301" y="366"/>
                  </a:cubicBezTo>
                  <a:cubicBezTo>
                    <a:pt x="306" y="366"/>
                    <a:pt x="98" y="9"/>
                    <a:pt x="102" y="5"/>
                  </a:cubicBezTo>
                  <a:cubicBezTo>
                    <a:pt x="106" y="1"/>
                    <a:pt x="317" y="338"/>
                    <a:pt x="323" y="339"/>
                  </a:cubicBezTo>
                  <a:cubicBezTo>
                    <a:pt x="329" y="340"/>
                    <a:pt x="139" y="17"/>
                    <a:pt x="140" y="10"/>
                  </a:cubicBezTo>
                  <a:cubicBezTo>
                    <a:pt x="141" y="3"/>
                    <a:pt x="322" y="294"/>
                    <a:pt x="328" y="296"/>
                  </a:cubicBezTo>
                  <a:cubicBezTo>
                    <a:pt x="334" y="298"/>
                    <a:pt x="177" y="28"/>
                    <a:pt x="178" y="21"/>
                  </a:cubicBezTo>
                  <a:cubicBezTo>
                    <a:pt x="179" y="14"/>
                    <a:pt x="326" y="248"/>
                    <a:pt x="334" y="253"/>
                  </a:cubicBezTo>
                  <a:cubicBezTo>
                    <a:pt x="342" y="258"/>
                    <a:pt x="284" y="155"/>
                    <a:pt x="226" y="53"/>
                  </a:cubicBezTo>
                </a:path>
              </a:pathLst>
            </a:custGeom>
            <a:noFill/>
            <a:ln w="28575" cmpd="sng">
              <a:solidFill>
                <a:srgbClr val="800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2414" name="Line 14"/>
            <p:cNvSpPr>
              <a:spLocks noChangeShapeType="1"/>
            </p:cNvSpPr>
            <p:nvPr/>
          </p:nvSpPr>
          <p:spPr bwMode="auto">
            <a:xfrm>
              <a:off x="3709" y="1523"/>
              <a:ext cx="59" cy="92"/>
            </a:xfrm>
            <a:prstGeom prst="line">
              <a:avLst/>
            </a:prstGeom>
            <a:noFill/>
            <a:ln w="28575">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grpSp>
      <p:sp>
        <p:nvSpPr>
          <p:cNvPr id="102415" name="Oval 15"/>
          <p:cNvSpPr>
            <a:spLocks noChangeArrowheads="1"/>
          </p:cNvSpPr>
          <p:nvPr/>
        </p:nvSpPr>
        <p:spPr bwMode="auto">
          <a:xfrm>
            <a:off x="5787099" y="609601"/>
            <a:ext cx="818621" cy="752475"/>
          </a:xfrm>
          <a:prstGeom prst="ellipse">
            <a:avLst/>
          </a:prstGeom>
          <a:solidFill>
            <a:schemeClr val="bg1"/>
          </a:solidFill>
          <a:ln w="38100">
            <a:solidFill>
              <a:srgbClr val="2A54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416" name="Oval 16"/>
          <p:cNvSpPr>
            <a:spLocks noChangeArrowheads="1"/>
          </p:cNvSpPr>
          <p:nvPr/>
        </p:nvSpPr>
        <p:spPr bwMode="auto">
          <a:xfrm>
            <a:off x="5360591" y="609601"/>
            <a:ext cx="818621" cy="752475"/>
          </a:xfrm>
          <a:prstGeom prst="ellipse">
            <a:avLst/>
          </a:prstGeom>
          <a:solidFill>
            <a:schemeClr val="bg1"/>
          </a:solidFill>
          <a:ln w="38100">
            <a:solidFill>
              <a:srgbClr val="2A54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417" name="Freeform 17"/>
          <p:cNvSpPr>
            <a:spLocks/>
          </p:cNvSpPr>
          <p:nvPr/>
        </p:nvSpPr>
        <p:spPr bwMode="auto">
          <a:xfrm>
            <a:off x="5773342" y="684214"/>
            <a:ext cx="402431" cy="598487"/>
          </a:xfrm>
          <a:custGeom>
            <a:avLst/>
            <a:gdLst>
              <a:gd name="T0" fmla="*/ 145 w 234"/>
              <a:gd name="T1" fmla="*/ 0 h 377"/>
              <a:gd name="T2" fmla="*/ 33 w 234"/>
              <a:gd name="T3" fmla="*/ 64 h 377"/>
              <a:gd name="T4" fmla="*/ 173 w 234"/>
              <a:gd name="T5" fmla="*/ 24 h 377"/>
              <a:gd name="T6" fmla="*/ 17 w 234"/>
              <a:gd name="T7" fmla="*/ 92 h 377"/>
              <a:gd name="T8" fmla="*/ 185 w 234"/>
              <a:gd name="T9" fmla="*/ 44 h 377"/>
              <a:gd name="T10" fmla="*/ 9 w 234"/>
              <a:gd name="T11" fmla="*/ 124 h 377"/>
              <a:gd name="T12" fmla="*/ 201 w 234"/>
              <a:gd name="T13" fmla="*/ 60 h 377"/>
              <a:gd name="T14" fmla="*/ 5 w 234"/>
              <a:gd name="T15" fmla="*/ 152 h 377"/>
              <a:gd name="T16" fmla="*/ 213 w 234"/>
              <a:gd name="T17" fmla="*/ 80 h 377"/>
              <a:gd name="T18" fmla="*/ 1 w 234"/>
              <a:gd name="T19" fmla="*/ 180 h 377"/>
              <a:gd name="T20" fmla="*/ 221 w 234"/>
              <a:gd name="T21" fmla="*/ 92 h 377"/>
              <a:gd name="T22" fmla="*/ 5 w 234"/>
              <a:gd name="T23" fmla="*/ 200 h 377"/>
              <a:gd name="T24" fmla="*/ 229 w 234"/>
              <a:gd name="T25" fmla="*/ 116 h 377"/>
              <a:gd name="T26" fmla="*/ 13 w 234"/>
              <a:gd name="T27" fmla="*/ 224 h 377"/>
              <a:gd name="T28" fmla="*/ 229 w 234"/>
              <a:gd name="T29" fmla="*/ 140 h 377"/>
              <a:gd name="T30" fmla="*/ 21 w 234"/>
              <a:gd name="T31" fmla="*/ 240 h 377"/>
              <a:gd name="T32" fmla="*/ 233 w 234"/>
              <a:gd name="T33" fmla="*/ 160 h 377"/>
              <a:gd name="T34" fmla="*/ 29 w 234"/>
              <a:gd name="T35" fmla="*/ 260 h 377"/>
              <a:gd name="T36" fmla="*/ 233 w 234"/>
              <a:gd name="T37" fmla="*/ 184 h 377"/>
              <a:gd name="T38" fmla="*/ 29 w 234"/>
              <a:gd name="T39" fmla="*/ 280 h 377"/>
              <a:gd name="T40" fmla="*/ 233 w 234"/>
              <a:gd name="T41" fmla="*/ 204 h 377"/>
              <a:gd name="T42" fmla="*/ 33 w 234"/>
              <a:gd name="T43" fmla="*/ 300 h 377"/>
              <a:gd name="T44" fmla="*/ 221 w 234"/>
              <a:gd name="T45" fmla="*/ 236 h 377"/>
              <a:gd name="T46" fmla="*/ 53 w 234"/>
              <a:gd name="T47" fmla="*/ 316 h 377"/>
              <a:gd name="T48" fmla="*/ 221 w 234"/>
              <a:gd name="T49" fmla="*/ 260 h 377"/>
              <a:gd name="T50" fmla="*/ 65 w 234"/>
              <a:gd name="T51" fmla="*/ 336 h 377"/>
              <a:gd name="T52" fmla="*/ 209 w 234"/>
              <a:gd name="T53" fmla="*/ 288 h 377"/>
              <a:gd name="T54" fmla="*/ 89 w 234"/>
              <a:gd name="T55" fmla="*/ 356 h 377"/>
              <a:gd name="T56" fmla="*/ 193 w 234"/>
              <a:gd name="T57" fmla="*/ 328 h 377"/>
              <a:gd name="T58" fmla="*/ 109 w 234"/>
              <a:gd name="T59" fmla="*/ 372 h 377"/>
              <a:gd name="T60" fmla="*/ 149 w 234"/>
              <a:gd name="T61" fmla="*/ 36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4" h="377">
                <a:moveTo>
                  <a:pt x="145" y="0"/>
                </a:moveTo>
                <a:cubicBezTo>
                  <a:pt x="86" y="30"/>
                  <a:pt x="28" y="60"/>
                  <a:pt x="33" y="64"/>
                </a:cubicBezTo>
                <a:cubicBezTo>
                  <a:pt x="38" y="68"/>
                  <a:pt x="176" y="19"/>
                  <a:pt x="173" y="24"/>
                </a:cubicBezTo>
                <a:cubicBezTo>
                  <a:pt x="170" y="29"/>
                  <a:pt x="15" y="89"/>
                  <a:pt x="17" y="92"/>
                </a:cubicBezTo>
                <a:cubicBezTo>
                  <a:pt x="19" y="95"/>
                  <a:pt x="186" y="39"/>
                  <a:pt x="185" y="44"/>
                </a:cubicBezTo>
                <a:cubicBezTo>
                  <a:pt x="184" y="49"/>
                  <a:pt x="6" y="121"/>
                  <a:pt x="9" y="124"/>
                </a:cubicBezTo>
                <a:cubicBezTo>
                  <a:pt x="12" y="127"/>
                  <a:pt x="202" y="55"/>
                  <a:pt x="201" y="60"/>
                </a:cubicBezTo>
                <a:cubicBezTo>
                  <a:pt x="200" y="65"/>
                  <a:pt x="3" y="149"/>
                  <a:pt x="5" y="152"/>
                </a:cubicBezTo>
                <a:cubicBezTo>
                  <a:pt x="7" y="155"/>
                  <a:pt x="214" y="75"/>
                  <a:pt x="213" y="80"/>
                </a:cubicBezTo>
                <a:cubicBezTo>
                  <a:pt x="212" y="85"/>
                  <a:pt x="2" y="182"/>
                  <a:pt x="1" y="180"/>
                </a:cubicBezTo>
                <a:cubicBezTo>
                  <a:pt x="0" y="178"/>
                  <a:pt x="220" y="89"/>
                  <a:pt x="221" y="92"/>
                </a:cubicBezTo>
                <a:cubicBezTo>
                  <a:pt x="222" y="95"/>
                  <a:pt x="4" y="196"/>
                  <a:pt x="5" y="200"/>
                </a:cubicBezTo>
                <a:cubicBezTo>
                  <a:pt x="6" y="204"/>
                  <a:pt x="228" y="112"/>
                  <a:pt x="229" y="116"/>
                </a:cubicBezTo>
                <a:cubicBezTo>
                  <a:pt x="230" y="120"/>
                  <a:pt x="13" y="220"/>
                  <a:pt x="13" y="224"/>
                </a:cubicBezTo>
                <a:cubicBezTo>
                  <a:pt x="13" y="228"/>
                  <a:pt x="230" y="143"/>
                  <a:pt x="229" y="140"/>
                </a:cubicBezTo>
                <a:cubicBezTo>
                  <a:pt x="228" y="137"/>
                  <a:pt x="22" y="243"/>
                  <a:pt x="21" y="240"/>
                </a:cubicBezTo>
                <a:cubicBezTo>
                  <a:pt x="20" y="237"/>
                  <a:pt x="232" y="157"/>
                  <a:pt x="233" y="160"/>
                </a:cubicBezTo>
                <a:cubicBezTo>
                  <a:pt x="234" y="163"/>
                  <a:pt x="29" y="256"/>
                  <a:pt x="29" y="260"/>
                </a:cubicBezTo>
                <a:cubicBezTo>
                  <a:pt x="29" y="264"/>
                  <a:pt x="233" y="181"/>
                  <a:pt x="233" y="184"/>
                </a:cubicBezTo>
                <a:cubicBezTo>
                  <a:pt x="233" y="187"/>
                  <a:pt x="29" y="277"/>
                  <a:pt x="29" y="280"/>
                </a:cubicBezTo>
                <a:cubicBezTo>
                  <a:pt x="29" y="283"/>
                  <a:pt x="232" y="201"/>
                  <a:pt x="233" y="204"/>
                </a:cubicBezTo>
                <a:cubicBezTo>
                  <a:pt x="234" y="207"/>
                  <a:pt x="35" y="295"/>
                  <a:pt x="33" y="300"/>
                </a:cubicBezTo>
                <a:cubicBezTo>
                  <a:pt x="31" y="305"/>
                  <a:pt x="218" y="233"/>
                  <a:pt x="221" y="236"/>
                </a:cubicBezTo>
                <a:cubicBezTo>
                  <a:pt x="224" y="239"/>
                  <a:pt x="53" y="312"/>
                  <a:pt x="53" y="316"/>
                </a:cubicBezTo>
                <a:cubicBezTo>
                  <a:pt x="53" y="320"/>
                  <a:pt x="219" y="257"/>
                  <a:pt x="221" y="260"/>
                </a:cubicBezTo>
                <a:cubicBezTo>
                  <a:pt x="223" y="263"/>
                  <a:pt x="67" y="331"/>
                  <a:pt x="65" y="336"/>
                </a:cubicBezTo>
                <a:cubicBezTo>
                  <a:pt x="63" y="341"/>
                  <a:pt x="205" y="285"/>
                  <a:pt x="209" y="288"/>
                </a:cubicBezTo>
                <a:cubicBezTo>
                  <a:pt x="213" y="291"/>
                  <a:pt x="92" y="349"/>
                  <a:pt x="89" y="356"/>
                </a:cubicBezTo>
                <a:cubicBezTo>
                  <a:pt x="86" y="363"/>
                  <a:pt x="190" y="325"/>
                  <a:pt x="193" y="328"/>
                </a:cubicBezTo>
                <a:cubicBezTo>
                  <a:pt x="196" y="331"/>
                  <a:pt x="116" y="367"/>
                  <a:pt x="109" y="372"/>
                </a:cubicBezTo>
                <a:cubicBezTo>
                  <a:pt x="102" y="377"/>
                  <a:pt x="125" y="368"/>
                  <a:pt x="149" y="360"/>
                </a:cubicBezTo>
              </a:path>
            </a:pathLst>
          </a:custGeom>
          <a:noFill/>
          <a:ln w="12700" cmpd="sng">
            <a:solidFill>
              <a:srgbClr val="CC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2418" name="Freeform 18"/>
          <p:cNvSpPr>
            <a:spLocks/>
          </p:cNvSpPr>
          <p:nvPr/>
        </p:nvSpPr>
        <p:spPr bwMode="auto">
          <a:xfrm>
            <a:off x="859897" y="4183064"/>
            <a:ext cx="402431" cy="598487"/>
          </a:xfrm>
          <a:custGeom>
            <a:avLst/>
            <a:gdLst>
              <a:gd name="T0" fmla="*/ 145 w 234"/>
              <a:gd name="T1" fmla="*/ 0 h 377"/>
              <a:gd name="T2" fmla="*/ 33 w 234"/>
              <a:gd name="T3" fmla="*/ 64 h 377"/>
              <a:gd name="T4" fmla="*/ 173 w 234"/>
              <a:gd name="T5" fmla="*/ 24 h 377"/>
              <a:gd name="T6" fmla="*/ 17 w 234"/>
              <a:gd name="T7" fmla="*/ 92 h 377"/>
              <a:gd name="T8" fmla="*/ 185 w 234"/>
              <a:gd name="T9" fmla="*/ 44 h 377"/>
              <a:gd name="T10" fmla="*/ 9 w 234"/>
              <a:gd name="T11" fmla="*/ 124 h 377"/>
              <a:gd name="T12" fmla="*/ 201 w 234"/>
              <a:gd name="T13" fmla="*/ 60 h 377"/>
              <a:gd name="T14" fmla="*/ 5 w 234"/>
              <a:gd name="T15" fmla="*/ 152 h 377"/>
              <a:gd name="T16" fmla="*/ 213 w 234"/>
              <a:gd name="T17" fmla="*/ 80 h 377"/>
              <a:gd name="T18" fmla="*/ 1 w 234"/>
              <a:gd name="T19" fmla="*/ 180 h 377"/>
              <a:gd name="T20" fmla="*/ 221 w 234"/>
              <a:gd name="T21" fmla="*/ 92 h 377"/>
              <a:gd name="T22" fmla="*/ 5 w 234"/>
              <a:gd name="T23" fmla="*/ 200 h 377"/>
              <a:gd name="T24" fmla="*/ 229 w 234"/>
              <a:gd name="T25" fmla="*/ 116 h 377"/>
              <a:gd name="T26" fmla="*/ 13 w 234"/>
              <a:gd name="T27" fmla="*/ 224 h 377"/>
              <a:gd name="T28" fmla="*/ 229 w 234"/>
              <a:gd name="T29" fmla="*/ 140 h 377"/>
              <a:gd name="T30" fmla="*/ 21 w 234"/>
              <a:gd name="T31" fmla="*/ 240 h 377"/>
              <a:gd name="T32" fmla="*/ 233 w 234"/>
              <a:gd name="T33" fmla="*/ 160 h 377"/>
              <a:gd name="T34" fmla="*/ 29 w 234"/>
              <a:gd name="T35" fmla="*/ 260 h 377"/>
              <a:gd name="T36" fmla="*/ 233 w 234"/>
              <a:gd name="T37" fmla="*/ 184 h 377"/>
              <a:gd name="T38" fmla="*/ 29 w 234"/>
              <a:gd name="T39" fmla="*/ 280 h 377"/>
              <a:gd name="T40" fmla="*/ 233 w 234"/>
              <a:gd name="T41" fmla="*/ 204 h 377"/>
              <a:gd name="T42" fmla="*/ 33 w 234"/>
              <a:gd name="T43" fmla="*/ 300 h 377"/>
              <a:gd name="T44" fmla="*/ 221 w 234"/>
              <a:gd name="T45" fmla="*/ 236 h 377"/>
              <a:gd name="T46" fmla="*/ 53 w 234"/>
              <a:gd name="T47" fmla="*/ 316 h 377"/>
              <a:gd name="T48" fmla="*/ 221 w 234"/>
              <a:gd name="T49" fmla="*/ 260 h 377"/>
              <a:gd name="T50" fmla="*/ 65 w 234"/>
              <a:gd name="T51" fmla="*/ 336 h 377"/>
              <a:gd name="T52" fmla="*/ 209 w 234"/>
              <a:gd name="T53" fmla="*/ 288 h 377"/>
              <a:gd name="T54" fmla="*/ 89 w 234"/>
              <a:gd name="T55" fmla="*/ 356 h 377"/>
              <a:gd name="T56" fmla="*/ 193 w 234"/>
              <a:gd name="T57" fmla="*/ 328 h 377"/>
              <a:gd name="T58" fmla="*/ 109 w 234"/>
              <a:gd name="T59" fmla="*/ 372 h 377"/>
              <a:gd name="T60" fmla="*/ 149 w 234"/>
              <a:gd name="T61" fmla="*/ 36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4" h="377">
                <a:moveTo>
                  <a:pt x="145" y="0"/>
                </a:moveTo>
                <a:cubicBezTo>
                  <a:pt x="86" y="30"/>
                  <a:pt x="28" y="60"/>
                  <a:pt x="33" y="64"/>
                </a:cubicBezTo>
                <a:cubicBezTo>
                  <a:pt x="38" y="68"/>
                  <a:pt x="176" y="19"/>
                  <a:pt x="173" y="24"/>
                </a:cubicBezTo>
                <a:cubicBezTo>
                  <a:pt x="170" y="29"/>
                  <a:pt x="15" y="89"/>
                  <a:pt x="17" y="92"/>
                </a:cubicBezTo>
                <a:cubicBezTo>
                  <a:pt x="19" y="95"/>
                  <a:pt x="186" y="39"/>
                  <a:pt x="185" y="44"/>
                </a:cubicBezTo>
                <a:cubicBezTo>
                  <a:pt x="184" y="49"/>
                  <a:pt x="6" y="121"/>
                  <a:pt x="9" y="124"/>
                </a:cubicBezTo>
                <a:cubicBezTo>
                  <a:pt x="12" y="127"/>
                  <a:pt x="202" y="55"/>
                  <a:pt x="201" y="60"/>
                </a:cubicBezTo>
                <a:cubicBezTo>
                  <a:pt x="200" y="65"/>
                  <a:pt x="3" y="149"/>
                  <a:pt x="5" y="152"/>
                </a:cubicBezTo>
                <a:cubicBezTo>
                  <a:pt x="7" y="155"/>
                  <a:pt x="214" y="75"/>
                  <a:pt x="213" y="80"/>
                </a:cubicBezTo>
                <a:cubicBezTo>
                  <a:pt x="212" y="85"/>
                  <a:pt x="2" y="182"/>
                  <a:pt x="1" y="180"/>
                </a:cubicBezTo>
                <a:cubicBezTo>
                  <a:pt x="0" y="178"/>
                  <a:pt x="220" y="89"/>
                  <a:pt x="221" y="92"/>
                </a:cubicBezTo>
                <a:cubicBezTo>
                  <a:pt x="222" y="95"/>
                  <a:pt x="4" y="196"/>
                  <a:pt x="5" y="200"/>
                </a:cubicBezTo>
                <a:cubicBezTo>
                  <a:pt x="6" y="204"/>
                  <a:pt x="228" y="112"/>
                  <a:pt x="229" y="116"/>
                </a:cubicBezTo>
                <a:cubicBezTo>
                  <a:pt x="230" y="120"/>
                  <a:pt x="13" y="220"/>
                  <a:pt x="13" y="224"/>
                </a:cubicBezTo>
                <a:cubicBezTo>
                  <a:pt x="13" y="228"/>
                  <a:pt x="230" y="143"/>
                  <a:pt x="229" y="140"/>
                </a:cubicBezTo>
                <a:cubicBezTo>
                  <a:pt x="228" y="137"/>
                  <a:pt x="22" y="243"/>
                  <a:pt x="21" y="240"/>
                </a:cubicBezTo>
                <a:cubicBezTo>
                  <a:pt x="20" y="237"/>
                  <a:pt x="232" y="157"/>
                  <a:pt x="233" y="160"/>
                </a:cubicBezTo>
                <a:cubicBezTo>
                  <a:pt x="234" y="163"/>
                  <a:pt x="29" y="256"/>
                  <a:pt x="29" y="260"/>
                </a:cubicBezTo>
                <a:cubicBezTo>
                  <a:pt x="29" y="264"/>
                  <a:pt x="233" y="181"/>
                  <a:pt x="233" y="184"/>
                </a:cubicBezTo>
                <a:cubicBezTo>
                  <a:pt x="233" y="187"/>
                  <a:pt x="29" y="277"/>
                  <a:pt x="29" y="280"/>
                </a:cubicBezTo>
                <a:cubicBezTo>
                  <a:pt x="29" y="283"/>
                  <a:pt x="232" y="201"/>
                  <a:pt x="233" y="204"/>
                </a:cubicBezTo>
                <a:cubicBezTo>
                  <a:pt x="234" y="207"/>
                  <a:pt x="35" y="295"/>
                  <a:pt x="33" y="300"/>
                </a:cubicBezTo>
                <a:cubicBezTo>
                  <a:pt x="31" y="305"/>
                  <a:pt x="218" y="233"/>
                  <a:pt x="221" y="236"/>
                </a:cubicBezTo>
                <a:cubicBezTo>
                  <a:pt x="224" y="239"/>
                  <a:pt x="53" y="312"/>
                  <a:pt x="53" y="316"/>
                </a:cubicBezTo>
                <a:cubicBezTo>
                  <a:pt x="53" y="320"/>
                  <a:pt x="219" y="257"/>
                  <a:pt x="221" y="260"/>
                </a:cubicBezTo>
                <a:cubicBezTo>
                  <a:pt x="223" y="263"/>
                  <a:pt x="67" y="331"/>
                  <a:pt x="65" y="336"/>
                </a:cubicBezTo>
                <a:cubicBezTo>
                  <a:pt x="63" y="341"/>
                  <a:pt x="205" y="285"/>
                  <a:pt x="209" y="288"/>
                </a:cubicBezTo>
                <a:cubicBezTo>
                  <a:pt x="213" y="291"/>
                  <a:pt x="92" y="349"/>
                  <a:pt x="89" y="356"/>
                </a:cubicBezTo>
                <a:cubicBezTo>
                  <a:pt x="86" y="363"/>
                  <a:pt x="190" y="325"/>
                  <a:pt x="193" y="328"/>
                </a:cubicBezTo>
                <a:cubicBezTo>
                  <a:pt x="196" y="331"/>
                  <a:pt x="116" y="367"/>
                  <a:pt x="109" y="372"/>
                </a:cubicBezTo>
                <a:cubicBezTo>
                  <a:pt x="102" y="377"/>
                  <a:pt x="125" y="368"/>
                  <a:pt x="149" y="360"/>
                </a:cubicBezTo>
              </a:path>
            </a:pathLst>
          </a:custGeom>
          <a:noFill/>
          <a:ln w="127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2419" name="Oval 19" descr="Wide upward diagonal"/>
          <p:cNvSpPr>
            <a:spLocks noChangeArrowheads="1"/>
          </p:cNvSpPr>
          <p:nvPr/>
        </p:nvSpPr>
        <p:spPr bwMode="auto">
          <a:xfrm>
            <a:off x="8568002" y="606426"/>
            <a:ext cx="818621" cy="752475"/>
          </a:xfrm>
          <a:prstGeom prst="ellipse">
            <a:avLst/>
          </a:prstGeom>
          <a:pattFill prst="wdUpDiag">
            <a:fgClr>
              <a:srgbClr val="0000FF"/>
            </a:fgClr>
            <a:bgClr>
              <a:schemeClr val="bg1"/>
            </a:bgClr>
          </a:pattFill>
          <a:ln w="38100">
            <a:solidFill>
              <a:srgbClr val="2A54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420" name="Oval 20" descr="Wide upward diagonal"/>
          <p:cNvSpPr>
            <a:spLocks noChangeArrowheads="1"/>
          </p:cNvSpPr>
          <p:nvPr/>
        </p:nvSpPr>
        <p:spPr bwMode="auto">
          <a:xfrm>
            <a:off x="8141494" y="606426"/>
            <a:ext cx="818621" cy="752475"/>
          </a:xfrm>
          <a:prstGeom prst="ellipse">
            <a:avLst/>
          </a:prstGeom>
          <a:pattFill prst="wdUpDiag">
            <a:fgClr>
              <a:srgbClr val="0000FF"/>
            </a:fgClr>
            <a:bgClr>
              <a:schemeClr val="bg1"/>
            </a:bgClr>
          </a:pattFill>
          <a:ln w="38100">
            <a:solidFill>
              <a:srgbClr val="2A54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421" name="Rectangle 21" descr="Wide upward diagonal"/>
          <p:cNvSpPr>
            <a:spLocks noChangeArrowheads="1"/>
          </p:cNvSpPr>
          <p:nvPr/>
        </p:nvSpPr>
        <p:spPr bwMode="auto">
          <a:xfrm>
            <a:off x="2579687" y="5738814"/>
            <a:ext cx="1602846" cy="1012825"/>
          </a:xfrm>
          <a:prstGeom prst="rect">
            <a:avLst/>
          </a:prstGeom>
          <a:pattFill prst="wdUpDiag">
            <a:fgClr>
              <a:srgbClr val="CC0099"/>
            </a:fgClr>
            <a:bgClr>
              <a:schemeClr val="bg1"/>
            </a:bgClr>
          </a:pattFill>
          <a:ln w="38100">
            <a:solidFill>
              <a:srgbClr val="2A54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2422" name="Rectangle 22" descr="Wide upward diagonal"/>
          <p:cNvSpPr>
            <a:spLocks noChangeArrowheads="1"/>
          </p:cNvSpPr>
          <p:nvPr/>
        </p:nvSpPr>
        <p:spPr bwMode="auto">
          <a:xfrm>
            <a:off x="2579687" y="3979864"/>
            <a:ext cx="1602846" cy="1012825"/>
          </a:xfrm>
          <a:prstGeom prst="rect">
            <a:avLst/>
          </a:prstGeom>
          <a:pattFill prst="wdUpDiag">
            <a:fgClr>
              <a:srgbClr val="CC0099"/>
            </a:fgClr>
            <a:bgClr>
              <a:schemeClr val="bg1"/>
            </a:bgClr>
          </a:pattFill>
          <a:ln w="38100">
            <a:solidFill>
              <a:srgbClr val="2A54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2423" name="Oval 23" descr="Wide upward diagonal"/>
          <p:cNvSpPr>
            <a:spLocks noChangeArrowheads="1"/>
          </p:cNvSpPr>
          <p:nvPr/>
        </p:nvSpPr>
        <p:spPr bwMode="auto">
          <a:xfrm>
            <a:off x="2772304" y="606426"/>
            <a:ext cx="818621" cy="752475"/>
          </a:xfrm>
          <a:prstGeom prst="ellipse">
            <a:avLst/>
          </a:prstGeom>
          <a:pattFill prst="wdUpDiag">
            <a:fgClr>
              <a:srgbClr val="CC0099"/>
            </a:fgClr>
            <a:bgClr>
              <a:schemeClr val="bg1"/>
            </a:bgClr>
          </a:pattFill>
          <a:ln w="38100">
            <a:solidFill>
              <a:srgbClr val="2A54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424" name="Oval 24" descr="Wide upward diagonal"/>
          <p:cNvSpPr>
            <a:spLocks noChangeArrowheads="1"/>
          </p:cNvSpPr>
          <p:nvPr/>
        </p:nvSpPr>
        <p:spPr bwMode="auto">
          <a:xfrm>
            <a:off x="3198812" y="2347914"/>
            <a:ext cx="818621" cy="752475"/>
          </a:xfrm>
          <a:prstGeom prst="ellipse">
            <a:avLst/>
          </a:prstGeom>
          <a:pattFill prst="wdUpDiag">
            <a:fgClr>
              <a:srgbClr val="CC0099"/>
            </a:fgClr>
            <a:bgClr>
              <a:schemeClr val="bg1"/>
            </a:bgClr>
          </a:pattFill>
          <a:ln w="38100">
            <a:solidFill>
              <a:srgbClr val="2A54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425" name="Rectangle 25" descr="Wide upward diagonal"/>
          <p:cNvSpPr>
            <a:spLocks noChangeArrowheads="1"/>
          </p:cNvSpPr>
          <p:nvPr/>
        </p:nvSpPr>
        <p:spPr bwMode="auto">
          <a:xfrm>
            <a:off x="261408" y="5738814"/>
            <a:ext cx="1602846" cy="1012825"/>
          </a:xfrm>
          <a:prstGeom prst="rect">
            <a:avLst/>
          </a:prstGeom>
          <a:pattFill prst="wdUpDiag">
            <a:fgClr>
              <a:srgbClr val="FF0000"/>
            </a:fgClr>
            <a:bgClr>
              <a:schemeClr val="bg1"/>
            </a:bgClr>
          </a:pattFill>
          <a:ln w="38100">
            <a:solidFill>
              <a:srgbClr val="2A54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2426" name="Oval 26" descr="Wide upward diagonal"/>
          <p:cNvSpPr>
            <a:spLocks noChangeArrowheads="1"/>
          </p:cNvSpPr>
          <p:nvPr/>
        </p:nvSpPr>
        <p:spPr bwMode="auto">
          <a:xfrm>
            <a:off x="435108" y="593726"/>
            <a:ext cx="818621" cy="752475"/>
          </a:xfrm>
          <a:prstGeom prst="ellipse">
            <a:avLst/>
          </a:prstGeom>
          <a:pattFill prst="wdUpDiag">
            <a:fgClr>
              <a:srgbClr val="FF0000"/>
            </a:fgClr>
            <a:bgClr>
              <a:schemeClr val="bg1"/>
            </a:bgClr>
          </a:pattFill>
          <a:ln w="38100">
            <a:solidFill>
              <a:srgbClr val="2A54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427" name="Rectangle 27"/>
          <p:cNvSpPr>
            <a:spLocks noChangeArrowheads="1"/>
          </p:cNvSpPr>
          <p:nvPr/>
        </p:nvSpPr>
        <p:spPr bwMode="auto">
          <a:xfrm>
            <a:off x="261408" y="477838"/>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2428" name="Line 28"/>
          <p:cNvSpPr>
            <a:spLocks noChangeShapeType="1"/>
          </p:cNvSpPr>
          <p:nvPr/>
        </p:nvSpPr>
        <p:spPr bwMode="auto">
          <a:xfrm flipV="1">
            <a:off x="1693996" y="836613"/>
            <a:ext cx="331919"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429" name="Text Box 29"/>
          <p:cNvSpPr txBox="1">
            <a:spLocks noChangeArrowheads="1"/>
          </p:cNvSpPr>
          <p:nvPr/>
        </p:nvSpPr>
        <p:spPr bwMode="auto">
          <a:xfrm>
            <a:off x="1841898" y="449264"/>
            <a:ext cx="579569"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B</a:t>
            </a:r>
          </a:p>
        </p:txBody>
      </p:sp>
      <p:sp>
        <p:nvSpPr>
          <p:cNvPr id="102430" name="Rectangle 30"/>
          <p:cNvSpPr>
            <a:spLocks/>
          </p:cNvSpPr>
          <p:nvPr/>
        </p:nvSpPr>
        <p:spPr bwMode="auto">
          <a:xfrm>
            <a:off x="255192" y="31750"/>
            <a:ext cx="2706952" cy="41934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AU" sz="1500" b="1">
                <a:solidFill>
                  <a:srgbClr val="FF0000"/>
                </a:solidFill>
                <a:latin typeface="Arial Narrow" charset="0"/>
                <a:cs typeface="Arial" charset="0"/>
                <a:sym typeface="Arial" charset="0"/>
              </a:rPr>
              <a:t>All A are B</a:t>
            </a:r>
            <a:endParaRPr lang="en-US" sz="1500" b="1">
              <a:solidFill>
                <a:srgbClr val="FF0000"/>
              </a:solidFill>
              <a:latin typeface="Arial Narrow" charset="0"/>
              <a:cs typeface="Arial" charset="0"/>
              <a:sym typeface="Arial" charset="0"/>
            </a:endParaRPr>
          </a:p>
          <a:p>
            <a:pPr defTabSz="787400" eaLnBrk="1" hangingPunct="1">
              <a:lnSpc>
                <a:spcPct val="90000"/>
              </a:lnSpc>
              <a:buClr>
                <a:srgbClr val="0033CC"/>
              </a:buClr>
              <a:buSzPct val="75000"/>
              <a:buFont typeface="Wingdings" charset="0"/>
              <a:buNone/>
            </a:pPr>
            <a:r>
              <a:rPr lang="en-US" sz="1500">
                <a:solidFill>
                  <a:srgbClr val="FF0000"/>
                </a:solidFill>
                <a:latin typeface="Arial Narrow" charset="0"/>
                <a:cs typeface="Arial" charset="0"/>
                <a:sym typeface="Arial" charset="0"/>
              </a:rPr>
              <a:t>= Nothing is A &amp; not B</a:t>
            </a:r>
          </a:p>
        </p:txBody>
      </p:sp>
      <p:sp>
        <p:nvSpPr>
          <p:cNvPr id="102431" name="Line 31"/>
          <p:cNvSpPr>
            <a:spLocks noChangeShapeType="1"/>
          </p:cNvSpPr>
          <p:nvPr/>
        </p:nvSpPr>
        <p:spPr bwMode="auto">
          <a:xfrm>
            <a:off x="106627" y="835025"/>
            <a:ext cx="352558"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432" name="Text Box 32"/>
          <p:cNvSpPr txBox="1">
            <a:spLocks noChangeArrowheads="1"/>
          </p:cNvSpPr>
          <p:nvPr/>
        </p:nvSpPr>
        <p:spPr bwMode="auto">
          <a:xfrm>
            <a:off x="-70512" y="436564"/>
            <a:ext cx="758429"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A</a:t>
            </a:r>
          </a:p>
        </p:txBody>
      </p:sp>
      <p:sp>
        <p:nvSpPr>
          <p:cNvPr id="102433" name="Rectangle 33"/>
          <p:cNvSpPr>
            <a:spLocks noChangeArrowheads="1"/>
          </p:cNvSpPr>
          <p:nvPr/>
        </p:nvSpPr>
        <p:spPr bwMode="auto">
          <a:xfrm>
            <a:off x="261408" y="2219326"/>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2434" name="Line 34"/>
          <p:cNvSpPr>
            <a:spLocks noChangeShapeType="1"/>
          </p:cNvSpPr>
          <p:nvPr/>
        </p:nvSpPr>
        <p:spPr bwMode="auto">
          <a:xfrm flipV="1">
            <a:off x="1693996" y="2578100"/>
            <a:ext cx="331919"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435" name="Text Box 35"/>
          <p:cNvSpPr txBox="1">
            <a:spLocks noChangeArrowheads="1"/>
          </p:cNvSpPr>
          <p:nvPr/>
        </p:nvSpPr>
        <p:spPr bwMode="auto">
          <a:xfrm>
            <a:off x="1841898" y="2190750"/>
            <a:ext cx="579569"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B</a:t>
            </a:r>
          </a:p>
        </p:txBody>
      </p:sp>
      <p:sp>
        <p:nvSpPr>
          <p:cNvPr id="102436" name="Rectangle 36"/>
          <p:cNvSpPr>
            <a:spLocks/>
          </p:cNvSpPr>
          <p:nvPr/>
        </p:nvSpPr>
        <p:spPr bwMode="auto">
          <a:xfrm>
            <a:off x="255192" y="1762125"/>
            <a:ext cx="2706952" cy="41934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AU" sz="1500" b="1">
                <a:solidFill>
                  <a:srgbClr val="FF0000"/>
                </a:solidFill>
                <a:latin typeface="Arial Narrow" charset="0"/>
                <a:cs typeface="Arial" charset="0"/>
                <a:sym typeface="Arial" charset="0"/>
              </a:rPr>
              <a:t>All B are A</a:t>
            </a:r>
            <a:endParaRPr lang="en-US" sz="1500" b="1">
              <a:solidFill>
                <a:srgbClr val="FF0000"/>
              </a:solidFill>
              <a:latin typeface="Arial Narrow" charset="0"/>
              <a:cs typeface="Arial" charset="0"/>
              <a:sym typeface="Arial" charset="0"/>
            </a:endParaRPr>
          </a:p>
          <a:p>
            <a:pPr defTabSz="787400" eaLnBrk="1" hangingPunct="1">
              <a:lnSpc>
                <a:spcPct val="90000"/>
              </a:lnSpc>
              <a:buClr>
                <a:srgbClr val="0033CC"/>
              </a:buClr>
              <a:buSzPct val="75000"/>
              <a:buFont typeface="Wingdings" charset="0"/>
              <a:buNone/>
            </a:pPr>
            <a:r>
              <a:rPr lang="en-US" sz="1500">
                <a:solidFill>
                  <a:srgbClr val="FF0000"/>
                </a:solidFill>
                <a:latin typeface="Arial Narrow" charset="0"/>
                <a:cs typeface="Arial" charset="0"/>
                <a:sym typeface="Arial" charset="0"/>
              </a:rPr>
              <a:t>= Nothing is B &amp; not A</a:t>
            </a:r>
          </a:p>
        </p:txBody>
      </p:sp>
      <p:sp>
        <p:nvSpPr>
          <p:cNvPr id="102437" name="Line 37"/>
          <p:cNvSpPr>
            <a:spLocks noChangeShapeType="1"/>
          </p:cNvSpPr>
          <p:nvPr/>
        </p:nvSpPr>
        <p:spPr bwMode="auto">
          <a:xfrm>
            <a:off x="106627" y="2576513"/>
            <a:ext cx="352558"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438" name="Text Box 38"/>
          <p:cNvSpPr txBox="1">
            <a:spLocks noChangeArrowheads="1"/>
          </p:cNvSpPr>
          <p:nvPr/>
        </p:nvSpPr>
        <p:spPr bwMode="auto">
          <a:xfrm>
            <a:off x="-70512" y="2178050"/>
            <a:ext cx="758429"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A</a:t>
            </a:r>
          </a:p>
        </p:txBody>
      </p:sp>
      <p:sp>
        <p:nvSpPr>
          <p:cNvPr id="102439" name="Oval 39"/>
          <p:cNvSpPr>
            <a:spLocks noChangeArrowheads="1"/>
          </p:cNvSpPr>
          <p:nvPr/>
        </p:nvSpPr>
        <p:spPr bwMode="auto">
          <a:xfrm>
            <a:off x="875374" y="4095751"/>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440" name="Rectangle 40"/>
          <p:cNvSpPr>
            <a:spLocks noChangeArrowheads="1"/>
          </p:cNvSpPr>
          <p:nvPr/>
        </p:nvSpPr>
        <p:spPr bwMode="auto">
          <a:xfrm>
            <a:off x="261408" y="3967164"/>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2441" name="Oval 41"/>
          <p:cNvSpPr>
            <a:spLocks noChangeArrowheads="1"/>
          </p:cNvSpPr>
          <p:nvPr/>
        </p:nvSpPr>
        <p:spPr bwMode="auto">
          <a:xfrm>
            <a:off x="448866" y="4095751"/>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442" name="Line 42"/>
          <p:cNvSpPr>
            <a:spLocks noChangeShapeType="1"/>
          </p:cNvSpPr>
          <p:nvPr/>
        </p:nvSpPr>
        <p:spPr bwMode="auto">
          <a:xfrm flipV="1">
            <a:off x="1693996" y="4338638"/>
            <a:ext cx="331919"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443" name="Text Box 43"/>
          <p:cNvSpPr txBox="1">
            <a:spLocks noChangeArrowheads="1"/>
          </p:cNvSpPr>
          <p:nvPr/>
        </p:nvSpPr>
        <p:spPr bwMode="auto">
          <a:xfrm>
            <a:off x="1841898" y="3951289"/>
            <a:ext cx="579569"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B</a:t>
            </a:r>
          </a:p>
        </p:txBody>
      </p:sp>
      <p:sp>
        <p:nvSpPr>
          <p:cNvPr id="102444" name="Text Box 44"/>
          <p:cNvSpPr txBox="1">
            <a:spLocks noChangeArrowheads="1"/>
          </p:cNvSpPr>
          <p:nvPr/>
        </p:nvSpPr>
        <p:spPr bwMode="auto">
          <a:xfrm>
            <a:off x="517658" y="429260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2445" name="Text Box 45"/>
          <p:cNvSpPr txBox="1">
            <a:spLocks noChangeArrowheads="1"/>
          </p:cNvSpPr>
          <p:nvPr/>
        </p:nvSpPr>
        <p:spPr bwMode="auto">
          <a:xfrm>
            <a:off x="918369" y="429260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2446" name="Rectangle 46"/>
          <p:cNvSpPr>
            <a:spLocks/>
          </p:cNvSpPr>
          <p:nvPr/>
        </p:nvSpPr>
        <p:spPr bwMode="auto">
          <a:xfrm>
            <a:off x="262071" y="3502025"/>
            <a:ext cx="2706952" cy="41934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AU" sz="1500" b="1">
                <a:solidFill>
                  <a:srgbClr val="FF0000"/>
                </a:solidFill>
                <a:latin typeface="Arial Narrow" charset="0"/>
                <a:cs typeface="Arial" charset="0"/>
                <a:sym typeface="Arial" charset="0"/>
              </a:rPr>
              <a:t>All A are not B</a:t>
            </a:r>
            <a:endParaRPr lang="en-US" sz="1500" b="1">
              <a:solidFill>
                <a:srgbClr val="FF0000"/>
              </a:solidFill>
              <a:latin typeface="Arial Narrow" charset="0"/>
              <a:cs typeface="Arial" charset="0"/>
              <a:sym typeface="Arial" charset="0"/>
            </a:endParaRPr>
          </a:p>
          <a:p>
            <a:pPr defTabSz="787400" eaLnBrk="1" hangingPunct="1">
              <a:lnSpc>
                <a:spcPct val="90000"/>
              </a:lnSpc>
              <a:buClr>
                <a:srgbClr val="0033CC"/>
              </a:buClr>
              <a:buSzPct val="75000"/>
              <a:buFont typeface="Wingdings" charset="0"/>
              <a:buNone/>
            </a:pPr>
            <a:r>
              <a:rPr lang="en-US" sz="1500">
                <a:solidFill>
                  <a:srgbClr val="FF0000"/>
                </a:solidFill>
                <a:latin typeface="Arial Narrow" charset="0"/>
                <a:cs typeface="Arial" charset="0"/>
                <a:sym typeface="Arial" charset="0"/>
              </a:rPr>
              <a:t>= Nothing is A &amp; B</a:t>
            </a:r>
          </a:p>
        </p:txBody>
      </p:sp>
      <p:sp>
        <p:nvSpPr>
          <p:cNvPr id="102447" name="Text Box 47"/>
          <p:cNvSpPr txBox="1">
            <a:spLocks noChangeArrowheads="1"/>
          </p:cNvSpPr>
          <p:nvPr/>
        </p:nvSpPr>
        <p:spPr bwMode="auto">
          <a:xfrm>
            <a:off x="1343158" y="4300538"/>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sp>
        <p:nvSpPr>
          <p:cNvPr id="102448" name="Text Box 48"/>
          <p:cNvSpPr txBox="1">
            <a:spLocks noChangeArrowheads="1"/>
          </p:cNvSpPr>
          <p:nvPr/>
        </p:nvSpPr>
        <p:spPr bwMode="auto">
          <a:xfrm>
            <a:off x="1559851" y="4619626"/>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2449" name="Line 49"/>
          <p:cNvSpPr>
            <a:spLocks noChangeShapeType="1"/>
          </p:cNvSpPr>
          <p:nvPr/>
        </p:nvSpPr>
        <p:spPr bwMode="auto">
          <a:xfrm>
            <a:off x="106627" y="4337050"/>
            <a:ext cx="352558"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450" name="Text Box 50"/>
          <p:cNvSpPr txBox="1">
            <a:spLocks noChangeArrowheads="1"/>
          </p:cNvSpPr>
          <p:nvPr/>
        </p:nvSpPr>
        <p:spPr bwMode="auto">
          <a:xfrm>
            <a:off x="-70512" y="3938589"/>
            <a:ext cx="758429"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A</a:t>
            </a:r>
          </a:p>
        </p:txBody>
      </p:sp>
      <p:sp>
        <p:nvSpPr>
          <p:cNvPr id="102451" name="Oval 51"/>
          <p:cNvSpPr>
            <a:spLocks noChangeArrowheads="1"/>
          </p:cNvSpPr>
          <p:nvPr/>
        </p:nvSpPr>
        <p:spPr bwMode="auto">
          <a:xfrm>
            <a:off x="875374" y="5854701"/>
            <a:ext cx="818621" cy="752475"/>
          </a:xfrm>
          <a:prstGeom prst="ellipse">
            <a:avLst/>
          </a:prstGeom>
          <a:solidFill>
            <a:schemeClr val="bg1"/>
          </a:solidFill>
          <a:ln w="38100">
            <a:solidFill>
              <a:srgbClr val="2A54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452" name="Rectangle 52"/>
          <p:cNvSpPr>
            <a:spLocks noChangeArrowheads="1"/>
          </p:cNvSpPr>
          <p:nvPr/>
        </p:nvSpPr>
        <p:spPr bwMode="auto">
          <a:xfrm>
            <a:off x="261408" y="5738814"/>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2453" name="Oval 53"/>
          <p:cNvSpPr>
            <a:spLocks noChangeArrowheads="1"/>
          </p:cNvSpPr>
          <p:nvPr/>
        </p:nvSpPr>
        <p:spPr bwMode="auto">
          <a:xfrm>
            <a:off x="448866" y="5854701"/>
            <a:ext cx="818621" cy="752475"/>
          </a:xfrm>
          <a:prstGeom prst="ellipse">
            <a:avLst/>
          </a:prstGeom>
          <a:solidFill>
            <a:schemeClr val="bg1"/>
          </a:solidFill>
          <a:ln w="38100">
            <a:solidFill>
              <a:srgbClr val="2A54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454" name="Line 54"/>
          <p:cNvSpPr>
            <a:spLocks noChangeShapeType="1"/>
          </p:cNvSpPr>
          <p:nvPr/>
        </p:nvSpPr>
        <p:spPr bwMode="auto">
          <a:xfrm flipV="1">
            <a:off x="1693996" y="6097588"/>
            <a:ext cx="331919"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455" name="Text Box 55"/>
          <p:cNvSpPr txBox="1">
            <a:spLocks noChangeArrowheads="1"/>
          </p:cNvSpPr>
          <p:nvPr/>
        </p:nvSpPr>
        <p:spPr bwMode="auto">
          <a:xfrm>
            <a:off x="1841898" y="5710239"/>
            <a:ext cx="579569"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B</a:t>
            </a:r>
          </a:p>
        </p:txBody>
      </p:sp>
      <p:sp>
        <p:nvSpPr>
          <p:cNvPr id="102456" name="Text Box 56"/>
          <p:cNvSpPr txBox="1">
            <a:spLocks noChangeArrowheads="1"/>
          </p:cNvSpPr>
          <p:nvPr/>
        </p:nvSpPr>
        <p:spPr bwMode="auto">
          <a:xfrm>
            <a:off x="517658" y="605155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2457" name="Text Box 57"/>
          <p:cNvSpPr txBox="1">
            <a:spLocks noChangeArrowheads="1"/>
          </p:cNvSpPr>
          <p:nvPr/>
        </p:nvSpPr>
        <p:spPr bwMode="auto">
          <a:xfrm>
            <a:off x="918369" y="605155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2458" name="Rectangle 58"/>
          <p:cNvSpPr>
            <a:spLocks/>
          </p:cNvSpPr>
          <p:nvPr/>
        </p:nvSpPr>
        <p:spPr bwMode="auto">
          <a:xfrm>
            <a:off x="277549" y="5276850"/>
            <a:ext cx="2706952" cy="41934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AU" sz="1500" b="1">
                <a:solidFill>
                  <a:srgbClr val="FF0000"/>
                </a:solidFill>
                <a:latin typeface="Arial Narrow" charset="0"/>
                <a:cs typeface="Arial" charset="0"/>
                <a:sym typeface="Arial" charset="0"/>
              </a:rPr>
              <a:t>All things are A or B</a:t>
            </a:r>
          </a:p>
          <a:p>
            <a:pPr defTabSz="787400" eaLnBrk="1" hangingPunct="1">
              <a:lnSpc>
                <a:spcPct val="90000"/>
              </a:lnSpc>
              <a:buClr>
                <a:srgbClr val="0033CC"/>
              </a:buClr>
              <a:buSzPct val="75000"/>
              <a:buFont typeface="Wingdings" charset="0"/>
              <a:buNone/>
            </a:pPr>
            <a:r>
              <a:rPr lang="en-AU" sz="1500" b="1">
                <a:solidFill>
                  <a:srgbClr val="FF0000"/>
                </a:solidFill>
                <a:latin typeface="Arial Narrow" charset="0"/>
                <a:cs typeface="Arial" charset="0"/>
                <a:sym typeface="Arial" charset="0"/>
              </a:rPr>
              <a:t>=</a:t>
            </a:r>
            <a:r>
              <a:rPr lang="en-US" sz="1500" b="1">
                <a:solidFill>
                  <a:srgbClr val="FF0000"/>
                </a:solidFill>
                <a:latin typeface="Arial Narrow" charset="0"/>
                <a:cs typeface="Arial" charset="0"/>
                <a:sym typeface="Arial" charset="0"/>
              </a:rPr>
              <a:t> Nothing is neither A nor B</a:t>
            </a:r>
          </a:p>
        </p:txBody>
      </p:sp>
      <p:sp>
        <p:nvSpPr>
          <p:cNvPr id="102459" name="Text Box 59"/>
          <p:cNvSpPr txBox="1">
            <a:spLocks noChangeArrowheads="1"/>
          </p:cNvSpPr>
          <p:nvPr/>
        </p:nvSpPr>
        <p:spPr bwMode="auto">
          <a:xfrm>
            <a:off x="1343158" y="6059488"/>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sp>
        <p:nvSpPr>
          <p:cNvPr id="102460" name="Text Box 60"/>
          <p:cNvSpPr txBox="1">
            <a:spLocks noChangeArrowheads="1"/>
          </p:cNvSpPr>
          <p:nvPr/>
        </p:nvSpPr>
        <p:spPr bwMode="auto">
          <a:xfrm>
            <a:off x="1559851" y="6378576"/>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2461" name="Line 61"/>
          <p:cNvSpPr>
            <a:spLocks noChangeShapeType="1"/>
          </p:cNvSpPr>
          <p:nvPr/>
        </p:nvSpPr>
        <p:spPr bwMode="auto">
          <a:xfrm>
            <a:off x="106627" y="6096000"/>
            <a:ext cx="352558"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462" name="Text Box 62"/>
          <p:cNvSpPr txBox="1">
            <a:spLocks noChangeArrowheads="1"/>
          </p:cNvSpPr>
          <p:nvPr/>
        </p:nvSpPr>
        <p:spPr bwMode="auto">
          <a:xfrm>
            <a:off x="-70512" y="5697539"/>
            <a:ext cx="758429"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A</a:t>
            </a:r>
          </a:p>
        </p:txBody>
      </p:sp>
      <p:sp>
        <p:nvSpPr>
          <p:cNvPr id="102463" name="Rectangle 63"/>
          <p:cNvSpPr>
            <a:spLocks noChangeArrowheads="1"/>
          </p:cNvSpPr>
          <p:nvPr/>
        </p:nvSpPr>
        <p:spPr bwMode="auto">
          <a:xfrm>
            <a:off x="2579687" y="490538"/>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2464" name="Line 64"/>
          <p:cNvSpPr>
            <a:spLocks noChangeShapeType="1"/>
          </p:cNvSpPr>
          <p:nvPr/>
        </p:nvSpPr>
        <p:spPr bwMode="auto">
          <a:xfrm flipV="1">
            <a:off x="4012275" y="849313"/>
            <a:ext cx="331919"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465" name="Text Box 65"/>
          <p:cNvSpPr txBox="1">
            <a:spLocks noChangeArrowheads="1"/>
          </p:cNvSpPr>
          <p:nvPr/>
        </p:nvSpPr>
        <p:spPr bwMode="auto">
          <a:xfrm>
            <a:off x="4168775" y="461964"/>
            <a:ext cx="57957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B</a:t>
            </a:r>
          </a:p>
        </p:txBody>
      </p:sp>
      <p:sp>
        <p:nvSpPr>
          <p:cNvPr id="102466" name="Text Box 66"/>
          <p:cNvSpPr txBox="1">
            <a:spLocks noChangeArrowheads="1"/>
          </p:cNvSpPr>
          <p:nvPr/>
        </p:nvSpPr>
        <p:spPr bwMode="auto">
          <a:xfrm>
            <a:off x="2835937" y="803275"/>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2467" name="Rectangle 67"/>
          <p:cNvSpPr>
            <a:spLocks/>
          </p:cNvSpPr>
          <p:nvPr/>
        </p:nvSpPr>
        <p:spPr bwMode="auto">
          <a:xfrm>
            <a:off x="2581011" y="36513"/>
            <a:ext cx="1950244" cy="41934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AU" sz="1500" b="1">
                <a:solidFill>
                  <a:srgbClr val="CC0099"/>
                </a:solidFill>
                <a:latin typeface="Arial Narrow" charset="0"/>
                <a:cs typeface="Arial" charset="0"/>
                <a:sym typeface="Arial" charset="0"/>
              </a:rPr>
              <a:t>All things are not A</a:t>
            </a:r>
            <a:endParaRPr lang="en-US" sz="1500" b="1">
              <a:solidFill>
                <a:srgbClr val="CC0099"/>
              </a:solidFill>
              <a:latin typeface="Arial Narrow" charset="0"/>
              <a:cs typeface="Arial" charset="0"/>
              <a:sym typeface="Arial" charset="0"/>
            </a:endParaRPr>
          </a:p>
          <a:p>
            <a:pPr defTabSz="787400" eaLnBrk="1" hangingPunct="1">
              <a:lnSpc>
                <a:spcPct val="90000"/>
              </a:lnSpc>
              <a:buClr>
                <a:srgbClr val="0033CC"/>
              </a:buClr>
              <a:buSzPct val="75000"/>
              <a:buFont typeface="Wingdings" charset="0"/>
              <a:buNone/>
            </a:pPr>
            <a:r>
              <a:rPr lang="en-US" sz="1500">
                <a:solidFill>
                  <a:srgbClr val="CC0099"/>
                </a:solidFill>
                <a:latin typeface="Arial Narrow" charset="0"/>
                <a:cs typeface="Arial" charset="0"/>
                <a:sym typeface="Arial" charset="0"/>
              </a:rPr>
              <a:t>= Nothing is A</a:t>
            </a:r>
          </a:p>
        </p:txBody>
      </p:sp>
      <p:sp>
        <p:nvSpPr>
          <p:cNvPr id="102468" name="Text Box 68"/>
          <p:cNvSpPr txBox="1">
            <a:spLocks noChangeArrowheads="1"/>
          </p:cNvSpPr>
          <p:nvPr/>
        </p:nvSpPr>
        <p:spPr bwMode="auto">
          <a:xfrm>
            <a:off x="3878131" y="113030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2469" name="Line 69"/>
          <p:cNvSpPr>
            <a:spLocks noChangeShapeType="1"/>
          </p:cNvSpPr>
          <p:nvPr/>
        </p:nvSpPr>
        <p:spPr bwMode="auto">
          <a:xfrm>
            <a:off x="2424906" y="847725"/>
            <a:ext cx="352558"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470" name="Text Box 70"/>
          <p:cNvSpPr txBox="1">
            <a:spLocks noChangeArrowheads="1"/>
          </p:cNvSpPr>
          <p:nvPr/>
        </p:nvSpPr>
        <p:spPr bwMode="auto">
          <a:xfrm>
            <a:off x="2247769" y="449264"/>
            <a:ext cx="758428"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A</a:t>
            </a:r>
          </a:p>
        </p:txBody>
      </p:sp>
      <p:sp>
        <p:nvSpPr>
          <p:cNvPr id="102471" name="Rectangle 71"/>
          <p:cNvSpPr>
            <a:spLocks noChangeArrowheads="1"/>
          </p:cNvSpPr>
          <p:nvPr/>
        </p:nvSpPr>
        <p:spPr bwMode="auto">
          <a:xfrm>
            <a:off x="2579687" y="2232026"/>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2472" name="Line 72"/>
          <p:cNvSpPr>
            <a:spLocks noChangeShapeType="1"/>
          </p:cNvSpPr>
          <p:nvPr/>
        </p:nvSpPr>
        <p:spPr bwMode="auto">
          <a:xfrm flipV="1">
            <a:off x="4012275" y="2590800"/>
            <a:ext cx="331919"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473" name="Text Box 73"/>
          <p:cNvSpPr txBox="1">
            <a:spLocks noChangeArrowheads="1"/>
          </p:cNvSpPr>
          <p:nvPr/>
        </p:nvSpPr>
        <p:spPr bwMode="auto">
          <a:xfrm>
            <a:off x="4168775" y="2203450"/>
            <a:ext cx="57957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B</a:t>
            </a:r>
          </a:p>
        </p:txBody>
      </p:sp>
      <p:sp>
        <p:nvSpPr>
          <p:cNvPr id="102474" name="Rectangle 74"/>
          <p:cNvSpPr>
            <a:spLocks/>
          </p:cNvSpPr>
          <p:nvPr/>
        </p:nvSpPr>
        <p:spPr bwMode="auto">
          <a:xfrm>
            <a:off x="2581011" y="1766888"/>
            <a:ext cx="2160058" cy="41934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AU" sz="1500" b="1">
                <a:solidFill>
                  <a:srgbClr val="CC0099"/>
                </a:solidFill>
                <a:latin typeface="Arial Narrow" charset="0"/>
                <a:cs typeface="Arial" charset="0"/>
                <a:sym typeface="Arial" charset="0"/>
              </a:rPr>
              <a:t>All things are not B</a:t>
            </a:r>
            <a:endParaRPr lang="en-US" sz="1500" b="1">
              <a:solidFill>
                <a:srgbClr val="CC0099"/>
              </a:solidFill>
              <a:latin typeface="Arial Narrow" charset="0"/>
              <a:cs typeface="Arial" charset="0"/>
              <a:sym typeface="Arial" charset="0"/>
            </a:endParaRPr>
          </a:p>
          <a:p>
            <a:pPr defTabSz="787400" eaLnBrk="1" hangingPunct="1">
              <a:lnSpc>
                <a:spcPct val="90000"/>
              </a:lnSpc>
              <a:buClr>
                <a:srgbClr val="0033CC"/>
              </a:buClr>
              <a:buSzPct val="75000"/>
              <a:buFont typeface="Wingdings" charset="0"/>
              <a:buNone/>
            </a:pPr>
            <a:r>
              <a:rPr lang="en-US" sz="1500">
                <a:solidFill>
                  <a:srgbClr val="CC0099"/>
                </a:solidFill>
                <a:latin typeface="Arial Narrow" charset="0"/>
                <a:cs typeface="Arial" charset="0"/>
                <a:sym typeface="Arial" charset="0"/>
              </a:rPr>
              <a:t>= Nothing is B</a:t>
            </a:r>
          </a:p>
        </p:txBody>
      </p:sp>
      <p:sp>
        <p:nvSpPr>
          <p:cNvPr id="102475" name="Text Box 75"/>
          <p:cNvSpPr txBox="1">
            <a:spLocks noChangeArrowheads="1"/>
          </p:cNvSpPr>
          <p:nvPr/>
        </p:nvSpPr>
        <p:spPr bwMode="auto">
          <a:xfrm>
            <a:off x="3661437" y="255270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sp>
        <p:nvSpPr>
          <p:cNvPr id="102476" name="Text Box 76"/>
          <p:cNvSpPr txBox="1">
            <a:spLocks noChangeArrowheads="1"/>
          </p:cNvSpPr>
          <p:nvPr/>
        </p:nvSpPr>
        <p:spPr bwMode="auto">
          <a:xfrm>
            <a:off x="3878131" y="2871788"/>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2477" name="Line 77"/>
          <p:cNvSpPr>
            <a:spLocks noChangeShapeType="1"/>
          </p:cNvSpPr>
          <p:nvPr/>
        </p:nvSpPr>
        <p:spPr bwMode="auto">
          <a:xfrm>
            <a:off x="2424906" y="2589213"/>
            <a:ext cx="352558"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478" name="Text Box 78"/>
          <p:cNvSpPr txBox="1">
            <a:spLocks noChangeArrowheads="1"/>
          </p:cNvSpPr>
          <p:nvPr/>
        </p:nvSpPr>
        <p:spPr bwMode="auto">
          <a:xfrm>
            <a:off x="2247769" y="2190750"/>
            <a:ext cx="758428"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A</a:t>
            </a:r>
          </a:p>
        </p:txBody>
      </p:sp>
      <p:sp>
        <p:nvSpPr>
          <p:cNvPr id="102479" name="Rectangle 79"/>
          <p:cNvSpPr>
            <a:spLocks noChangeArrowheads="1"/>
          </p:cNvSpPr>
          <p:nvPr/>
        </p:nvSpPr>
        <p:spPr bwMode="auto">
          <a:xfrm>
            <a:off x="2579687" y="3979864"/>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2480" name="Oval 80"/>
          <p:cNvSpPr>
            <a:spLocks noChangeArrowheads="1"/>
          </p:cNvSpPr>
          <p:nvPr/>
        </p:nvSpPr>
        <p:spPr bwMode="auto">
          <a:xfrm>
            <a:off x="2767145" y="4108451"/>
            <a:ext cx="818621" cy="752475"/>
          </a:xfrm>
          <a:prstGeom prst="ellipse">
            <a:avLst/>
          </a:prstGeom>
          <a:solidFill>
            <a:schemeClr val="bg1"/>
          </a:solidFill>
          <a:ln w="38100">
            <a:solidFill>
              <a:srgbClr val="2A54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481" name="Line 81"/>
          <p:cNvSpPr>
            <a:spLocks noChangeShapeType="1"/>
          </p:cNvSpPr>
          <p:nvPr/>
        </p:nvSpPr>
        <p:spPr bwMode="auto">
          <a:xfrm flipV="1">
            <a:off x="4012275" y="4351338"/>
            <a:ext cx="331919"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482" name="Text Box 82"/>
          <p:cNvSpPr txBox="1">
            <a:spLocks noChangeArrowheads="1"/>
          </p:cNvSpPr>
          <p:nvPr/>
        </p:nvSpPr>
        <p:spPr bwMode="auto">
          <a:xfrm>
            <a:off x="4168775" y="3963989"/>
            <a:ext cx="57957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B</a:t>
            </a:r>
          </a:p>
        </p:txBody>
      </p:sp>
      <p:sp>
        <p:nvSpPr>
          <p:cNvPr id="102483" name="Text Box 83"/>
          <p:cNvSpPr txBox="1">
            <a:spLocks noChangeArrowheads="1"/>
          </p:cNvSpPr>
          <p:nvPr/>
        </p:nvSpPr>
        <p:spPr bwMode="auto">
          <a:xfrm>
            <a:off x="2835937" y="430530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2484" name="Text Box 84"/>
          <p:cNvSpPr txBox="1">
            <a:spLocks noChangeArrowheads="1"/>
          </p:cNvSpPr>
          <p:nvPr/>
        </p:nvSpPr>
        <p:spPr bwMode="auto">
          <a:xfrm>
            <a:off x="3236648" y="430530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2485" name="Rectangle 85"/>
          <p:cNvSpPr>
            <a:spLocks/>
          </p:cNvSpPr>
          <p:nvPr/>
        </p:nvSpPr>
        <p:spPr bwMode="auto">
          <a:xfrm>
            <a:off x="2601648" y="3521075"/>
            <a:ext cx="1740429" cy="41934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US" sz="1500" b="1">
                <a:solidFill>
                  <a:srgbClr val="CC0099"/>
                </a:solidFill>
                <a:latin typeface="Arial Narrow" charset="0"/>
                <a:cs typeface="Arial" charset="0"/>
                <a:sym typeface="Arial" charset="0"/>
              </a:rPr>
              <a:t>All things are A</a:t>
            </a:r>
          </a:p>
          <a:p>
            <a:pPr defTabSz="787400" eaLnBrk="1" hangingPunct="1">
              <a:lnSpc>
                <a:spcPct val="90000"/>
              </a:lnSpc>
              <a:buClr>
                <a:srgbClr val="0033CC"/>
              </a:buClr>
              <a:buSzPct val="75000"/>
              <a:buFont typeface="Wingdings" charset="0"/>
              <a:buNone/>
            </a:pPr>
            <a:r>
              <a:rPr lang="en-AU" sz="1500">
                <a:solidFill>
                  <a:srgbClr val="CC0099"/>
                </a:solidFill>
                <a:latin typeface="Arial Narrow" charset="0"/>
                <a:cs typeface="Arial" charset="0"/>
                <a:sym typeface="Arial" charset="0"/>
              </a:rPr>
              <a:t>= Nothing is not A</a:t>
            </a:r>
            <a:endParaRPr lang="en-US" sz="1500">
              <a:solidFill>
                <a:srgbClr val="CC0099"/>
              </a:solidFill>
              <a:latin typeface="Arial Narrow" charset="0"/>
              <a:cs typeface="Arial" charset="0"/>
              <a:sym typeface="Arial" charset="0"/>
            </a:endParaRPr>
          </a:p>
        </p:txBody>
      </p:sp>
      <p:sp>
        <p:nvSpPr>
          <p:cNvPr id="102486" name="Line 86"/>
          <p:cNvSpPr>
            <a:spLocks noChangeShapeType="1"/>
          </p:cNvSpPr>
          <p:nvPr/>
        </p:nvSpPr>
        <p:spPr bwMode="auto">
          <a:xfrm>
            <a:off x="2424906" y="4349750"/>
            <a:ext cx="352558"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487" name="Text Box 87"/>
          <p:cNvSpPr txBox="1">
            <a:spLocks noChangeArrowheads="1"/>
          </p:cNvSpPr>
          <p:nvPr/>
        </p:nvSpPr>
        <p:spPr bwMode="auto">
          <a:xfrm>
            <a:off x="2247769" y="3951289"/>
            <a:ext cx="758428"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A</a:t>
            </a:r>
          </a:p>
        </p:txBody>
      </p:sp>
      <p:sp>
        <p:nvSpPr>
          <p:cNvPr id="102488" name="Oval 88"/>
          <p:cNvSpPr>
            <a:spLocks noChangeArrowheads="1"/>
          </p:cNvSpPr>
          <p:nvPr/>
        </p:nvSpPr>
        <p:spPr bwMode="auto">
          <a:xfrm>
            <a:off x="3193654" y="5854701"/>
            <a:ext cx="818621" cy="752475"/>
          </a:xfrm>
          <a:prstGeom prst="ellipse">
            <a:avLst/>
          </a:prstGeom>
          <a:solidFill>
            <a:schemeClr val="bg1"/>
          </a:solidFill>
          <a:ln w="38100">
            <a:solidFill>
              <a:srgbClr val="2A54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489" name="Rectangle 89"/>
          <p:cNvSpPr>
            <a:spLocks noChangeArrowheads="1"/>
          </p:cNvSpPr>
          <p:nvPr/>
        </p:nvSpPr>
        <p:spPr bwMode="auto">
          <a:xfrm>
            <a:off x="2579687" y="5738814"/>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2490" name="Oval 90"/>
          <p:cNvSpPr>
            <a:spLocks noChangeArrowheads="1"/>
          </p:cNvSpPr>
          <p:nvPr/>
        </p:nvSpPr>
        <p:spPr bwMode="auto">
          <a:xfrm>
            <a:off x="2767145" y="5854701"/>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491" name="Line 91"/>
          <p:cNvSpPr>
            <a:spLocks noChangeShapeType="1"/>
          </p:cNvSpPr>
          <p:nvPr/>
        </p:nvSpPr>
        <p:spPr bwMode="auto">
          <a:xfrm flipV="1">
            <a:off x="4012275" y="6097588"/>
            <a:ext cx="331919"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492" name="Text Box 92"/>
          <p:cNvSpPr txBox="1">
            <a:spLocks noChangeArrowheads="1"/>
          </p:cNvSpPr>
          <p:nvPr/>
        </p:nvSpPr>
        <p:spPr bwMode="auto">
          <a:xfrm>
            <a:off x="4168775" y="5710239"/>
            <a:ext cx="57957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B</a:t>
            </a:r>
          </a:p>
        </p:txBody>
      </p:sp>
      <p:sp>
        <p:nvSpPr>
          <p:cNvPr id="102493" name="Text Box 93"/>
          <p:cNvSpPr txBox="1">
            <a:spLocks noChangeArrowheads="1"/>
          </p:cNvSpPr>
          <p:nvPr/>
        </p:nvSpPr>
        <p:spPr bwMode="auto">
          <a:xfrm>
            <a:off x="3236648" y="605155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2494" name="Rectangle 94"/>
          <p:cNvSpPr>
            <a:spLocks/>
          </p:cNvSpPr>
          <p:nvPr/>
        </p:nvSpPr>
        <p:spPr bwMode="auto">
          <a:xfrm>
            <a:off x="2601649" y="5280025"/>
            <a:ext cx="1786864" cy="41934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US" sz="1500" b="1">
                <a:solidFill>
                  <a:srgbClr val="CC0099"/>
                </a:solidFill>
                <a:latin typeface="Arial Narrow" charset="0"/>
                <a:cs typeface="Arial" charset="0"/>
                <a:sym typeface="Arial" charset="0"/>
              </a:rPr>
              <a:t>All things are B</a:t>
            </a:r>
          </a:p>
          <a:p>
            <a:pPr defTabSz="787400" eaLnBrk="1" hangingPunct="1">
              <a:lnSpc>
                <a:spcPct val="90000"/>
              </a:lnSpc>
              <a:buClr>
                <a:srgbClr val="0033CC"/>
              </a:buClr>
              <a:buSzPct val="75000"/>
              <a:buFont typeface="Wingdings" charset="0"/>
              <a:buNone/>
            </a:pPr>
            <a:r>
              <a:rPr lang="en-US" sz="1500">
                <a:solidFill>
                  <a:srgbClr val="CC0099"/>
                </a:solidFill>
                <a:latin typeface="Arial Narrow" charset="0"/>
                <a:cs typeface="Arial" charset="0"/>
                <a:sym typeface="Arial" charset="0"/>
              </a:rPr>
              <a:t>= Nothing is not B</a:t>
            </a:r>
          </a:p>
        </p:txBody>
      </p:sp>
      <p:sp>
        <p:nvSpPr>
          <p:cNvPr id="102495" name="Text Box 95"/>
          <p:cNvSpPr txBox="1">
            <a:spLocks noChangeArrowheads="1"/>
          </p:cNvSpPr>
          <p:nvPr/>
        </p:nvSpPr>
        <p:spPr bwMode="auto">
          <a:xfrm>
            <a:off x="3661437" y="6059488"/>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sp>
        <p:nvSpPr>
          <p:cNvPr id="102496" name="Line 96"/>
          <p:cNvSpPr>
            <a:spLocks noChangeShapeType="1"/>
          </p:cNvSpPr>
          <p:nvPr/>
        </p:nvSpPr>
        <p:spPr bwMode="auto">
          <a:xfrm>
            <a:off x="2424906" y="6096000"/>
            <a:ext cx="352558"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497" name="Text Box 97"/>
          <p:cNvSpPr txBox="1">
            <a:spLocks noChangeArrowheads="1"/>
          </p:cNvSpPr>
          <p:nvPr/>
        </p:nvSpPr>
        <p:spPr bwMode="auto">
          <a:xfrm>
            <a:off x="2247769" y="5702300"/>
            <a:ext cx="758428"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A</a:t>
            </a:r>
          </a:p>
        </p:txBody>
      </p:sp>
      <p:sp>
        <p:nvSpPr>
          <p:cNvPr id="102498" name="Oval 98"/>
          <p:cNvSpPr>
            <a:spLocks noChangeArrowheads="1"/>
          </p:cNvSpPr>
          <p:nvPr/>
        </p:nvSpPr>
        <p:spPr bwMode="auto">
          <a:xfrm>
            <a:off x="8568002" y="606426"/>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499" name="Rectangle 99"/>
          <p:cNvSpPr>
            <a:spLocks noChangeArrowheads="1"/>
          </p:cNvSpPr>
          <p:nvPr/>
        </p:nvSpPr>
        <p:spPr bwMode="auto">
          <a:xfrm>
            <a:off x="7954037" y="490538"/>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2500" name="Oval 100"/>
          <p:cNvSpPr>
            <a:spLocks noChangeArrowheads="1"/>
          </p:cNvSpPr>
          <p:nvPr/>
        </p:nvSpPr>
        <p:spPr bwMode="auto">
          <a:xfrm>
            <a:off x="8141494" y="606426"/>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501" name="Line 101"/>
          <p:cNvSpPr>
            <a:spLocks noChangeShapeType="1"/>
          </p:cNvSpPr>
          <p:nvPr/>
        </p:nvSpPr>
        <p:spPr bwMode="auto">
          <a:xfrm flipV="1">
            <a:off x="9386623" y="849313"/>
            <a:ext cx="331920"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502" name="Text Box 102"/>
          <p:cNvSpPr txBox="1">
            <a:spLocks noChangeArrowheads="1"/>
          </p:cNvSpPr>
          <p:nvPr/>
        </p:nvSpPr>
        <p:spPr bwMode="auto">
          <a:xfrm>
            <a:off x="9534525" y="461964"/>
            <a:ext cx="57957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B</a:t>
            </a:r>
          </a:p>
        </p:txBody>
      </p:sp>
      <p:sp>
        <p:nvSpPr>
          <p:cNvPr id="102503" name="Rectangle 103"/>
          <p:cNvSpPr>
            <a:spLocks/>
          </p:cNvSpPr>
          <p:nvPr/>
        </p:nvSpPr>
        <p:spPr bwMode="auto">
          <a:xfrm>
            <a:off x="7660350" y="22225"/>
            <a:ext cx="2500577" cy="41934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AU" sz="1500" b="1">
                <a:solidFill>
                  <a:srgbClr val="0000FF"/>
                </a:solidFill>
                <a:latin typeface="Arial Narrow" charset="0"/>
                <a:cs typeface="Arial" charset="0"/>
                <a:sym typeface="Arial" charset="0"/>
              </a:rPr>
              <a:t>All things are neither A nor B</a:t>
            </a:r>
            <a:endParaRPr lang="en-US" sz="1500" b="1">
              <a:solidFill>
                <a:srgbClr val="0000FF"/>
              </a:solidFill>
              <a:latin typeface="Arial Narrow" charset="0"/>
              <a:cs typeface="Arial" charset="0"/>
              <a:sym typeface="Arial" charset="0"/>
            </a:endParaRPr>
          </a:p>
          <a:p>
            <a:pPr defTabSz="787400" eaLnBrk="1" hangingPunct="1">
              <a:lnSpc>
                <a:spcPct val="90000"/>
              </a:lnSpc>
              <a:buClr>
                <a:srgbClr val="0033CC"/>
              </a:buClr>
              <a:buSzPct val="75000"/>
              <a:buFont typeface="Wingdings" charset="0"/>
              <a:buNone/>
            </a:pPr>
            <a:r>
              <a:rPr lang="en-US" sz="1500">
                <a:solidFill>
                  <a:srgbClr val="0000FF"/>
                </a:solidFill>
                <a:latin typeface="Arial Narrow" charset="0"/>
                <a:cs typeface="Arial" charset="0"/>
                <a:sym typeface="Arial" charset="0"/>
              </a:rPr>
              <a:t>= Nothing is A or B</a:t>
            </a:r>
          </a:p>
        </p:txBody>
      </p:sp>
      <p:sp>
        <p:nvSpPr>
          <p:cNvPr id="102504" name="Text Box 104"/>
          <p:cNvSpPr txBox="1">
            <a:spLocks noChangeArrowheads="1"/>
          </p:cNvSpPr>
          <p:nvPr/>
        </p:nvSpPr>
        <p:spPr bwMode="auto">
          <a:xfrm>
            <a:off x="9252479" y="113030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2505" name="Line 105"/>
          <p:cNvSpPr>
            <a:spLocks noChangeShapeType="1"/>
          </p:cNvSpPr>
          <p:nvPr/>
        </p:nvSpPr>
        <p:spPr bwMode="auto">
          <a:xfrm>
            <a:off x="7799256" y="847725"/>
            <a:ext cx="352557"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506" name="Text Box 106"/>
          <p:cNvSpPr txBox="1">
            <a:spLocks noChangeArrowheads="1"/>
          </p:cNvSpPr>
          <p:nvPr/>
        </p:nvSpPr>
        <p:spPr bwMode="auto">
          <a:xfrm>
            <a:off x="7622117" y="465139"/>
            <a:ext cx="758429"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A</a:t>
            </a:r>
          </a:p>
        </p:txBody>
      </p:sp>
      <p:sp>
        <p:nvSpPr>
          <p:cNvPr id="102507" name="Oval 107"/>
          <p:cNvSpPr>
            <a:spLocks noChangeArrowheads="1"/>
          </p:cNvSpPr>
          <p:nvPr/>
        </p:nvSpPr>
        <p:spPr bwMode="auto">
          <a:xfrm rot="217289">
            <a:off x="5795698" y="235267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508" name="Rectangle 108"/>
          <p:cNvSpPr>
            <a:spLocks noChangeArrowheads="1"/>
          </p:cNvSpPr>
          <p:nvPr/>
        </p:nvSpPr>
        <p:spPr bwMode="auto">
          <a:xfrm>
            <a:off x="5167974" y="2236789"/>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2509" name="Oval 109"/>
          <p:cNvSpPr>
            <a:spLocks noChangeArrowheads="1"/>
          </p:cNvSpPr>
          <p:nvPr/>
        </p:nvSpPr>
        <p:spPr bwMode="auto">
          <a:xfrm>
            <a:off x="5369190" y="2352676"/>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510" name="Line 110"/>
          <p:cNvSpPr>
            <a:spLocks noChangeShapeType="1"/>
          </p:cNvSpPr>
          <p:nvPr/>
        </p:nvSpPr>
        <p:spPr bwMode="auto">
          <a:xfrm flipV="1">
            <a:off x="6614319" y="2595563"/>
            <a:ext cx="331920"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511" name="Text Box 111"/>
          <p:cNvSpPr txBox="1">
            <a:spLocks noChangeArrowheads="1"/>
          </p:cNvSpPr>
          <p:nvPr/>
        </p:nvSpPr>
        <p:spPr bwMode="auto">
          <a:xfrm>
            <a:off x="6762221" y="2208214"/>
            <a:ext cx="57957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B</a:t>
            </a:r>
          </a:p>
        </p:txBody>
      </p:sp>
      <p:sp>
        <p:nvSpPr>
          <p:cNvPr id="102512" name="Text Box 112"/>
          <p:cNvSpPr txBox="1">
            <a:spLocks noChangeArrowheads="1"/>
          </p:cNvSpPr>
          <p:nvPr/>
        </p:nvSpPr>
        <p:spPr bwMode="auto">
          <a:xfrm>
            <a:off x="5838693" y="2549526"/>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2513" name="Rectangle 113"/>
          <p:cNvSpPr>
            <a:spLocks/>
          </p:cNvSpPr>
          <p:nvPr/>
        </p:nvSpPr>
        <p:spPr bwMode="auto">
          <a:xfrm>
            <a:off x="4822958" y="1760538"/>
            <a:ext cx="2829057" cy="41934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US" sz="1500" b="1">
                <a:solidFill>
                  <a:srgbClr val="CC0099"/>
                </a:solidFill>
                <a:latin typeface="Arial Narrow" charset="0"/>
                <a:cs typeface="Arial" charset="0"/>
                <a:sym typeface="Arial" charset="0"/>
              </a:rPr>
              <a:t>All things are (A &amp; B) or neither</a:t>
            </a:r>
          </a:p>
          <a:p>
            <a:pPr defTabSz="787400" eaLnBrk="1" hangingPunct="1">
              <a:lnSpc>
                <a:spcPct val="90000"/>
              </a:lnSpc>
              <a:buClr>
                <a:srgbClr val="0033CC"/>
              </a:buClr>
              <a:buSzPct val="75000"/>
              <a:buFont typeface="Wingdings" charset="0"/>
              <a:buNone/>
            </a:pPr>
            <a:r>
              <a:rPr lang="en-US" sz="1500">
                <a:solidFill>
                  <a:srgbClr val="CC0099"/>
                </a:solidFill>
                <a:latin typeface="Arial Narrow" charset="0"/>
                <a:cs typeface="Arial" charset="0"/>
                <a:sym typeface="Arial" charset="0"/>
              </a:rPr>
              <a:t>= Nothing is (A or B) but not both</a:t>
            </a:r>
          </a:p>
        </p:txBody>
      </p:sp>
      <p:sp>
        <p:nvSpPr>
          <p:cNvPr id="102514" name="Text Box 114"/>
          <p:cNvSpPr txBox="1">
            <a:spLocks noChangeArrowheads="1"/>
          </p:cNvSpPr>
          <p:nvPr/>
        </p:nvSpPr>
        <p:spPr bwMode="auto">
          <a:xfrm>
            <a:off x="6480175" y="290195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2515" name="Line 115"/>
          <p:cNvSpPr>
            <a:spLocks noChangeShapeType="1"/>
          </p:cNvSpPr>
          <p:nvPr/>
        </p:nvSpPr>
        <p:spPr bwMode="auto">
          <a:xfrm>
            <a:off x="5026952" y="2593975"/>
            <a:ext cx="352557"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516" name="Text Box 116"/>
          <p:cNvSpPr txBox="1">
            <a:spLocks noChangeArrowheads="1"/>
          </p:cNvSpPr>
          <p:nvPr/>
        </p:nvSpPr>
        <p:spPr bwMode="auto">
          <a:xfrm>
            <a:off x="4849812" y="2211389"/>
            <a:ext cx="758429"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A</a:t>
            </a:r>
          </a:p>
        </p:txBody>
      </p:sp>
      <p:sp>
        <p:nvSpPr>
          <p:cNvPr id="102517" name="Oval 117"/>
          <p:cNvSpPr>
            <a:spLocks noChangeArrowheads="1"/>
          </p:cNvSpPr>
          <p:nvPr/>
        </p:nvSpPr>
        <p:spPr bwMode="auto">
          <a:xfrm>
            <a:off x="5785379" y="608013"/>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518" name="Rectangle 118"/>
          <p:cNvSpPr>
            <a:spLocks noChangeArrowheads="1"/>
          </p:cNvSpPr>
          <p:nvPr/>
        </p:nvSpPr>
        <p:spPr bwMode="auto">
          <a:xfrm>
            <a:off x="5171414" y="492126"/>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2519" name="Oval 119"/>
          <p:cNvSpPr>
            <a:spLocks noChangeArrowheads="1"/>
          </p:cNvSpPr>
          <p:nvPr/>
        </p:nvSpPr>
        <p:spPr bwMode="auto">
          <a:xfrm>
            <a:off x="5358871" y="608013"/>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520" name="Line 120"/>
          <p:cNvSpPr>
            <a:spLocks noChangeShapeType="1"/>
          </p:cNvSpPr>
          <p:nvPr/>
        </p:nvSpPr>
        <p:spPr bwMode="auto">
          <a:xfrm flipV="1">
            <a:off x="6604000" y="850900"/>
            <a:ext cx="331920"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521" name="Text Box 121"/>
          <p:cNvSpPr txBox="1">
            <a:spLocks noChangeArrowheads="1"/>
          </p:cNvSpPr>
          <p:nvPr/>
        </p:nvSpPr>
        <p:spPr bwMode="auto">
          <a:xfrm>
            <a:off x="6751902" y="463550"/>
            <a:ext cx="57957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B</a:t>
            </a:r>
          </a:p>
        </p:txBody>
      </p:sp>
      <p:sp>
        <p:nvSpPr>
          <p:cNvPr id="102522" name="Rectangle 122"/>
          <p:cNvSpPr>
            <a:spLocks/>
          </p:cNvSpPr>
          <p:nvPr/>
        </p:nvSpPr>
        <p:spPr bwMode="auto">
          <a:xfrm>
            <a:off x="4795441" y="34925"/>
            <a:ext cx="3031992" cy="41934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US" sz="1500" b="1">
                <a:solidFill>
                  <a:srgbClr val="CC0099"/>
                </a:solidFill>
                <a:latin typeface="Arial Narrow" charset="0"/>
                <a:cs typeface="Arial" charset="0"/>
                <a:sym typeface="Arial" charset="0"/>
              </a:rPr>
              <a:t>All things are A or B but not both </a:t>
            </a:r>
          </a:p>
          <a:p>
            <a:pPr defTabSz="787400" eaLnBrk="1" hangingPunct="1">
              <a:lnSpc>
                <a:spcPct val="90000"/>
              </a:lnSpc>
              <a:buClr>
                <a:srgbClr val="0033CC"/>
              </a:buClr>
              <a:buSzPct val="75000"/>
              <a:buFont typeface="Wingdings" charset="0"/>
              <a:buNone/>
            </a:pPr>
            <a:r>
              <a:rPr lang="en-US" sz="1500">
                <a:solidFill>
                  <a:srgbClr val="CC0099"/>
                </a:solidFill>
                <a:latin typeface="Arial Narrow" charset="0"/>
                <a:cs typeface="Arial" charset="0"/>
                <a:sym typeface="Arial" charset="0"/>
              </a:rPr>
              <a:t>= Nothing is (A &amp; B) or neither</a:t>
            </a:r>
          </a:p>
        </p:txBody>
      </p:sp>
      <p:sp>
        <p:nvSpPr>
          <p:cNvPr id="102523" name="Line 123"/>
          <p:cNvSpPr>
            <a:spLocks noChangeShapeType="1"/>
          </p:cNvSpPr>
          <p:nvPr/>
        </p:nvSpPr>
        <p:spPr bwMode="auto">
          <a:xfrm>
            <a:off x="5016633" y="849313"/>
            <a:ext cx="352557"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524" name="Text Box 124"/>
          <p:cNvSpPr txBox="1">
            <a:spLocks noChangeArrowheads="1"/>
          </p:cNvSpPr>
          <p:nvPr/>
        </p:nvSpPr>
        <p:spPr bwMode="auto">
          <a:xfrm>
            <a:off x="4839494" y="466725"/>
            <a:ext cx="758429"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A</a:t>
            </a:r>
          </a:p>
        </p:txBody>
      </p:sp>
      <p:sp>
        <p:nvSpPr>
          <p:cNvPr id="102525" name="Oval 125"/>
          <p:cNvSpPr>
            <a:spLocks noChangeArrowheads="1"/>
          </p:cNvSpPr>
          <p:nvPr/>
        </p:nvSpPr>
        <p:spPr bwMode="auto">
          <a:xfrm>
            <a:off x="8578321" y="4090989"/>
            <a:ext cx="818621" cy="752475"/>
          </a:xfrm>
          <a:prstGeom prst="ellipse">
            <a:avLst/>
          </a:prstGeom>
          <a:solidFill>
            <a:schemeClr val="bg1"/>
          </a:solidFill>
          <a:ln w="38100">
            <a:solidFill>
              <a:srgbClr val="2A54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526" name="Rectangle 126"/>
          <p:cNvSpPr>
            <a:spLocks noChangeArrowheads="1"/>
          </p:cNvSpPr>
          <p:nvPr/>
        </p:nvSpPr>
        <p:spPr bwMode="auto">
          <a:xfrm>
            <a:off x="7964356" y="3975101"/>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2527" name="Oval 127"/>
          <p:cNvSpPr>
            <a:spLocks noChangeArrowheads="1"/>
          </p:cNvSpPr>
          <p:nvPr/>
        </p:nvSpPr>
        <p:spPr bwMode="auto">
          <a:xfrm>
            <a:off x="8151812" y="5859464"/>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528" name="Line 128"/>
          <p:cNvSpPr>
            <a:spLocks noChangeShapeType="1"/>
          </p:cNvSpPr>
          <p:nvPr/>
        </p:nvSpPr>
        <p:spPr bwMode="auto">
          <a:xfrm flipV="1">
            <a:off x="9396942" y="4333875"/>
            <a:ext cx="331920"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529" name="Text Box 129"/>
          <p:cNvSpPr txBox="1">
            <a:spLocks noChangeArrowheads="1"/>
          </p:cNvSpPr>
          <p:nvPr/>
        </p:nvSpPr>
        <p:spPr bwMode="auto">
          <a:xfrm>
            <a:off x="9544844" y="3946525"/>
            <a:ext cx="57957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B</a:t>
            </a:r>
          </a:p>
        </p:txBody>
      </p:sp>
      <p:sp>
        <p:nvSpPr>
          <p:cNvPr id="102530" name="Rectangle 130"/>
          <p:cNvSpPr>
            <a:spLocks/>
          </p:cNvSpPr>
          <p:nvPr/>
        </p:nvSpPr>
        <p:spPr bwMode="auto">
          <a:xfrm>
            <a:off x="7928505" y="3505200"/>
            <a:ext cx="2397390" cy="41934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AU" sz="1500" b="1">
                <a:solidFill>
                  <a:srgbClr val="0000FF"/>
                </a:solidFill>
                <a:latin typeface="Arial Narrow" charset="0"/>
                <a:cs typeface="Arial" charset="0"/>
                <a:sym typeface="Arial" charset="0"/>
              </a:rPr>
              <a:t>All things are B &amp; not A</a:t>
            </a:r>
            <a:endParaRPr lang="en-US" sz="1500" b="1">
              <a:solidFill>
                <a:srgbClr val="0000FF"/>
              </a:solidFill>
              <a:latin typeface="Arial Narrow" charset="0"/>
              <a:cs typeface="Arial" charset="0"/>
              <a:sym typeface="Arial" charset="0"/>
            </a:endParaRPr>
          </a:p>
          <a:p>
            <a:pPr defTabSz="787400" eaLnBrk="1" hangingPunct="1">
              <a:lnSpc>
                <a:spcPct val="90000"/>
              </a:lnSpc>
              <a:buClr>
                <a:srgbClr val="0033CC"/>
              </a:buClr>
              <a:buSzPct val="75000"/>
              <a:buFont typeface="Wingdings" charset="0"/>
              <a:buNone/>
            </a:pPr>
            <a:r>
              <a:rPr lang="en-US" sz="1500">
                <a:solidFill>
                  <a:srgbClr val="0000FF"/>
                </a:solidFill>
                <a:latin typeface="Arial Narrow" charset="0"/>
                <a:cs typeface="Arial" charset="0"/>
                <a:sym typeface="Arial" charset="0"/>
              </a:rPr>
              <a:t>= Nothing is A or not B</a:t>
            </a:r>
          </a:p>
        </p:txBody>
      </p:sp>
      <p:sp>
        <p:nvSpPr>
          <p:cNvPr id="102531" name="Text Box 131"/>
          <p:cNvSpPr txBox="1">
            <a:spLocks noChangeArrowheads="1"/>
          </p:cNvSpPr>
          <p:nvPr/>
        </p:nvSpPr>
        <p:spPr bwMode="auto">
          <a:xfrm>
            <a:off x="9046104" y="4295776"/>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sp>
        <p:nvSpPr>
          <p:cNvPr id="102532" name="Text Box 132"/>
          <p:cNvSpPr txBox="1">
            <a:spLocks noChangeArrowheads="1"/>
          </p:cNvSpPr>
          <p:nvPr/>
        </p:nvSpPr>
        <p:spPr bwMode="auto">
          <a:xfrm>
            <a:off x="9262798" y="4614863"/>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2533" name="Line 133"/>
          <p:cNvSpPr>
            <a:spLocks noChangeShapeType="1"/>
          </p:cNvSpPr>
          <p:nvPr/>
        </p:nvSpPr>
        <p:spPr bwMode="auto">
          <a:xfrm>
            <a:off x="7821612" y="6122988"/>
            <a:ext cx="352558"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534" name="Oval 134"/>
          <p:cNvSpPr>
            <a:spLocks noChangeArrowheads="1"/>
          </p:cNvSpPr>
          <p:nvPr/>
        </p:nvSpPr>
        <p:spPr bwMode="auto">
          <a:xfrm>
            <a:off x="880533" y="593726"/>
            <a:ext cx="818621" cy="752475"/>
          </a:xfrm>
          <a:prstGeom prst="ellipse">
            <a:avLst/>
          </a:prstGeom>
          <a:solidFill>
            <a:schemeClr val="bg1"/>
          </a:solidFill>
          <a:ln w="38100">
            <a:solidFill>
              <a:srgbClr val="2A54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535" name="Oval 135"/>
          <p:cNvSpPr>
            <a:spLocks noChangeArrowheads="1"/>
          </p:cNvSpPr>
          <p:nvPr/>
        </p:nvSpPr>
        <p:spPr bwMode="auto">
          <a:xfrm>
            <a:off x="436827" y="590551"/>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536" name="Oval 136" descr="Wide upward diagonal"/>
          <p:cNvSpPr>
            <a:spLocks noChangeArrowheads="1"/>
          </p:cNvSpPr>
          <p:nvPr/>
        </p:nvSpPr>
        <p:spPr bwMode="auto">
          <a:xfrm>
            <a:off x="873654" y="2338389"/>
            <a:ext cx="818621" cy="752475"/>
          </a:xfrm>
          <a:prstGeom prst="ellipse">
            <a:avLst/>
          </a:prstGeom>
          <a:pattFill prst="wdUpDiag">
            <a:fgClr>
              <a:srgbClr val="FF0000"/>
            </a:fgClr>
            <a:bgClr>
              <a:schemeClr val="bg1"/>
            </a:bgClr>
          </a:pattFill>
          <a:ln w="38100">
            <a:solidFill>
              <a:srgbClr val="2A54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537" name="Oval 137"/>
          <p:cNvSpPr>
            <a:spLocks noChangeArrowheads="1"/>
          </p:cNvSpPr>
          <p:nvPr/>
        </p:nvSpPr>
        <p:spPr bwMode="auto">
          <a:xfrm>
            <a:off x="441987" y="2335214"/>
            <a:ext cx="818621" cy="752475"/>
          </a:xfrm>
          <a:prstGeom prst="ellipse">
            <a:avLst/>
          </a:prstGeom>
          <a:solidFill>
            <a:schemeClr val="bg1"/>
          </a:solidFill>
          <a:ln w="38100">
            <a:solidFill>
              <a:srgbClr val="2A54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538" name="Oval 138"/>
          <p:cNvSpPr>
            <a:spLocks noChangeArrowheads="1"/>
          </p:cNvSpPr>
          <p:nvPr/>
        </p:nvSpPr>
        <p:spPr bwMode="auto">
          <a:xfrm>
            <a:off x="875374" y="5854701"/>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539" name="Oval 139"/>
          <p:cNvSpPr>
            <a:spLocks noChangeArrowheads="1"/>
          </p:cNvSpPr>
          <p:nvPr/>
        </p:nvSpPr>
        <p:spPr bwMode="auto">
          <a:xfrm>
            <a:off x="882254" y="2335214"/>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540" name="Oval 140"/>
          <p:cNvSpPr>
            <a:spLocks noChangeArrowheads="1"/>
          </p:cNvSpPr>
          <p:nvPr/>
        </p:nvSpPr>
        <p:spPr bwMode="auto">
          <a:xfrm>
            <a:off x="2767145" y="606426"/>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541" name="Oval 141"/>
          <p:cNvSpPr>
            <a:spLocks noChangeArrowheads="1"/>
          </p:cNvSpPr>
          <p:nvPr/>
        </p:nvSpPr>
        <p:spPr bwMode="auto">
          <a:xfrm>
            <a:off x="3193654" y="2347914"/>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542" name="Oval 142"/>
          <p:cNvSpPr>
            <a:spLocks noChangeArrowheads="1"/>
          </p:cNvSpPr>
          <p:nvPr/>
        </p:nvSpPr>
        <p:spPr bwMode="auto">
          <a:xfrm>
            <a:off x="3193654" y="4108451"/>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543" name="Oval 143" descr="Wide upward diagonal"/>
          <p:cNvSpPr>
            <a:spLocks noChangeArrowheads="1"/>
          </p:cNvSpPr>
          <p:nvPr/>
        </p:nvSpPr>
        <p:spPr bwMode="auto">
          <a:xfrm>
            <a:off x="8148373" y="4108451"/>
            <a:ext cx="818621" cy="752475"/>
          </a:xfrm>
          <a:prstGeom prst="ellipse">
            <a:avLst/>
          </a:prstGeom>
          <a:pattFill prst="wdUpDiag">
            <a:fgClr>
              <a:srgbClr val="0000FF"/>
            </a:fgClr>
            <a:bgClr>
              <a:schemeClr val="bg1"/>
            </a:bgClr>
          </a:pattFill>
          <a:ln w="38100">
            <a:solidFill>
              <a:srgbClr val="2A54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544" name="Oval 144"/>
          <p:cNvSpPr>
            <a:spLocks noChangeArrowheads="1"/>
          </p:cNvSpPr>
          <p:nvPr/>
        </p:nvSpPr>
        <p:spPr bwMode="auto">
          <a:xfrm>
            <a:off x="8578321" y="4090989"/>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545" name="Oval 145"/>
          <p:cNvSpPr>
            <a:spLocks noChangeArrowheads="1"/>
          </p:cNvSpPr>
          <p:nvPr/>
        </p:nvSpPr>
        <p:spPr bwMode="auto">
          <a:xfrm>
            <a:off x="5787099" y="609601"/>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546" name="Text Box 146"/>
          <p:cNvSpPr txBox="1">
            <a:spLocks noChangeArrowheads="1"/>
          </p:cNvSpPr>
          <p:nvPr/>
        </p:nvSpPr>
        <p:spPr bwMode="auto">
          <a:xfrm>
            <a:off x="6469856" y="1131888"/>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2547" name="Text Box 147"/>
          <p:cNvSpPr txBox="1">
            <a:spLocks noChangeArrowheads="1"/>
          </p:cNvSpPr>
          <p:nvPr/>
        </p:nvSpPr>
        <p:spPr bwMode="auto">
          <a:xfrm>
            <a:off x="5427662" y="804863"/>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2548" name="Text Box 148"/>
          <p:cNvSpPr txBox="1">
            <a:spLocks noChangeArrowheads="1"/>
          </p:cNvSpPr>
          <p:nvPr/>
        </p:nvSpPr>
        <p:spPr bwMode="auto">
          <a:xfrm>
            <a:off x="5828374" y="804863"/>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2549" name="Text Box 149"/>
          <p:cNvSpPr txBox="1">
            <a:spLocks noChangeArrowheads="1"/>
          </p:cNvSpPr>
          <p:nvPr/>
        </p:nvSpPr>
        <p:spPr bwMode="auto">
          <a:xfrm>
            <a:off x="6253162" y="81280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sp>
        <p:nvSpPr>
          <p:cNvPr id="102550" name="Text Box 150"/>
          <p:cNvSpPr txBox="1">
            <a:spLocks noChangeArrowheads="1"/>
          </p:cNvSpPr>
          <p:nvPr/>
        </p:nvSpPr>
        <p:spPr bwMode="auto">
          <a:xfrm>
            <a:off x="1343158" y="798513"/>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sp>
        <p:nvSpPr>
          <p:cNvPr id="102551" name="Text Box 151"/>
          <p:cNvSpPr txBox="1">
            <a:spLocks noChangeArrowheads="1"/>
          </p:cNvSpPr>
          <p:nvPr/>
        </p:nvSpPr>
        <p:spPr bwMode="auto">
          <a:xfrm>
            <a:off x="1559851" y="111760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2552" name="Text Box 152"/>
          <p:cNvSpPr txBox="1">
            <a:spLocks noChangeArrowheads="1"/>
          </p:cNvSpPr>
          <p:nvPr/>
        </p:nvSpPr>
        <p:spPr bwMode="auto">
          <a:xfrm>
            <a:off x="517658" y="790575"/>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2553" name="Text Box 153"/>
          <p:cNvSpPr txBox="1">
            <a:spLocks noChangeArrowheads="1"/>
          </p:cNvSpPr>
          <p:nvPr/>
        </p:nvSpPr>
        <p:spPr bwMode="auto">
          <a:xfrm>
            <a:off x="918369" y="790575"/>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2554" name="Text Box 154"/>
          <p:cNvSpPr txBox="1">
            <a:spLocks noChangeArrowheads="1"/>
          </p:cNvSpPr>
          <p:nvPr/>
        </p:nvSpPr>
        <p:spPr bwMode="auto">
          <a:xfrm>
            <a:off x="517658" y="2532063"/>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2555" name="Text Box 155"/>
          <p:cNvSpPr txBox="1">
            <a:spLocks noChangeArrowheads="1"/>
          </p:cNvSpPr>
          <p:nvPr/>
        </p:nvSpPr>
        <p:spPr bwMode="auto">
          <a:xfrm>
            <a:off x="918369" y="2532063"/>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2556" name="Text Box 156"/>
          <p:cNvSpPr txBox="1">
            <a:spLocks noChangeArrowheads="1"/>
          </p:cNvSpPr>
          <p:nvPr/>
        </p:nvSpPr>
        <p:spPr bwMode="auto">
          <a:xfrm>
            <a:off x="1343158" y="254000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sp>
        <p:nvSpPr>
          <p:cNvPr id="102557" name="Text Box 157"/>
          <p:cNvSpPr txBox="1">
            <a:spLocks noChangeArrowheads="1"/>
          </p:cNvSpPr>
          <p:nvPr/>
        </p:nvSpPr>
        <p:spPr bwMode="auto">
          <a:xfrm>
            <a:off x="1559851" y="2859088"/>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2558" name="Text Box 158"/>
          <p:cNvSpPr txBox="1">
            <a:spLocks noChangeArrowheads="1"/>
          </p:cNvSpPr>
          <p:nvPr/>
        </p:nvSpPr>
        <p:spPr bwMode="auto">
          <a:xfrm>
            <a:off x="3236648" y="803275"/>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2559" name="Text Box 159"/>
          <p:cNvSpPr txBox="1">
            <a:spLocks noChangeArrowheads="1"/>
          </p:cNvSpPr>
          <p:nvPr/>
        </p:nvSpPr>
        <p:spPr bwMode="auto">
          <a:xfrm>
            <a:off x="3661437" y="811213"/>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sp>
        <p:nvSpPr>
          <p:cNvPr id="102560" name="Text Box 160"/>
          <p:cNvSpPr txBox="1">
            <a:spLocks noChangeArrowheads="1"/>
          </p:cNvSpPr>
          <p:nvPr/>
        </p:nvSpPr>
        <p:spPr bwMode="auto">
          <a:xfrm>
            <a:off x="2835937" y="2544763"/>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2561" name="Text Box 161"/>
          <p:cNvSpPr txBox="1">
            <a:spLocks noChangeArrowheads="1"/>
          </p:cNvSpPr>
          <p:nvPr/>
        </p:nvSpPr>
        <p:spPr bwMode="auto">
          <a:xfrm>
            <a:off x="3236648" y="2544763"/>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2562" name="Text Box 162"/>
          <p:cNvSpPr txBox="1">
            <a:spLocks noChangeArrowheads="1"/>
          </p:cNvSpPr>
          <p:nvPr/>
        </p:nvSpPr>
        <p:spPr bwMode="auto">
          <a:xfrm>
            <a:off x="3661437" y="4313238"/>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sp>
        <p:nvSpPr>
          <p:cNvPr id="102563" name="Text Box 163"/>
          <p:cNvSpPr txBox="1">
            <a:spLocks noChangeArrowheads="1"/>
          </p:cNvSpPr>
          <p:nvPr/>
        </p:nvSpPr>
        <p:spPr bwMode="auto">
          <a:xfrm>
            <a:off x="3878131" y="4632326"/>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2564" name="Text Box 164"/>
          <p:cNvSpPr txBox="1">
            <a:spLocks noChangeArrowheads="1"/>
          </p:cNvSpPr>
          <p:nvPr/>
        </p:nvSpPr>
        <p:spPr bwMode="auto">
          <a:xfrm>
            <a:off x="2835937" y="605155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2565" name="Text Box 165"/>
          <p:cNvSpPr txBox="1">
            <a:spLocks noChangeArrowheads="1"/>
          </p:cNvSpPr>
          <p:nvPr/>
        </p:nvSpPr>
        <p:spPr bwMode="auto">
          <a:xfrm>
            <a:off x="3878131" y="6378576"/>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2566" name="Text Box 166"/>
          <p:cNvSpPr txBox="1">
            <a:spLocks noChangeArrowheads="1"/>
          </p:cNvSpPr>
          <p:nvPr/>
        </p:nvSpPr>
        <p:spPr bwMode="auto">
          <a:xfrm>
            <a:off x="8210285" y="803275"/>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2567" name="Text Box 167"/>
          <p:cNvSpPr txBox="1">
            <a:spLocks noChangeArrowheads="1"/>
          </p:cNvSpPr>
          <p:nvPr/>
        </p:nvSpPr>
        <p:spPr bwMode="auto">
          <a:xfrm>
            <a:off x="8610997" y="803275"/>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2568" name="Text Box 168"/>
          <p:cNvSpPr txBox="1">
            <a:spLocks noChangeArrowheads="1"/>
          </p:cNvSpPr>
          <p:nvPr/>
        </p:nvSpPr>
        <p:spPr bwMode="auto">
          <a:xfrm>
            <a:off x="9035785" y="811213"/>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sp>
        <p:nvSpPr>
          <p:cNvPr id="102569" name="Text Box 169"/>
          <p:cNvSpPr txBox="1">
            <a:spLocks noChangeArrowheads="1"/>
          </p:cNvSpPr>
          <p:nvPr/>
        </p:nvSpPr>
        <p:spPr bwMode="auto">
          <a:xfrm>
            <a:off x="5437981" y="2549526"/>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2570" name="Text Box 170"/>
          <p:cNvSpPr txBox="1">
            <a:spLocks noChangeArrowheads="1"/>
          </p:cNvSpPr>
          <p:nvPr/>
        </p:nvSpPr>
        <p:spPr bwMode="auto">
          <a:xfrm>
            <a:off x="6263481" y="2557463"/>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sp>
        <p:nvSpPr>
          <p:cNvPr id="102571" name="Text Box 171"/>
          <p:cNvSpPr txBox="1">
            <a:spLocks noChangeArrowheads="1"/>
          </p:cNvSpPr>
          <p:nvPr/>
        </p:nvSpPr>
        <p:spPr bwMode="auto">
          <a:xfrm>
            <a:off x="8232643" y="6078538"/>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2572" name="Text Box 172"/>
          <p:cNvSpPr txBox="1">
            <a:spLocks noChangeArrowheads="1"/>
          </p:cNvSpPr>
          <p:nvPr/>
        </p:nvSpPr>
        <p:spPr bwMode="auto">
          <a:xfrm>
            <a:off x="8633354" y="6078538"/>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2573" name="Rectangle 173"/>
          <p:cNvSpPr>
            <a:spLocks noChangeArrowheads="1"/>
          </p:cNvSpPr>
          <p:nvPr/>
        </p:nvSpPr>
        <p:spPr bwMode="auto">
          <a:xfrm>
            <a:off x="7964356" y="5741989"/>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2574" name="Line 174"/>
          <p:cNvSpPr>
            <a:spLocks noChangeShapeType="1"/>
          </p:cNvSpPr>
          <p:nvPr/>
        </p:nvSpPr>
        <p:spPr bwMode="auto">
          <a:xfrm flipV="1">
            <a:off x="9396942" y="6100763"/>
            <a:ext cx="331920"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575" name="Text Box 175"/>
          <p:cNvSpPr txBox="1">
            <a:spLocks noChangeArrowheads="1"/>
          </p:cNvSpPr>
          <p:nvPr/>
        </p:nvSpPr>
        <p:spPr bwMode="auto">
          <a:xfrm>
            <a:off x="9544844" y="5713414"/>
            <a:ext cx="57957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B</a:t>
            </a:r>
          </a:p>
        </p:txBody>
      </p:sp>
      <p:sp>
        <p:nvSpPr>
          <p:cNvPr id="102576" name="Rectangle 176"/>
          <p:cNvSpPr>
            <a:spLocks/>
          </p:cNvSpPr>
          <p:nvPr/>
        </p:nvSpPr>
        <p:spPr bwMode="auto">
          <a:xfrm>
            <a:off x="7947159" y="5427664"/>
            <a:ext cx="1730110" cy="21159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US" sz="1500" b="1">
                <a:solidFill>
                  <a:srgbClr val="009900"/>
                </a:solidFill>
                <a:latin typeface="Arial Narrow" charset="0"/>
                <a:cs typeface="Arial" charset="0"/>
                <a:sym typeface="Arial" charset="0"/>
              </a:rPr>
              <a:t>Nothing exists</a:t>
            </a:r>
          </a:p>
        </p:txBody>
      </p:sp>
      <p:sp>
        <p:nvSpPr>
          <p:cNvPr id="102577" name="Text Box 177"/>
          <p:cNvSpPr txBox="1">
            <a:spLocks noChangeArrowheads="1"/>
          </p:cNvSpPr>
          <p:nvPr/>
        </p:nvSpPr>
        <p:spPr bwMode="auto">
          <a:xfrm>
            <a:off x="9262798" y="638175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2578" name="Text Box 178"/>
          <p:cNvSpPr txBox="1">
            <a:spLocks noChangeArrowheads="1"/>
          </p:cNvSpPr>
          <p:nvPr/>
        </p:nvSpPr>
        <p:spPr bwMode="auto">
          <a:xfrm>
            <a:off x="8215445" y="4278313"/>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2579" name="Text Box 179"/>
          <p:cNvSpPr txBox="1">
            <a:spLocks noChangeArrowheads="1"/>
          </p:cNvSpPr>
          <p:nvPr/>
        </p:nvSpPr>
        <p:spPr bwMode="auto">
          <a:xfrm>
            <a:off x="8628195" y="4278313"/>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2580" name="Text Box 180"/>
          <p:cNvSpPr txBox="1">
            <a:spLocks noChangeArrowheads="1"/>
          </p:cNvSpPr>
          <p:nvPr/>
        </p:nvSpPr>
        <p:spPr bwMode="auto">
          <a:xfrm>
            <a:off x="9046104" y="6062663"/>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sp>
        <p:nvSpPr>
          <p:cNvPr id="102581" name="Oval 181"/>
          <p:cNvSpPr>
            <a:spLocks noChangeArrowheads="1"/>
          </p:cNvSpPr>
          <p:nvPr/>
        </p:nvSpPr>
        <p:spPr bwMode="auto">
          <a:xfrm>
            <a:off x="2753387" y="2347914"/>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582" name="Oval 182"/>
          <p:cNvSpPr>
            <a:spLocks noChangeArrowheads="1"/>
          </p:cNvSpPr>
          <p:nvPr/>
        </p:nvSpPr>
        <p:spPr bwMode="auto">
          <a:xfrm>
            <a:off x="3193654" y="606426"/>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583" name="Rectangle 183" descr="Wide upward diagonal"/>
          <p:cNvSpPr>
            <a:spLocks noChangeArrowheads="1"/>
          </p:cNvSpPr>
          <p:nvPr/>
        </p:nvSpPr>
        <p:spPr bwMode="auto">
          <a:xfrm>
            <a:off x="7959196" y="2239964"/>
            <a:ext cx="1602846" cy="1012825"/>
          </a:xfrm>
          <a:prstGeom prst="rect">
            <a:avLst/>
          </a:prstGeom>
          <a:pattFill prst="wdUpDiag">
            <a:fgClr>
              <a:srgbClr val="0000FF"/>
            </a:fgClr>
            <a:bgClr>
              <a:schemeClr val="bg1"/>
            </a:bgClr>
          </a:pattFill>
          <a:ln w="38100">
            <a:solidFill>
              <a:srgbClr val="2A54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2584" name="Oval 184"/>
          <p:cNvSpPr>
            <a:spLocks noChangeArrowheads="1"/>
          </p:cNvSpPr>
          <p:nvPr/>
        </p:nvSpPr>
        <p:spPr bwMode="auto">
          <a:xfrm>
            <a:off x="8581760" y="2355851"/>
            <a:ext cx="818621" cy="752475"/>
          </a:xfrm>
          <a:prstGeom prst="ellipse">
            <a:avLst/>
          </a:prstGeom>
          <a:solidFill>
            <a:schemeClr val="bg1"/>
          </a:solidFill>
          <a:ln w="38100">
            <a:solidFill>
              <a:srgbClr val="2A54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585" name="Oval 185"/>
          <p:cNvSpPr>
            <a:spLocks noChangeArrowheads="1"/>
          </p:cNvSpPr>
          <p:nvPr/>
        </p:nvSpPr>
        <p:spPr bwMode="auto">
          <a:xfrm>
            <a:off x="8155252" y="2355851"/>
            <a:ext cx="818621" cy="752475"/>
          </a:xfrm>
          <a:prstGeom prst="ellipse">
            <a:avLst/>
          </a:prstGeom>
          <a:solidFill>
            <a:schemeClr val="bg1"/>
          </a:solidFill>
          <a:ln w="38100">
            <a:solidFill>
              <a:srgbClr val="2A54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586" name="Oval 186"/>
          <p:cNvSpPr>
            <a:spLocks noChangeArrowheads="1"/>
          </p:cNvSpPr>
          <p:nvPr/>
        </p:nvSpPr>
        <p:spPr bwMode="auto">
          <a:xfrm>
            <a:off x="8580041" y="2354264"/>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587" name="Rectangle 187"/>
          <p:cNvSpPr>
            <a:spLocks noChangeArrowheads="1"/>
          </p:cNvSpPr>
          <p:nvPr/>
        </p:nvSpPr>
        <p:spPr bwMode="auto">
          <a:xfrm>
            <a:off x="7966075" y="2238376"/>
            <a:ext cx="1602846" cy="1012825"/>
          </a:xfrm>
          <a:prstGeom prst="rect">
            <a:avLst/>
          </a:prstGeom>
          <a:noFill/>
          <a:ln w="38100">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2588" name="Oval 188"/>
          <p:cNvSpPr>
            <a:spLocks noChangeArrowheads="1"/>
          </p:cNvSpPr>
          <p:nvPr/>
        </p:nvSpPr>
        <p:spPr bwMode="auto">
          <a:xfrm>
            <a:off x="8153533" y="2354264"/>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589" name="Line 189"/>
          <p:cNvSpPr>
            <a:spLocks noChangeShapeType="1"/>
          </p:cNvSpPr>
          <p:nvPr/>
        </p:nvSpPr>
        <p:spPr bwMode="auto">
          <a:xfrm flipV="1">
            <a:off x="9398663" y="2597150"/>
            <a:ext cx="331919" cy="1016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590" name="Text Box 190"/>
          <p:cNvSpPr txBox="1">
            <a:spLocks noChangeArrowheads="1"/>
          </p:cNvSpPr>
          <p:nvPr/>
        </p:nvSpPr>
        <p:spPr bwMode="auto">
          <a:xfrm>
            <a:off x="9546565" y="2209800"/>
            <a:ext cx="579569"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B</a:t>
            </a:r>
          </a:p>
        </p:txBody>
      </p:sp>
      <p:sp>
        <p:nvSpPr>
          <p:cNvPr id="102591" name="Rectangle 191"/>
          <p:cNvSpPr>
            <a:spLocks/>
          </p:cNvSpPr>
          <p:nvPr/>
        </p:nvSpPr>
        <p:spPr bwMode="auto">
          <a:xfrm>
            <a:off x="7953773" y="1766888"/>
            <a:ext cx="2407708" cy="41934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90000"/>
              </a:lnSpc>
              <a:buClr>
                <a:srgbClr val="0033CC"/>
              </a:buClr>
              <a:buSzPct val="75000"/>
              <a:buFont typeface="Wingdings" charset="0"/>
              <a:buNone/>
            </a:pPr>
            <a:r>
              <a:rPr lang="en-US" sz="1500" b="1">
                <a:solidFill>
                  <a:srgbClr val="0000FF"/>
                </a:solidFill>
                <a:latin typeface="Arial Narrow" charset="0"/>
                <a:cs typeface="Arial" charset="0"/>
                <a:sym typeface="Arial" charset="0"/>
              </a:rPr>
              <a:t>All things are A &amp; B</a:t>
            </a:r>
          </a:p>
          <a:p>
            <a:pPr defTabSz="787400" eaLnBrk="1" hangingPunct="1">
              <a:lnSpc>
                <a:spcPct val="90000"/>
              </a:lnSpc>
              <a:buClr>
                <a:srgbClr val="0033CC"/>
              </a:buClr>
              <a:buSzPct val="75000"/>
              <a:buFont typeface="Wingdings" charset="0"/>
              <a:buNone/>
            </a:pPr>
            <a:r>
              <a:rPr lang="en-AU" sz="1500">
                <a:solidFill>
                  <a:srgbClr val="0000FF"/>
                </a:solidFill>
                <a:latin typeface="Arial Narrow" charset="0"/>
                <a:cs typeface="Arial" charset="0"/>
                <a:sym typeface="Arial" charset="0"/>
              </a:rPr>
              <a:t>= Nothing is not (A &amp; B)</a:t>
            </a:r>
            <a:endParaRPr lang="en-US" sz="1500">
              <a:solidFill>
                <a:srgbClr val="0000FF"/>
              </a:solidFill>
              <a:latin typeface="Arial Narrow" charset="0"/>
              <a:cs typeface="Arial" charset="0"/>
              <a:sym typeface="Arial" charset="0"/>
            </a:endParaRPr>
          </a:p>
        </p:txBody>
      </p:sp>
      <p:sp>
        <p:nvSpPr>
          <p:cNvPr id="102592" name="Line 192"/>
          <p:cNvSpPr>
            <a:spLocks noChangeShapeType="1"/>
          </p:cNvSpPr>
          <p:nvPr/>
        </p:nvSpPr>
        <p:spPr bwMode="auto">
          <a:xfrm>
            <a:off x="7790656" y="4356100"/>
            <a:ext cx="352558"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593" name="Text Box 193"/>
          <p:cNvSpPr txBox="1">
            <a:spLocks noChangeArrowheads="1"/>
          </p:cNvSpPr>
          <p:nvPr/>
        </p:nvSpPr>
        <p:spPr bwMode="auto">
          <a:xfrm>
            <a:off x="7634156" y="2212975"/>
            <a:ext cx="758428"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solidFill>
                  <a:srgbClr val="2A5400"/>
                </a:solidFill>
                <a:latin typeface="Arial Narrow" charset="0"/>
                <a:cs typeface="Arial" charset="0"/>
              </a:rPr>
              <a:t>A</a:t>
            </a:r>
          </a:p>
        </p:txBody>
      </p:sp>
      <p:sp>
        <p:nvSpPr>
          <p:cNvPr id="102594" name="Oval 194"/>
          <p:cNvSpPr>
            <a:spLocks noChangeArrowheads="1"/>
          </p:cNvSpPr>
          <p:nvPr/>
        </p:nvSpPr>
        <p:spPr bwMode="auto">
          <a:xfrm>
            <a:off x="8581760" y="2355851"/>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595" name="Text Box 195"/>
          <p:cNvSpPr txBox="1">
            <a:spLocks noChangeArrowheads="1"/>
          </p:cNvSpPr>
          <p:nvPr/>
        </p:nvSpPr>
        <p:spPr bwMode="auto">
          <a:xfrm>
            <a:off x="9264518" y="2878138"/>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4</a:t>
            </a:r>
          </a:p>
        </p:txBody>
      </p:sp>
      <p:sp>
        <p:nvSpPr>
          <p:cNvPr id="102596" name="Text Box 196"/>
          <p:cNvSpPr txBox="1">
            <a:spLocks noChangeArrowheads="1"/>
          </p:cNvSpPr>
          <p:nvPr/>
        </p:nvSpPr>
        <p:spPr bwMode="auto">
          <a:xfrm>
            <a:off x="8222324" y="2551113"/>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1</a:t>
            </a:r>
          </a:p>
        </p:txBody>
      </p:sp>
      <p:sp>
        <p:nvSpPr>
          <p:cNvPr id="102597" name="Text Box 197"/>
          <p:cNvSpPr txBox="1">
            <a:spLocks noChangeArrowheads="1"/>
          </p:cNvSpPr>
          <p:nvPr/>
        </p:nvSpPr>
        <p:spPr bwMode="auto">
          <a:xfrm>
            <a:off x="8623035" y="2551113"/>
            <a:ext cx="268288"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2</a:t>
            </a:r>
          </a:p>
        </p:txBody>
      </p:sp>
      <p:sp>
        <p:nvSpPr>
          <p:cNvPr id="102598" name="Text Box 198"/>
          <p:cNvSpPr txBox="1">
            <a:spLocks noChangeArrowheads="1"/>
          </p:cNvSpPr>
          <p:nvPr/>
        </p:nvSpPr>
        <p:spPr bwMode="auto">
          <a:xfrm>
            <a:off x="9047824" y="2559051"/>
            <a:ext cx="268288"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latin typeface="Arial Narrow" charset="0"/>
                <a:cs typeface="Arial" charset="0"/>
              </a:rPr>
              <a:t>3</a:t>
            </a:r>
          </a:p>
        </p:txBody>
      </p:sp>
      <p:grpSp>
        <p:nvGrpSpPr>
          <p:cNvPr id="102599" name="Group 199"/>
          <p:cNvGrpSpPr>
            <a:grpSpLocks/>
          </p:cNvGrpSpPr>
          <p:nvPr/>
        </p:nvGrpSpPr>
        <p:grpSpPr bwMode="auto">
          <a:xfrm>
            <a:off x="8148373" y="2352676"/>
            <a:ext cx="557213" cy="779463"/>
            <a:chOff x="3320" y="1503"/>
            <a:chExt cx="324" cy="491"/>
          </a:xfrm>
        </p:grpSpPr>
        <p:sp>
          <p:nvSpPr>
            <p:cNvPr id="102600" name="Freeform 200"/>
            <p:cNvSpPr>
              <a:spLocks/>
            </p:cNvSpPr>
            <p:nvPr/>
          </p:nvSpPr>
          <p:spPr bwMode="auto">
            <a:xfrm>
              <a:off x="3320" y="1503"/>
              <a:ext cx="319" cy="491"/>
            </a:xfrm>
            <a:custGeom>
              <a:avLst/>
              <a:gdLst>
                <a:gd name="T0" fmla="*/ 319 w 319"/>
                <a:gd name="T1" fmla="*/ 63 h 491"/>
                <a:gd name="T2" fmla="*/ 281 w 319"/>
                <a:gd name="T3" fmla="*/ 4 h 491"/>
                <a:gd name="T4" fmla="*/ 302 w 319"/>
                <a:gd name="T5" fmla="*/ 90 h 491"/>
                <a:gd name="T6" fmla="*/ 249 w 319"/>
                <a:gd name="T7" fmla="*/ 4 h 491"/>
                <a:gd name="T8" fmla="*/ 281 w 319"/>
                <a:gd name="T9" fmla="*/ 112 h 491"/>
                <a:gd name="T10" fmla="*/ 227 w 319"/>
                <a:gd name="T11" fmla="*/ 15 h 491"/>
                <a:gd name="T12" fmla="*/ 270 w 319"/>
                <a:gd name="T13" fmla="*/ 144 h 491"/>
                <a:gd name="T14" fmla="*/ 195 w 319"/>
                <a:gd name="T15" fmla="*/ 15 h 491"/>
                <a:gd name="T16" fmla="*/ 254 w 319"/>
                <a:gd name="T17" fmla="*/ 187 h 491"/>
                <a:gd name="T18" fmla="*/ 163 w 319"/>
                <a:gd name="T19" fmla="*/ 31 h 491"/>
                <a:gd name="T20" fmla="*/ 243 w 319"/>
                <a:gd name="T21" fmla="*/ 252 h 491"/>
                <a:gd name="T22" fmla="*/ 130 w 319"/>
                <a:gd name="T23" fmla="*/ 36 h 491"/>
                <a:gd name="T24" fmla="*/ 270 w 319"/>
                <a:gd name="T25" fmla="*/ 359 h 491"/>
                <a:gd name="T26" fmla="*/ 98 w 319"/>
                <a:gd name="T27" fmla="*/ 47 h 491"/>
                <a:gd name="T28" fmla="*/ 292 w 319"/>
                <a:gd name="T29" fmla="*/ 472 h 491"/>
                <a:gd name="T30" fmla="*/ 71 w 319"/>
                <a:gd name="T31" fmla="*/ 58 h 491"/>
                <a:gd name="T32" fmla="*/ 259 w 319"/>
                <a:gd name="T33" fmla="*/ 483 h 491"/>
                <a:gd name="T34" fmla="*/ 49 w 319"/>
                <a:gd name="T35" fmla="*/ 106 h 491"/>
                <a:gd name="T36" fmla="*/ 222 w 319"/>
                <a:gd name="T37" fmla="*/ 483 h 491"/>
                <a:gd name="T38" fmla="*/ 28 w 319"/>
                <a:gd name="T39" fmla="*/ 133 h 491"/>
                <a:gd name="T40" fmla="*/ 179 w 319"/>
                <a:gd name="T41" fmla="*/ 472 h 491"/>
                <a:gd name="T42" fmla="*/ 17 w 319"/>
                <a:gd name="T43" fmla="*/ 171 h 491"/>
                <a:gd name="T44" fmla="*/ 130 w 319"/>
                <a:gd name="T45" fmla="*/ 445 h 491"/>
                <a:gd name="T46" fmla="*/ 6 w 319"/>
                <a:gd name="T47" fmla="*/ 219 h 491"/>
                <a:gd name="T48" fmla="*/ 93 w 319"/>
                <a:gd name="T49" fmla="*/ 418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19" h="491">
                  <a:moveTo>
                    <a:pt x="319" y="63"/>
                  </a:moveTo>
                  <a:cubicBezTo>
                    <a:pt x="301" y="31"/>
                    <a:pt x="284" y="0"/>
                    <a:pt x="281" y="4"/>
                  </a:cubicBezTo>
                  <a:cubicBezTo>
                    <a:pt x="278" y="8"/>
                    <a:pt x="307" y="90"/>
                    <a:pt x="302" y="90"/>
                  </a:cubicBezTo>
                  <a:cubicBezTo>
                    <a:pt x="297" y="90"/>
                    <a:pt x="252" y="0"/>
                    <a:pt x="249" y="4"/>
                  </a:cubicBezTo>
                  <a:cubicBezTo>
                    <a:pt x="246" y="8"/>
                    <a:pt x="284" y="110"/>
                    <a:pt x="281" y="112"/>
                  </a:cubicBezTo>
                  <a:cubicBezTo>
                    <a:pt x="278" y="114"/>
                    <a:pt x="229" y="10"/>
                    <a:pt x="227" y="15"/>
                  </a:cubicBezTo>
                  <a:cubicBezTo>
                    <a:pt x="225" y="20"/>
                    <a:pt x="275" y="144"/>
                    <a:pt x="270" y="144"/>
                  </a:cubicBezTo>
                  <a:cubicBezTo>
                    <a:pt x="265" y="144"/>
                    <a:pt x="198" y="8"/>
                    <a:pt x="195" y="15"/>
                  </a:cubicBezTo>
                  <a:cubicBezTo>
                    <a:pt x="192" y="22"/>
                    <a:pt x="259" y="184"/>
                    <a:pt x="254" y="187"/>
                  </a:cubicBezTo>
                  <a:cubicBezTo>
                    <a:pt x="249" y="190"/>
                    <a:pt x="165" y="20"/>
                    <a:pt x="163" y="31"/>
                  </a:cubicBezTo>
                  <a:cubicBezTo>
                    <a:pt x="161" y="42"/>
                    <a:pt x="248" y="251"/>
                    <a:pt x="243" y="252"/>
                  </a:cubicBezTo>
                  <a:cubicBezTo>
                    <a:pt x="238" y="253"/>
                    <a:pt x="126" y="18"/>
                    <a:pt x="130" y="36"/>
                  </a:cubicBezTo>
                  <a:cubicBezTo>
                    <a:pt x="134" y="54"/>
                    <a:pt x="275" y="357"/>
                    <a:pt x="270" y="359"/>
                  </a:cubicBezTo>
                  <a:cubicBezTo>
                    <a:pt x="265" y="361"/>
                    <a:pt x="94" y="28"/>
                    <a:pt x="98" y="47"/>
                  </a:cubicBezTo>
                  <a:cubicBezTo>
                    <a:pt x="102" y="66"/>
                    <a:pt x="288" y="474"/>
                    <a:pt x="292" y="472"/>
                  </a:cubicBezTo>
                  <a:cubicBezTo>
                    <a:pt x="296" y="470"/>
                    <a:pt x="76" y="56"/>
                    <a:pt x="71" y="58"/>
                  </a:cubicBezTo>
                  <a:cubicBezTo>
                    <a:pt x="66" y="60"/>
                    <a:pt x="263" y="475"/>
                    <a:pt x="259" y="483"/>
                  </a:cubicBezTo>
                  <a:cubicBezTo>
                    <a:pt x="255" y="491"/>
                    <a:pt x="55" y="106"/>
                    <a:pt x="49" y="106"/>
                  </a:cubicBezTo>
                  <a:cubicBezTo>
                    <a:pt x="43" y="106"/>
                    <a:pt x="225" y="479"/>
                    <a:pt x="222" y="483"/>
                  </a:cubicBezTo>
                  <a:cubicBezTo>
                    <a:pt x="219" y="487"/>
                    <a:pt x="35" y="135"/>
                    <a:pt x="28" y="133"/>
                  </a:cubicBezTo>
                  <a:cubicBezTo>
                    <a:pt x="21" y="131"/>
                    <a:pt x="181" y="466"/>
                    <a:pt x="179" y="472"/>
                  </a:cubicBezTo>
                  <a:cubicBezTo>
                    <a:pt x="177" y="478"/>
                    <a:pt x="25" y="175"/>
                    <a:pt x="17" y="171"/>
                  </a:cubicBezTo>
                  <a:cubicBezTo>
                    <a:pt x="9" y="167"/>
                    <a:pt x="132" y="437"/>
                    <a:pt x="130" y="445"/>
                  </a:cubicBezTo>
                  <a:cubicBezTo>
                    <a:pt x="128" y="453"/>
                    <a:pt x="12" y="224"/>
                    <a:pt x="6" y="219"/>
                  </a:cubicBezTo>
                  <a:cubicBezTo>
                    <a:pt x="0" y="214"/>
                    <a:pt x="46" y="316"/>
                    <a:pt x="93" y="418"/>
                  </a:cubicBezTo>
                </a:path>
              </a:pathLst>
            </a:custGeom>
            <a:noFill/>
            <a:ln w="1270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2601" name="Freeform 201"/>
            <p:cNvSpPr>
              <a:spLocks/>
            </p:cNvSpPr>
            <p:nvPr/>
          </p:nvSpPr>
          <p:spPr bwMode="auto">
            <a:xfrm>
              <a:off x="3564" y="1825"/>
              <a:ext cx="80" cy="140"/>
            </a:xfrm>
            <a:custGeom>
              <a:avLst/>
              <a:gdLst>
                <a:gd name="T0" fmla="*/ 80 w 80"/>
                <a:gd name="T1" fmla="*/ 140 h 140"/>
                <a:gd name="T2" fmla="*/ 0 w 80"/>
                <a:gd name="T3" fmla="*/ 0 h 140"/>
              </a:gdLst>
              <a:ahLst/>
              <a:cxnLst>
                <a:cxn ang="0">
                  <a:pos x="T0" y="T1"/>
                </a:cxn>
                <a:cxn ang="0">
                  <a:pos x="T2" y="T3"/>
                </a:cxn>
              </a:cxnLst>
              <a:rect l="0" t="0" r="r" b="b"/>
              <a:pathLst>
                <a:path w="80" h="140">
                  <a:moveTo>
                    <a:pt x="80" y="140"/>
                  </a:moveTo>
                  <a:cubicBezTo>
                    <a:pt x="46" y="81"/>
                    <a:pt x="13" y="23"/>
                    <a:pt x="0" y="0"/>
                  </a:cubicBezTo>
                </a:path>
              </a:pathLst>
            </a:custGeom>
            <a:noFill/>
            <a:ln w="1270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grpSp>
      <p:grpSp>
        <p:nvGrpSpPr>
          <p:cNvPr id="102602" name="Group 202"/>
          <p:cNvGrpSpPr>
            <a:grpSpLocks/>
          </p:cNvGrpSpPr>
          <p:nvPr/>
        </p:nvGrpSpPr>
        <p:grpSpPr bwMode="auto">
          <a:xfrm>
            <a:off x="8817373" y="2343151"/>
            <a:ext cx="588169" cy="773113"/>
            <a:chOff x="3709" y="1497"/>
            <a:chExt cx="342" cy="487"/>
          </a:xfrm>
        </p:grpSpPr>
        <p:sp>
          <p:nvSpPr>
            <p:cNvPr id="102603" name="Freeform 203"/>
            <p:cNvSpPr>
              <a:spLocks/>
            </p:cNvSpPr>
            <p:nvPr/>
          </p:nvSpPr>
          <p:spPr bwMode="auto">
            <a:xfrm>
              <a:off x="3709" y="1497"/>
              <a:ext cx="342" cy="487"/>
            </a:xfrm>
            <a:custGeom>
              <a:avLst/>
              <a:gdLst>
                <a:gd name="T0" fmla="*/ 0 w 342"/>
                <a:gd name="T1" fmla="*/ 425 h 487"/>
                <a:gd name="T2" fmla="*/ 48 w 342"/>
                <a:gd name="T3" fmla="*/ 479 h 487"/>
                <a:gd name="T4" fmla="*/ 27 w 342"/>
                <a:gd name="T5" fmla="*/ 398 h 487"/>
                <a:gd name="T6" fmla="*/ 81 w 342"/>
                <a:gd name="T7" fmla="*/ 479 h 487"/>
                <a:gd name="T8" fmla="*/ 43 w 342"/>
                <a:gd name="T9" fmla="*/ 382 h 487"/>
                <a:gd name="T10" fmla="*/ 102 w 342"/>
                <a:gd name="T11" fmla="*/ 479 h 487"/>
                <a:gd name="T12" fmla="*/ 59 w 342"/>
                <a:gd name="T13" fmla="*/ 355 h 487"/>
                <a:gd name="T14" fmla="*/ 129 w 342"/>
                <a:gd name="T15" fmla="*/ 479 h 487"/>
                <a:gd name="T16" fmla="*/ 75 w 342"/>
                <a:gd name="T17" fmla="*/ 328 h 487"/>
                <a:gd name="T18" fmla="*/ 167 w 342"/>
                <a:gd name="T19" fmla="*/ 479 h 487"/>
                <a:gd name="T20" fmla="*/ 81 w 342"/>
                <a:gd name="T21" fmla="*/ 279 h 487"/>
                <a:gd name="T22" fmla="*/ 194 w 342"/>
                <a:gd name="T23" fmla="*/ 468 h 487"/>
                <a:gd name="T24" fmla="*/ 86 w 342"/>
                <a:gd name="T25" fmla="*/ 226 h 487"/>
                <a:gd name="T26" fmla="*/ 215 w 342"/>
                <a:gd name="T27" fmla="*/ 446 h 487"/>
                <a:gd name="T28" fmla="*/ 70 w 342"/>
                <a:gd name="T29" fmla="*/ 139 h 487"/>
                <a:gd name="T30" fmla="*/ 242 w 342"/>
                <a:gd name="T31" fmla="*/ 436 h 487"/>
                <a:gd name="T32" fmla="*/ 22 w 342"/>
                <a:gd name="T33" fmla="*/ 16 h 487"/>
                <a:gd name="T34" fmla="*/ 253 w 342"/>
                <a:gd name="T35" fmla="*/ 414 h 487"/>
                <a:gd name="T36" fmla="*/ 48 w 342"/>
                <a:gd name="T37" fmla="*/ 5 h 487"/>
                <a:gd name="T38" fmla="*/ 280 w 342"/>
                <a:gd name="T39" fmla="*/ 398 h 487"/>
                <a:gd name="T40" fmla="*/ 70 w 342"/>
                <a:gd name="T41" fmla="*/ 5 h 487"/>
                <a:gd name="T42" fmla="*/ 301 w 342"/>
                <a:gd name="T43" fmla="*/ 366 h 487"/>
                <a:gd name="T44" fmla="*/ 102 w 342"/>
                <a:gd name="T45" fmla="*/ 5 h 487"/>
                <a:gd name="T46" fmla="*/ 323 w 342"/>
                <a:gd name="T47" fmla="*/ 339 h 487"/>
                <a:gd name="T48" fmla="*/ 140 w 342"/>
                <a:gd name="T49" fmla="*/ 10 h 487"/>
                <a:gd name="T50" fmla="*/ 328 w 342"/>
                <a:gd name="T51" fmla="*/ 296 h 487"/>
                <a:gd name="T52" fmla="*/ 178 w 342"/>
                <a:gd name="T53" fmla="*/ 21 h 487"/>
                <a:gd name="T54" fmla="*/ 334 w 342"/>
                <a:gd name="T55" fmla="*/ 253 h 487"/>
                <a:gd name="T56" fmla="*/ 226 w 342"/>
                <a:gd name="T57" fmla="*/ 53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2" h="487">
                  <a:moveTo>
                    <a:pt x="0" y="425"/>
                  </a:moveTo>
                  <a:cubicBezTo>
                    <a:pt x="22" y="454"/>
                    <a:pt x="44" y="483"/>
                    <a:pt x="48" y="479"/>
                  </a:cubicBezTo>
                  <a:cubicBezTo>
                    <a:pt x="52" y="475"/>
                    <a:pt x="22" y="398"/>
                    <a:pt x="27" y="398"/>
                  </a:cubicBezTo>
                  <a:cubicBezTo>
                    <a:pt x="32" y="398"/>
                    <a:pt x="78" y="482"/>
                    <a:pt x="81" y="479"/>
                  </a:cubicBezTo>
                  <a:cubicBezTo>
                    <a:pt x="84" y="476"/>
                    <a:pt x="40" y="382"/>
                    <a:pt x="43" y="382"/>
                  </a:cubicBezTo>
                  <a:cubicBezTo>
                    <a:pt x="46" y="382"/>
                    <a:pt x="99" y="483"/>
                    <a:pt x="102" y="479"/>
                  </a:cubicBezTo>
                  <a:cubicBezTo>
                    <a:pt x="105" y="475"/>
                    <a:pt x="55" y="355"/>
                    <a:pt x="59" y="355"/>
                  </a:cubicBezTo>
                  <a:cubicBezTo>
                    <a:pt x="63" y="355"/>
                    <a:pt x="126" y="483"/>
                    <a:pt x="129" y="479"/>
                  </a:cubicBezTo>
                  <a:cubicBezTo>
                    <a:pt x="132" y="475"/>
                    <a:pt x="69" y="328"/>
                    <a:pt x="75" y="328"/>
                  </a:cubicBezTo>
                  <a:cubicBezTo>
                    <a:pt x="81" y="328"/>
                    <a:pt x="166" y="487"/>
                    <a:pt x="167" y="479"/>
                  </a:cubicBezTo>
                  <a:cubicBezTo>
                    <a:pt x="168" y="471"/>
                    <a:pt x="77" y="281"/>
                    <a:pt x="81" y="279"/>
                  </a:cubicBezTo>
                  <a:cubicBezTo>
                    <a:pt x="85" y="277"/>
                    <a:pt x="193" y="477"/>
                    <a:pt x="194" y="468"/>
                  </a:cubicBezTo>
                  <a:cubicBezTo>
                    <a:pt x="195" y="459"/>
                    <a:pt x="83" y="230"/>
                    <a:pt x="86" y="226"/>
                  </a:cubicBezTo>
                  <a:cubicBezTo>
                    <a:pt x="89" y="222"/>
                    <a:pt x="218" y="460"/>
                    <a:pt x="215" y="446"/>
                  </a:cubicBezTo>
                  <a:cubicBezTo>
                    <a:pt x="212" y="432"/>
                    <a:pt x="66" y="141"/>
                    <a:pt x="70" y="139"/>
                  </a:cubicBezTo>
                  <a:cubicBezTo>
                    <a:pt x="74" y="137"/>
                    <a:pt x="250" y="456"/>
                    <a:pt x="242" y="436"/>
                  </a:cubicBezTo>
                  <a:cubicBezTo>
                    <a:pt x="234" y="416"/>
                    <a:pt x="20" y="19"/>
                    <a:pt x="22" y="16"/>
                  </a:cubicBezTo>
                  <a:cubicBezTo>
                    <a:pt x="24" y="13"/>
                    <a:pt x="249" y="416"/>
                    <a:pt x="253" y="414"/>
                  </a:cubicBezTo>
                  <a:cubicBezTo>
                    <a:pt x="257" y="412"/>
                    <a:pt x="53" y="2"/>
                    <a:pt x="48" y="5"/>
                  </a:cubicBezTo>
                  <a:cubicBezTo>
                    <a:pt x="43" y="8"/>
                    <a:pt x="276" y="398"/>
                    <a:pt x="280" y="398"/>
                  </a:cubicBezTo>
                  <a:cubicBezTo>
                    <a:pt x="284" y="398"/>
                    <a:pt x="67" y="10"/>
                    <a:pt x="70" y="5"/>
                  </a:cubicBezTo>
                  <a:cubicBezTo>
                    <a:pt x="73" y="0"/>
                    <a:pt x="296" y="366"/>
                    <a:pt x="301" y="366"/>
                  </a:cubicBezTo>
                  <a:cubicBezTo>
                    <a:pt x="306" y="366"/>
                    <a:pt x="98" y="9"/>
                    <a:pt x="102" y="5"/>
                  </a:cubicBezTo>
                  <a:cubicBezTo>
                    <a:pt x="106" y="1"/>
                    <a:pt x="317" y="338"/>
                    <a:pt x="323" y="339"/>
                  </a:cubicBezTo>
                  <a:cubicBezTo>
                    <a:pt x="329" y="340"/>
                    <a:pt x="139" y="17"/>
                    <a:pt x="140" y="10"/>
                  </a:cubicBezTo>
                  <a:cubicBezTo>
                    <a:pt x="141" y="3"/>
                    <a:pt x="322" y="294"/>
                    <a:pt x="328" y="296"/>
                  </a:cubicBezTo>
                  <a:cubicBezTo>
                    <a:pt x="334" y="298"/>
                    <a:pt x="177" y="28"/>
                    <a:pt x="178" y="21"/>
                  </a:cubicBezTo>
                  <a:cubicBezTo>
                    <a:pt x="179" y="14"/>
                    <a:pt x="326" y="248"/>
                    <a:pt x="334" y="253"/>
                  </a:cubicBezTo>
                  <a:cubicBezTo>
                    <a:pt x="342" y="258"/>
                    <a:pt x="284" y="155"/>
                    <a:pt x="226" y="53"/>
                  </a:cubicBezTo>
                </a:path>
              </a:pathLst>
            </a:custGeom>
            <a:noFill/>
            <a:ln w="1270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2604" name="Line 204"/>
            <p:cNvSpPr>
              <a:spLocks noChangeShapeType="1"/>
            </p:cNvSpPr>
            <p:nvPr/>
          </p:nvSpPr>
          <p:spPr bwMode="auto">
            <a:xfrm>
              <a:off x="3709" y="1523"/>
              <a:ext cx="59" cy="92"/>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grpSp>
      <p:sp>
        <p:nvSpPr>
          <p:cNvPr id="102605" name="Line 205"/>
          <p:cNvSpPr>
            <a:spLocks noChangeShapeType="1"/>
          </p:cNvSpPr>
          <p:nvPr/>
        </p:nvSpPr>
        <p:spPr bwMode="auto">
          <a:xfrm>
            <a:off x="7799256" y="2590800"/>
            <a:ext cx="352557" cy="88900"/>
          </a:xfrm>
          <a:prstGeom prst="line">
            <a:avLst/>
          </a:prstGeom>
          <a:noFill/>
          <a:ln w="38100">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606" name="Oval 206"/>
          <p:cNvSpPr>
            <a:spLocks noChangeArrowheads="1"/>
          </p:cNvSpPr>
          <p:nvPr/>
        </p:nvSpPr>
        <p:spPr bwMode="auto">
          <a:xfrm>
            <a:off x="8151812" y="4103689"/>
            <a:ext cx="818621" cy="752475"/>
          </a:xfrm>
          <a:prstGeom prst="ellipse">
            <a:avLst/>
          </a:prstGeom>
          <a:noFill/>
          <a:ln w="38100">
            <a:solidFill>
              <a:srgbClr val="2A54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Tree>
    <p:extLst>
      <p:ext uri="{BB962C8B-B14F-4D97-AF65-F5344CB8AC3E}">
        <p14:creationId xmlns:p14="http://schemas.microsoft.com/office/powerpoint/2010/main" val="14362842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576"/>
                                        </p:tgtEl>
                                        <p:attrNameLst>
                                          <p:attrName>style.visibility</p:attrName>
                                        </p:attrNameLst>
                                      </p:cBhvr>
                                      <p:to>
                                        <p:strVal val="visible"/>
                                      </p:to>
                                    </p:set>
                                    <p:animEffect transition="in" filter="fade">
                                      <p:cBhvr>
                                        <p:cTn id="7" dur="500"/>
                                        <p:tgtEl>
                                          <p:spTgt spid="1025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573"/>
                                        </p:tgtEl>
                                        <p:attrNameLst>
                                          <p:attrName>style.visibility</p:attrName>
                                        </p:attrNameLst>
                                      </p:cBhvr>
                                      <p:to>
                                        <p:strVal val="visible"/>
                                      </p:to>
                                    </p:set>
                                    <p:animEffect transition="in" filter="fade">
                                      <p:cBhvr>
                                        <p:cTn id="12" dur="500"/>
                                        <p:tgtEl>
                                          <p:spTgt spid="10257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2408"/>
                                        </p:tgtEl>
                                        <p:attrNameLst>
                                          <p:attrName>style.visibility</p:attrName>
                                        </p:attrNameLst>
                                      </p:cBhvr>
                                      <p:to>
                                        <p:strVal val="visible"/>
                                      </p:to>
                                    </p:set>
                                    <p:animEffect transition="in" filter="fade">
                                      <p:cBhvr>
                                        <p:cTn id="15" dur="500"/>
                                        <p:tgtEl>
                                          <p:spTgt spid="10240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2407"/>
                                        </p:tgtEl>
                                        <p:attrNameLst>
                                          <p:attrName>style.visibility</p:attrName>
                                        </p:attrNameLst>
                                      </p:cBhvr>
                                      <p:to>
                                        <p:strVal val="visible"/>
                                      </p:to>
                                    </p:set>
                                    <p:animEffect transition="in" filter="fade">
                                      <p:cBhvr>
                                        <p:cTn id="18" dur="500"/>
                                        <p:tgtEl>
                                          <p:spTgt spid="10240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2527"/>
                                        </p:tgtEl>
                                        <p:attrNameLst>
                                          <p:attrName>style.visibility</p:attrName>
                                        </p:attrNameLst>
                                      </p:cBhvr>
                                      <p:to>
                                        <p:strVal val="visible"/>
                                      </p:to>
                                    </p:set>
                                    <p:animEffect transition="in" filter="fade">
                                      <p:cBhvr>
                                        <p:cTn id="21" dur="500"/>
                                        <p:tgtEl>
                                          <p:spTgt spid="10252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2574"/>
                                        </p:tgtEl>
                                        <p:attrNameLst>
                                          <p:attrName>style.visibility</p:attrName>
                                        </p:attrNameLst>
                                      </p:cBhvr>
                                      <p:to>
                                        <p:strVal val="visible"/>
                                      </p:to>
                                    </p:set>
                                    <p:animEffect transition="in" filter="fade">
                                      <p:cBhvr>
                                        <p:cTn id="24" dur="500"/>
                                        <p:tgtEl>
                                          <p:spTgt spid="10257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2533"/>
                                        </p:tgtEl>
                                        <p:attrNameLst>
                                          <p:attrName>style.visibility</p:attrName>
                                        </p:attrNameLst>
                                      </p:cBhvr>
                                      <p:to>
                                        <p:strVal val="visible"/>
                                      </p:to>
                                    </p:set>
                                    <p:animEffect transition="in" filter="fade">
                                      <p:cBhvr>
                                        <p:cTn id="27" dur="500"/>
                                        <p:tgtEl>
                                          <p:spTgt spid="10253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2402"/>
                                        </p:tgtEl>
                                        <p:attrNameLst>
                                          <p:attrName>style.visibility</p:attrName>
                                        </p:attrNameLst>
                                      </p:cBhvr>
                                      <p:to>
                                        <p:strVal val="visible"/>
                                      </p:to>
                                    </p:set>
                                    <p:animEffect transition="in" filter="fade">
                                      <p:cBhvr>
                                        <p:cTn id="30" dur="500"/>
                                        <p:tgtEl>
                                          <p:spTgt spid="10240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02575"/>
                                        </p:tgtEl>
                                        <p:attrNameLst>
                                          <p:attrName>style.visibility</p:attrName>
                                        </p:attrNameLst>
                                      </p:cBhvr>
                                      <p:to>
                                        <p:strVal val="visible"/>
                                      </p:to>
                                    </p:set>
                                    <p:animEffect transition="in" filter="fade">
                                      <p:cBhvr>
                                        <p:cTn id="33" dur="500"/>
                                        <p:tgtEl>
                                          <p:spTgt spid="10257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02571"/>
                                        </p:tgtEl>
                                        <p:attrNameLst>
                                          <p:attrName>style.visibility</p:attrName>
                                        </p:attrNameLst>
                                      </p:cBhvr>
                                      <p:to>
                                        <p:strVal val="visible"/>
                                      </p:to>
                                    </p:set>
                                    <p:animEffect transition="in" filter="fade">
                                      <p:cBhvr>
                                        <p:cTn id="36" dur="500"/>
                                        <p:tgtEl>
                                          <p:spTgt spid="102571"/>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02572"/>
                                        </p:tgtEl>
                                        <p:attrNameLst>
                                          <p:attrName>style.visibility</p:attrName>
                                        </p:attrNameLst>
                                      </p:cBhvr>
                                      <p:to>
                                        <p:strVal val="visible"/>
                                      </p:to>
                                    </p:set>
                                    <p:animEffect transition="in" filter="fade">
                                      <p:cBhvr>
                                        <p:cTn id="39" dur="500"/>
                                        <p:tgtEl>
                                          <p:spTgt spid="102572"/>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02580"/>
                                        </p:tgtEl>
                                        <p:attrNameLst>
                                          <p:attrName>style.visibility</p:attrName>
                                        </p:attrNameLst>
                                      </p:cBhvr>
                                      <p:to>
                                        <p:strVal val="visible"/>
                                      </p:to>
                                    </p:set>
                                    <p:animEffect transition="in" filter="fade">
                                      <p:cBhvr>
                                        <p:cTn id="42" dur="500"/>
                                        <p:tgtEl>
                                          <p:spTgt spid="102580"/>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02577"/>
                                        </p:tgtEl>
                                        <p:attrNameLst>
                                          <p:attrName>style.visibility</p:attrName>
                                        </p:attrNameLst>
                                      </p:cBhvr>
                                      <p:to>
                                        <p:strVal val="visible"/>
                                      </p:to>
                                    </p:set>
                                    <p:animEffect transition="in" filter="fade">
                                      <p:cBhvr>
                                        <p:cTn id="45" dur="500"/>
                                        <p:tgtEl>
                                          <p:spTgt spid="102577"/>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102406"/>
                                        </p:tgtEl>
                                        <p:attrNameLst>
                                          <p:attrName>style.visibility</p:attrName>
                                        </p:attrNameLst>
                                      </p:cBhvr>
                                      <p:to>
                                        <p:strVal val="visible"/>
                                      </p:to>
                                    </p:set>
                                    <p:animEffect transition="in" filter="wipe(up)">
                                      <p:cBhvr>
                                        <p:cTn id="50" dur="2000"/>
                                        <p:tgtEl>
                                          <p:spTgt spid="102406"/>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02430">
                                            <p:txEl>
                                              <p:pRg st="0" end="0"/>
                                            </p:txEl>
                                          </p:spTgt>
                                        </p:tgtEl>
                                        <p:attrNameLst>
                                          <p:attrName>style.visibility</p:attrName>
                                        </p:attrNameLst>
                                      </p:cBhvr>
                                      <p:to>
                                        <p:strVal val="visible"/>
                                      </p:to>
                                    </p:set>
                                    <p:animEffect transition="in" filter="fade">
                                      <p:cBhvr>
                                        <p:cTn id="55" dur="500"/>
                                        <p:tgtEl>
                                          <p:spTgt spid="102430">
                                            <p:txEl>
                                              <p:pRg st="0" end="0"/>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02427"/>
                                        </p:tgtEl>
                                        <p:attrNameLst>
                                          <p:attrName>style.visibility</p:attrName>
                                        </p:attrNameLst>
                                      </p:cBhvr>
                                      <p:to>
                                        <p:strVal val="visible"/>
                                      </p:to>
                                    </p:set>
                                    <p:animEffect transition="in" filter="fade">
                                      <p:cBhvr>
                                        <p:cTn id="60" dur="500"/>
                                        <p:tgtEl>
                                          <p:spTgt spid="102427"/>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02534"/>
                                        </p:tgtEl>
                                        <p:attrNameLst>
                                          <p:attrName>style.visibility</p:attrName>
                                        </p:attrNameLst>
                                      </p:cBhvr>
                                      <p:to>
                                        <p:strVal val="visible"/>
                                      </p:to>
                                    </p:set>
                                    <p:animEffect transition="in" filter="fade">
                                      <p:cBhvr>
                                        <p:cTn id="63" dur="500"/>
                                        <p:tgtEl>
                                          <p:spTgt spid="102534"/>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02431"/>
                                        </p:tgtEl>
                                        <p:attrNameLst>
                                          <p:attrName>style.visibility</p:attrName>
                                        </p:attrNameLst>
                                      </p:cBhvr>
                                      <p:to>
                                        <p:strVal val="visible"/>
                                      </p:to>
                                    </p:set>
                                    <p:animEffect transition="in" filter="fade">
                                      <p:cBhvr>
                                        <p:cTn id="66" dur="500"/>
                                        <p:tgtEl>
                                          <p:spTgt spid="102431"/>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02432"/>
                                        </p:tgtEl>
                                        <p:attrNameLst>
                                          <p:attrName>style.visibility</p:attrName>
                                        </p:attrNameLst>
                                      </p:cBhvr>
                                      <p:to>
                                        <p:strVal val="visible"/>
                                      </p:to>
                                    </p:set>
                                    <p:animEffect transition="in" filter="fade">
                                      <p:cBhvr>
                                        <p:cTn id="69" dur="500"/>
                                        <p:tgtEl>
                                          <p:spTgt spid="102432"/>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02535"/>
                                        </p:tgtEl>
                                        <p:attrNameLst>
                                          <p:attrName>style.visibility</p:attrName>
                                        </p:attrNameLst>
                                      </p:cBhvr>
                                      <p:to>
                                        <p:strVal val="visible"/>
                                      </p:to>
                                    </p:set>
                                    <p:animEffect transition="in" filter="fade">
                                      <p:cBhvr>
                                        <p:cTn id="72" dur="500"/>
                                        <p:tgtEl>
                                          <p:spTgt spid="102535"/>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02428"/>
                                        </p:tgtEl>
                                        <p:attrNameLst>
                                          <p:attrName>style.visibility</p:attrName>
                                        </p:attrNameLst>
                                      </p:cBhvr>
                                      <p:to>
                                        <p:strVal val="visible"/>
                                      </p:to>
                                    </p:set>
                                    <p:animEffect transition="in" filter="fade">
                                      <p:cBhvr>
                                        <p:cTn id="75" dur="500"/>
                                        <p:tgtEl>
                                          <p:spTgt spid="102428"/>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02429"/>
                                        </p:tgtEl>
                                        <p:attrNameLst>
                                          <p:attrName>style.visibility</p:attrName>
                                        </p:attrNameLst>
                                      </p:cBhvr>
                                      <p:to>
                                        <p:strVal val="visible"/>
                                      </p:to>
                                    </p:set>
                                    <p:animEffect transition="in" filter="fade">
                                      <p:cBhvr>
                                        <p:cTn id="78" dur="500"/>
                                        <p:tgtEl>
                                          <p:spTgt spid="102429"/>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102552"/>
                                        </p:tgtEl>
                                        <p:attrNameLst>
                                          <p:attrName>style.visibility</p:attrName>
                                        </p:attrNameLst>
                                      </p:cBhvr>
                                      <p:to>
                                        <p:strVal val="visible"/>
                                      </p:to>
                                    </p:set>
                                    <p:animEffect transition="in" filter="fade">
                                      <p:cBhvr>
                                        <p:cTn id="81" dur="500"/>
                                        <p:tgtEl>
                                          <p:spTgt spid="102552"/>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102553"/>
                                        </p:tgtEl>
                                        <p:attrNameLst>
                                          <p:attrName>style.visibility</p:attrName>
                                        </p:attrNameLst>
                                      </p:cBhvr>
                                      <p:to>
                                        <p:strVal val="visible"/>
                                      </p:to>
                                    </p:set>
                                    <p:animEffect transition="in" filter="fade">
                                      <p:cBhvr>
                                        <p:cTn id="84" dur="500"/>
                                        <p:tgtEl>
                                          <p:spTgt spid="102553"/>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02550"/>
                                        </p:tgtEl>
                                        <p:attrNameLst>
                                          <p:attrName>style.visibility</p:attrName>
                                        </p:attrNameLst>
                                      </p:cBhvr>
                                      <p:to>
                                        <p:strVal val="visible"/>
                                      </p:to>
                                    </p:set>
                                    <p:animEffect transition="in" filter="fade">
                                      <p:cBhvr>
                                        <p:cTn id="87" dur="500"/>
                                        <p:tgtEl>
                                          <p:spTgt spid="102550"/>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102551"/>
                                        </p:tgtEl>
                                        <p:attrNameLst>
                                          <p:attrName>style.visibility</p:attrName>
                                        </p:attrNameLst>
                                      </p:cBhvr>
                                      <p:to>
                                        <p:strVal val="visible"/>
                                      </p:to>
                                    </p:set>
                                    <p:animEffect transition="in" filter="fade">
                                      <p:cBhvr>
                                        <p:cTn id="90" dur="500"/>
                                        <p:tgtEl>
                                          <p:spTgt spid="102551"/>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102430">
                                            <p:txEl>
                                              <p:pRg st="1" end="1"/>
                                            </p:txEl>
                                          </p:spTgt>
                                        </p:tgtEl>
                                        <p:attrNameLst>
                                          <p:attrName>style.visibility</p:attrName>
                                        </p:attrNameLst>
                                      </p:cBhvr>
                                      <p:to>
                                        <p:strVal val="visible"/>
                                      </p:to>
                                    </p:set>
                                    <p:animEffect transition="in" filter="fade">
                                      <p:cBhvr>
                                        <p:cTn id="95" dur="500"/>
                                        <p:tgtEl>
                                          <p:spTgt spid="102430">
                                            <p:txEl>
                                              <p:pRg st="1" end="1"/>
                                            </p:txEl>
                                          </p:spTgt>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22" presetClass="entr" presetSubtype="1" fill="hold" grpId="0" nodeType="clickEffect">
                                  <p:stCondLst>
                                    <p:cond delay="0"/>
                                  </p:stCondLst>
                                  <p:childTnLst>
                                    <p:set>
                                      <p:cBhvr>
                                        <p:cTn id="99" dur="1" fill="hold">
                                          <p:stCondLst>
                                            <p:cond delay="0"/>
                                          </p:stCondLst>
                                        </p:cTn>
                                        <p:tgtEl>
                                          <p:spTgt spid="102426"/>
                                        </p:tgtEl>
                                        <p:attrNameLst>
                                          <p:attrName>style.visibility</p:attrName>
                                        </p:attrNameLst>
                                      </p:cBhvr>
                                      <p:to>
                                        <p:strVal val="visible"/>
                                      </p:to>
                                    </p:set>
                                    <p:animEffect transition="in" filter="wipe(up)">
                                      <p:cBhvr>
                                        <p:cTn id="100" dur="1000"/>
                                        <p:tgtEl>
                                          <p:spTgt spid="102426"/>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102485">
                                            <p:txEl>
                                              <p:pRg st="0" end="0"/>
                                            </p:txEl>
                                          </p:spTgt>
                                        </p:tgtEl>
                                        <p:attrNameLst>
                                          <p:attrName>style.visibility</p:attrName>
                                        </p:attrNameLst>
                                      </p:cBhvr>
                                      <p:to>
                                        <p:strVal val="visible"/>
                                      </p:to>
                                    </p:set>
                                    <p:animEffect transition="in" filter="fade">
                                      <p:cBhvr>
                                        <p:cTn id="105" dur="500"/>
                                        <p:tgtEl>
                                          <p:spTgt spid="102485">
                                            <p:txEl>
                                              <p:pRg st="0" end="0"/>
                                            </p:txEl>
                                          </p:spTgt>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102479"/>
                                        </p:tgtEl>
                                        <p:attrNameLst>
                                          <p:attrName>style.visibility</p:attrName>
                                        </p:attrNameLst>
                                      </p:cBhvr>
                                      <p:to>
                                        <p:strVal val="visible"/>
                                      </p:to>
                                    </p:set>
                                    <p:animEffect transition="in" filter="fade">
                                      <p:cBhvr>
                                        <p:cTn id="110" dur="500"/>
                                        <p:tgtEl>
                                          <p:spTgt spid="102479"/>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102480"/>
                                        </p:tgtEl>
                                        <p:attrNameLst>
                                          <p:attrName>style.visibility</p:attrName>
                                        </p:attrNameLst>
                                      </p:cBhvr>
                                      <p:to>
                                        <p:strVal val="visible"/>
                                      </p:to>
                                    </p:set>
                                    <p:animEffect transition="in" filter="fade">
                                      <p:cBhvr>
                                        <p:cTn id="113" dur="500"/>
                                        <p:tgtEl>
                                          <p:spTgt spid="102480"/>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102486"/>
                                        </p:tgtEl>
                                        <p:attrNameLst>
                                          <p:attrName>style.visibility</p:attrName>
                                        </p:attrNameLst>
                                      </p:cBhvr>
                                      <p:to>
                                        <p:strVal val="visible"/>
                                      </p:to>
                                    </p:set>
                                    <p:animEffect transition="in" filter="fade">
                                      <p:cBhvr>
                                        <p:cTn id="116" dur="500"/>
                                        <p:tgtEl>
                                          <p:spTgt spid="102486"/>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102487"/>
                                        </p:tgtEl>
                                        <p:attrNameLst>
                                          <p:attrName>style.visibility</p:attrName>
                                        </p:attrNameLst>
                                      </p:cBhvr>
                                      <p:to>
                                        <p:strVal val="visible"/>
                                      </p:to>
                                    </p:set>
                                    <p:animEffect transition="in" filter="fade">
                                      <p:cBhvr>
                                        <p:cTn id="119" dur="500"/>
                                        <p:tgtEl>
                                          <p:spTgt spid="102487"/>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102542"/>
                                        </p:tgtEl>
                                        <p:attrNameLst>
                                          <p:attrName>style.visibility</p:attrName>
                                        </p:attrNameLst>
                                      </p:cBhvr>
                                      <p:to>
                                        <p:strVal val="visible"/>
                                      </p:to>
                                    </p:set>
                                    <p:animEffect transition="in" filter="fade">
                                      <p:cBhvr>
                                        <p:cTn id="122" dur="500"/>
                                        <p:tgtEl>
                                          <p:spTgt spid="102542"/>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102481"/>
                                        </p:tgtEl>
                                        <p:attrNameLst>
                                          <p:attrName>style.visibility</p:attrName>
                                        </p:attrNameLst>
                                      </p:cBhvr>
                                      <p:to>
                                        <p:strVal val="visible"/>
                                      </p:to>
                                    </p:set>
                                    <p:animEffect transition="in" filter="fade">
                                      <p:cBhvr>
                                        <p:cTn id="125" dur="500"/>
                                        <p:tgtEl>
                                          <p:spTgt spid="102481"/>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102482"/>
                                        </p:tgtEl>
                                        <p:attrNameLst>
                                          <p:attrName>style.visibility</p:attrName>
                                        </p:attrNameLst>
                                      </p:cBhvr>
                                      <p:to>
                                        <p:strVal val="visible"/>
                                      </p:to>
                                    </p:set>
                                    <p:animEffect transition="in" filter="fade">
                                      <p:cBhvr>
                                        <p:cTn id="128" dur="500"/>
                                        <p:tgtEl>
                                          <p:spTgt spid="102482"/>
                                        </p:tgtEl>
                                      </p:cBhvr>
                                    </p:animEffect>
                                  </p:childTnLst>
                                </p:cTn>
                              </p:par>
                              <p:par>
                                <p:cTn id="129" presetID="10" presetClass="entr" presetSubtype="0" fill="hold" grpId="0" nodeType="withEffect">
                                  <p:stCondLst>
                                    <p:cond delay="0"/>
                                  </p:stCondLst>
                                  <p:childTnLst>
                                    <p:set>
                                      <p:cBhvr>
                                        <p:cTn id="130" dur="1" fill="hold">
                                          <p:stCondLst>
                                            <p:cond delay="0"/>
                                          </p:stCondLst>
                                        </p:cTn>
                                        <p:tgtEl>
                                          <p:spTgt spid="102483"/>
                                        </p:tgtEl>
                                        <p:attrNameLst>
                                          <p:attrName>style.visibility</p:attrName>
                                        </p:attrNameLst>
                                      </p:cBhvr>
                                      <p:to>
                                        <p:strVal val="visible"/>
                                      </p:to>
                                    </p:set>
                                    <p:animEffect transition="in" filter="fade">
                                      <p:cBhvr>
                                        <p:cTn id="131" dur="500"/>
                                        <p:tgtEl>
                                          <p:spTgt spid="102483"/>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102484"/>
                                        </p:tgtEl>
                                        <p:attrNameLst>
                                          <p:attrName>style.visibility</p:attrName>
                                        </p:attrNameLst>
                                      </p:cBhvr>
                                      <p:to>
                                        <p:strVal val="visible"/>
                                      </p:to>
                                    </p:set>
                                    <p:animEffect transition="in" filter="fade">
                                      <p:cBhvr>
                                        <p:cTn id="134" dur="500"/>
                                        <p:tgtEl>
                                          <p:spTgt spid="102484"/>
                                        </p:tgtEl>
                                      </p:cBhvr>
                                    </p:animEffect>
                                  </p:childTnLst>
                                </p:cTn>
                              </p:par>
                              <p:par>
                                <p:cTn id="135" presetID="10" presetClass="entr" presetSubtype="0" fill="hold" grpId="0" nodeType="withEffect">
                                  <p:stCondLst>
                                    <p:cond delay="0"/>
                                  </p:stCondLst>
                                  <p:childTnLst>
                                    <p:set>
                                      <p:cBhvr>
                                        <p:cTn id="136" dur="1" fill="hold">
                                          <p:stCondLst>
                                            <p:cond delay="0"/>
                                          </p:stCondLst>
                                        </p:cTn>
                                        <p:tgtEl>
                                          <p:spTgt spid="102562"/>
                                        </p:tgtEl>
                                        <p:attrNameLst>
                                          <p:attrName>style.visibility</p:attrName>
                                        </p:attrNameLst>
                                      </p:cBhvr>
                                      <p:to>
                                        <p:strVal val="visible"/>
                                      </p:to>
                                    </p:set>
                                    <p:animEffect transition="in" filter="fade">
                                      <p:cBhvr>
                                        <p:cTn id="137" dur="500"/>
                                        <p:tgtEl>
                                          <p:spTgt spid="102562"/>
                                        </p:tgtEl>
                                      </p:cBhvr>
                                    </p:animEffect>
                                  </p:childTnLst>
                                </p:cTn>
                              </p:par>
                              <p:par>
                                <p:cTn id="138" presetID="10" presetClass="entr" presetSubtype="0" fill="hold" grpId="0" nodeType="withEffect">
                                  <p:stCondLst>
                                    <p:cond delay="0"/>
                                  </p:stCondLst>
                                  <p:childTnLst>
                                    <p:set>
                                      <p:cBhvr>
                                        <p:cTn id="139" dur="1" fill="hold">
                                          <p:stCondLst>
                                            <p:cond delay="0"/>
                                          </p:stCondLst>
                                        </p:cTn>
                                        <p:tgtEl>
                                          <p:spTgt spid="102563"/>
                                        </p:tgtEl>
                                        <p:attrNameLst>
                                          <p:attrName>style.visibility</p:attrName>
                                        </p:attrNameLst>
                                      </p:cBhvr>
                                      <p:to>
                                        <p:strVal val="visible"/>
                                      </p:to>
                                    </p:set>
                                    <p:animEffect transition="in" filter="fade">
                                      <p:cBhvr>
                                        <p:cTn id="140" dur="500"/>
                                        <p:tgtEl>
                                          <p:spTgt spid="102563"/>
                                        </p:tgtEl>
                                      </p:cBhvr>
                                    </p:animEffec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10" presetClass="entr" presetSubtype="0" fill="hold" grpId="0" nodeType="clickEffect">
                                  <p:stCondLst>
                                    <p:cond delay="0"/>
                                  </p:stCondLst>
                                  <p:childTnLst>
                                    <p:set>
                                      <p:cBhvr>
                                        <p:cTn id="144" dur="1" fill="hold">
                                          <p:stCondLst>
                                            <p:cond delay="0"/>
                                          </p:stCondLst>
                                        </p:cTn>
                                        <p:tgtEl>
                                          <p:spTgt spid="102485">
                                            <p:txEl>
                                              <p:pRg st="1" end="1"/>
                                            </p:txEl>
                                          </p:spTgt>
                                        </p:tgtEl>
                                        <p:attrNameLst>
                                          <p:attrName>style.visibility</p:attrName>
                                        </p:attrNameLst>
                                      </p:cBhvr>
                                      <p:to>
                                        <p:strVal val="visible"/>
                                      </p:to>
                                    </p:set>
                                    <p:animEffect transition="in" filter="fade">
                                      <p:cBhvr>
                                        <p:cTn id="145" dur="500"/>
                                        <p:tgtEl>
                                          <p:spTgt spid="102485">
                                            <p:txEl>
                                              <p:pRg st="1" end="1"/>
                                            </p:txEl>
                                          </p:spTgt>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22" presetClass="entr" presetSubtype="1" fill="hold" grpId="0" nodeType="clickEffect">
                                  <p:stCondLst>
                                    <p:cond delay="0"/>
                                  </p:stCondLst>
                                  <p:childTnLst>
                                    <p:set>
                                      <p:cBhvr>
                                        <p:cTn id="149" dur="1" fill="hold">
                                          <p:stCondLst>
                                            <p:cond delay="0"/>
                                          </p:stCondLst>
                                        </p:cTn>
                                        <p:tgtEl>
                                          <p:spTgt spid="102422"/>
                                        </p:tgtEl>
                                        <p:attrNameLst>
                                          <p:attrName>style.visibility</p:attrName>
                                        </p:attrNameLst>
                                      </p:cBhvr>
                                      <p:to>
                                        <p:strVal val="visible"/>
                                      </p:to>
                                    </p:set>
                                    <p:animEffect transition="in" filter="wipe(up)">
                                      <p:cBhvr>
                                        <p:cTn id="150" dur="1000"/>
                                        <p:tgtEl>
                                          <p:spTgt spid="102422"/>
                                        </p:tgtEl>
                                      </p:cBhvr>
                                    </p:animEffec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0" presetClass="entr" presetSubtype="0" fill="hold" grpId="0" nodeType="clickEffect">
                                  <p:stCondLst>
                                    <p:cond delay="0"/>
                                  </p:stCondLst>
                                  <p:childTnLst>
                                    <p:set>
                                      <p:cBhvr>
                                        <p:cTn id="154" dur="1" fill="hold">
                                          <p:stCondLst>
                                            <p:cond delay="0"/>
                                          </p:stCondLst>
                                        </p:cTn>
                                        <p:tgtEl>
                                          <p:spTgt spid="102494">
                                            <p:txEl>
                                              <p:pRg st="0" end="0"/>
                                            </p:txEl>
                                          </p:spTgt>
                                        </p:tgtEl>
                                        <p:attrNameLst>
                                          <p:attrName>style.visibility</p:attrName>
                                        </p:attrNameLst>
                                      </p:cBhvr>
                                      <p:to>
                                        <p:strVal val="visible"/>
                                      </p:to>
                                    </p:set>
                                    <p:animEffect transition="in" filter="fade">
                                      <p:cBhvr>
                                        <p:cTn id="155" dur="500"/>
                                        <p:tgtEl>
                                          <p:spTgt spid="102494">
                                            <p:txEl>
                                              <p:pRg st="0" end="0"/>
                                            </p:txEl>
                                          </p:spTgt>
                                        </p:tgtEl>
                                      </p:cBhvr>
                                    </p:animEffec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10" presetClass="entr" presetSubtype="0" fill="hold" grpId="0" nodeType="clickEffect">
                                  <p:stCondLst>
                                    <p:cond delay="0"/>
                                  </p:stCondLst>
                                  <p:childTnLst>
                                    <p:set>
                                      <p:cBhvr>
                                        <p:cTn id="159" dur="1" fill="hold">
                                          <p:stCondLst>
                                            <p:cond delay="0"/>
                                          </p:stCondLst>
                                        </p:cTn>
                                        <p:tgtEl>
                                          <p:spTgt spid="102489"/>
                                        </p:tgtEl>
                                        <p:attrNameLst>
                                          <p:attrName>style.visibility</p:attrName>
                                        </p:attrNameLst>
                                      </p:cBhvr>
                                      <p:to>
                                        <p:strVal val="visible"/>
                                      </p:to>
                                    </p:set>
                                    <p:animEffect transition="in" filter="fade">
                                      <p:cBhvr>
                                        <p:cTn id="160" dur="500"/>
                                        <p:tgtEl>
                                          <p:spTgt spid="102489"/>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102490"/>
                                        </p:tgtEl>
                                        <p:attrNameLst>
                                          <p:attrName>style.visibility</p:attrName>
                                        </p:attrNameLst>
                                      </p:cBhvr>
                                      <p:to>
                                        <p:strVal val="visible"/>
                                      </p:to>
                                    </p:set>
                                    <p:animEffect transition="in" filter="fade">
                                      <p:cBhvr>
                                        <p:cTn id="163" dur="500"/>
                                        <p:tgtEl>
                                          <p:spTgt spid="102490"/>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102496"/>
                                        </p:tgtEl>
                                        <p:attrNameLst>
                                          <p:attrName>style.visibility</p:attrName>
                                        </p:attrNameLst>
                                      </p:cBhvr>
                                      <p:to>
                                        <p:strVal val="visible"/>
                                      </p:to>
                                    </p:set>
                                    <p:animEffect transition="in" filter="fade">
                                      <p:cBhvr>
                                        <p:cTn id="166" dur="500"/>
                                        <p:tgtEl>
                                          <p:spTgt spid="102496"/>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102497"/>
                                        </p:tgtEl>
                                        <p:attrNameLst>
                                          <p:attrName>style.visibility</p:attrName>
                                        </p:attrNameLst>
                                      </p:cBhvr>
                                      <p:to>
                                        <p:strVal val="visible"/>
                                      </p:to>
                                    </p:set>
                                    <p:animEffect transition="in" filter="fade">
                                      <p:cBhvr>
                                        <p:cTn id="169" dur="500"/>
                                        <p:tgtEl>
                                          <p:spTgt spid="102497"/>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102488"/>
                                        </p:tgtEl>
                                        <p:attrNameLst>
                                          <p:attrName>style.visibility</p:attrName>
                                        </p:attrNameLst>
                                      </p:cBhvr>
                                      <p:to>
                                        <p:strVal val="visible"/>
                                      </p:to>
                                    </p:set>
                                    <p:animEffect transition="in" filter="fade">
                                      <p:cBhvr>
                                        <p:cTn id="172" dur="500"/>
                                        <p:tgtEl>
                                          <p:spTgt spid="102488"/>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102491"/>
                                        </p:tgtEl>
                                        <p:attrNameLst>
                                          <p:attrName>style.visibility</p:attrName>
                                        </p:attrNameLst>
                                      </p:cBhvr>
                                      <p:to>
                                        <p:strVal val="visible"/>
                                      </p:to>
                                    </p:set>
                                    <p:animEffect transition="in" filter="fade">
                                      <p:cBhvr>
                                        <p:cTn id="175" dur="500"/>
                                        <p:tgtEl>
                                          <p:spTgt spid="10249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102492"/>
                                        </p:tgtEl>
                                        <p:attrNameLst>
                                          <p:attrName>style.visibility</p:attrName>
                                        </p:attrNameLst>
                                      </p:cBhvr>
                                      <p:to>
                                        <p:strVal val="visible"/>
                                      </p:to>
                                    </p:set>
                                    <p:animEffect transition="in" filter="fade">
                                      <p:cBhvr>
                                        <p:cTn id="178" dur="500"/>
                                        <p:tgtEl>
                                          <p:spTgt spid="10249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102564"/>
                                        </p:tgtEl>
                                        <p:attrNameLst>
                                          <p:attrName>style.visibility</p:attrName>
                                        </p:attrNameLst>
                                      </p:cBhvr>
                                      <p:to>
                                        <p:strVal val="visible"/>
                                      </p:to>
                                    </p:set>
                                    <p:animEffect transition="in" filter="fade">
                                      <p:cBhvr>
                                        <p:cTn id="181" dur="500"/>
                                        <p:tgtEl>
                                          <p:spTgt spid="102564"/>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102493"/>
                                        </p:tgtEl>
                                        <p:attrNameLst>
                                          <p:attrName>style.visibility</p:attrName>
                                        </p:attrNameLst>
                                      </p:cBhvr>
                                      <p:to>
                                        <p:strVal val="visible"/>
                                      </p:to>
                                    </p:set>
                                    <p:animEffect transition="in" filter="fade">
                                      <p:cBhvr>
                                        <p:cTn id="184" dur="500"/>
                                        <p:tgtEl>
                                          <p:spTgt spid="102493"/>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102495"/>
                                        </p:tgtEl>
                                        <p:attrNameLst>
                                          <p:attrName>style.visibility</p:attrName>
                                        </p:attrNameLst>
                                      </p:cBhvr>
                                      <p:to>
                                        <p:strVal val="visible"/>
                                      </p:to>
                                    </p:set>
                                    <p:animEffect transition="in" filter="fade">
                                      <p:cBhvr>
                                        <p:cTn id="187" dur="500"/>
                                        <p:tgtEl>
                                          <p:spTgt spid="102495"/>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102565"/>
                                        </p:tgtEl>
                                        <p:attrNameLst>
                                          <p:attrName>style.visibility</p:attrName>
                                        </p:attrNameLst>
                                      </p:cBhvr>
                                      <p:to>
                                        <p:strVal val="visible"/>
                                      </p:to>
                                    </p:set>
                                    <p:animEffect transition="in" filter="fade">
                                      <p:cBhvr>
                                        <p:cTn id="190" dur="500"/>
                                        <p:tgtEl>
                                          <p:spTgt spid="102565"/>
                                        </p:tgtEl>
                                      </p:cBhvr>
                                    </p:animEffect>
                                  </p:childTnLst>
                                </p:cTn>
                              </p:par>
                            </p:childTnLst>
                          </p:cTn>
                        </p:par>
                      </p:childTnLst>
                    </p:cTn>
                  </p:par>
                  <p:par>
                    <p:cTn id="191" fill="hold" nodeType="clickPar">
                      <p:stCondLst>
                        <p:cond delay="indefinite"/>
                      </p:stCondLst>
                      <p:childTnLst>
                        <p:par>
                          <p:cTn id="192" fill="hold" nodeType="withGroup">
                            <p:stCondLst>
                              <p:cond delay="0"/>
                            </p:stCondLst>
                            <p:childTnLst>
                              <p:par>
                                <p:cTn id="193" presetID="10" presetClass="entr" presetSubtype="0" fill="hold" grpId="0" nodeType="clickEffect">
                                  <p:stCondLst>
                                    <p:cond delay="0"/>
                                  </p:stCondLst>
                                  <p:childTnLst>
                                    <p:set>
                                      <p:cBhvr>
                                        <p:cTn id="194" dur="1" fill="hold">
                                          <p:stCondLst>
                                            <p:cond delay="0"/>
                                          </p:stCondLst>
                                        </p:cTn>
                                        <p:tgtEl>
                                          <p:spTgt spid="102494">
                                            <p:txEl>
                                              <p:pRg st="1" end="1"/>
                                            </p:txEl>
                                          </p:spTgt>
                                        </p:tgtEl>
                                        <p:attrNameLst>
                                          <p:attrName>style.visibility</p:attrName>
                                        </p:attrNameLst>
                                      </p:cBhvr>
                                      <p:to>
                                        <p:strVal val="visible"/>
                                      </p:to>
                                    </p:set>
                                    <p:animEffect transition="in" filter="fade">
                                      <p:cBhvr>
                                        <p:cTn id="195" dur="500"/>
                                        <p:tgtEl>
                                          <p:spTgt spid="102494">
                                            <p:txEl>
                                              <p:pRg st="1" end="1"/>
                                            </p:txEl>
                                          </p:spTgt>
                                        </p:tgtEl>
                                      </p:cBhvr>
                                    </p:animEffect>
                                  </p:childTnLst>
                                </p:cTn>
                              </p:par>
                            </p:childTnLst>
                          </p:cTn>
                        </p:par>
                      </p:childTnLst>
                    </p:cTn>
                  </p:par>
                  <p:par>
                    <p:cTn id="196" fill="hold" nodeType="clickPar">
                      <p:stCondLst>
                        <p:cond delay="indefinite"/>
                      </p:stCondLst>
                      <p:childTnLst>
                        <p:par>
                          <p:cTn id="197" fill="hold" nodeType="withGroup">
                            <p:stCondLst>
                              <p:cond delay="0"/>
                            </p:stCondLst>
                            <p:childTnLst>
                              <p:par>
                                <p:cTn id="198" presetID="22" presetClass="entr" presetSubtype="1" fill="hold" grpId="0" nodeType="clickEffect">
                                  <p:stCondLst>
                                    <p:cond delay="0"/>
                                  </p:stCondLst>
                                  <p:childTnLst>
                                    <p:set>
                                      <p:cBhvr>
                                        <p:cTn id="199" dur="1" fill="hold">
                                          <p:stCondLst>
                                            <p:cond delay="0"/>
                                          </p:stCondLst>
                                        </p:cTn>
                                        <p:tgtEl>
                                          <p:spTgt spid="102421"/>
                                        </p:tgtEl>
                                        <p:attrNameLst>
                                          <p:attrName>style.visibility</p:attrName>
                                        </p:attrNameLst>
                                      </p:cBhvr>
                                      <p:to>
                                        <p:strVal val="visible"/>
                                      </p:to>
                                    </p:set>
                                    <p:animEffect transition="in" filter="wipe(up)">
                                      <p:cBhvr>
                                        <p:cTn id="200" dur="1000"/>
                                        <p:tgtEl>
                                          <p:spTgt spid="102421"/>
                                        </p:tgtEl>
                                      </p:cBhvr>
                                    </p:animEffect>
                                  </p:childTnLst>
                                </p:cTn>
                              </p:par>
                            </p:childTnLst>
                          </p:cTn>
                        </p:par>
                      </p:childTnLst>
                    </p:cTn>
                  </p:par>
                  <p:par>
                    <p:cTn id="201" fill="hold" nodeType="clickPar">
                      <p:stCondLst>
                        <p:cond delay="indefinite"/>
                      </p:stCondLst>
                      <p:childTnLst>
                        <p:par>
                          <p:cTn id="202" fill="hold" nodeType="withGroup">
                            <p:stCondLst>
                              <p:cond delay="0"/>
                            </p:stCondLst>
                            <p:childTnLst>
                              <p:par>
                                <p:cTn id="203" presetID="10" presetClass="entr" presetSubtype="0" fill="hold" grpId="0" nodeType="clickEffect">
                                  <p:stCondLst>
                                    <p:cond delay="0"/>
                                  </p:stCondLst>
                                  <p:childTnLst>
                                    <p:set>
                                      <p:cBhvr>
                                        <p:cTn id="204" dur="1" fill="hold">
                                          <p:stCondLst>
                                            <p:cond delay="0"/>
                                          </p:stCondLst>
                                        </p:cTn>
                                        <p:tgtEl>
                                          <p:spTgt spid="102467">
                                            <p:txEl>
                                              <p:pRg st="0" end="0"/>
                                            </p:txEl>
                                          </p:spTgt>
                                        </p:tgtEl>
                                        <p:attrNameLst>
                                          <p:attrName>style.visibility</p:attrName>
                                        </p:attrNameLst>
                                      </p:cBhvr>
                                      <p:to>
                                        <p:strVal val="visible"/>
                                      </p:to>
                                    </p:set>
                                    <p:animEffect transition="in" filter="fade">
                                      <p:cBhvr>
                                        <p:cTn id="205" dur="500"/>
                                        <p:tgtEl>
                                          <p:spTgt spid="102467">
                                            <p:txEl>
                                              <p:pRg st="0" end="0"/>
                                            </p:txEl>
                                          </p:spTgt>
                                        </p:tgtEl>
                                      </p:cBhvr>
                                    </p:animEffect>
                                  </p:childTnLst>
                                </p:cTn>
                              </p:par>
                            </p:childTnLst>
                          </p:cTn>
                        </p:par>
                      </p:childTnLst>
                    </p:cTn>
                  </p:par>
                  <p:par>
                    <p:cTn id="206" fill="hold" nodeType="clickPar">
                      <p:stCondLst>
                        <p:cond delay="indefinite"/>
                      </p:stCondLst>
                      <p:childTnLst>
                        <p:par>
                          <p:cTn id="207" fill="hold" nodeType="withGroup">
                            <p:stCondLst>
                              <p:cond delay="0"/>
                            </p:stCondLst>
                            <p:childTnLst>
                              <p:par>
                                <p:cTn id="208" presetID="10" presetClass="entr" presetSubtype="0" fill="hold" grpId="0" nodeType="clickEffect">
                                  <p:stCondLst>
                                    <p:cond delay="0"/>
                                  </p:stCondLst>
                                  <p:childTnLst>
                                    <p:set>
                                      <p:cBhvr>
                                        <p:cTn id="209" dur="1" fill="hold">
                                          <p:stCondLst>
                                            <p:cond delay="0"/>
                                          </p:stCondLst>
                                        </p:cTn>
                                        <p:tgtEl>
                                          <p:spTgt spid="102463"/>
                                        </p:tgtEl>
                                        <p:attrNameLst>
                                          <p:attrName>style.visibility</p:attrName>
                                        </p:attrNameLst>
                                      </p:cBhvr>
                                      <p:to>
                                        <p:strVal val="visible"/>
                                      </p:to>
                                    </p:set>
                                    <p:animEffect transition="in" filter="fade">
                                      <p:cBhvr>
                                        <p:cTn id="210" dur="500"/>
                                        <p:tgtEl>
                                          <p:spTgt spid="102463"/>
                                        </p:tgtEl>
                                      </p:cBhvr>
                                    </p:animEffect>
                                  </p:childTnLst>
                                </p:cTn>
                              </p:par>
                              <p:par>
                                <p:cTn id="211" presetID="10" presetClass="entr" presetSubtype="0" fill="hold" grpId="0" nodeType="withEffect">
                                  <p:stCondLst>
                                    <p:cond delay="0"/>
                                  </p:stCondLst>
                                  <p:childTnLst>
                                    <p:set>
                                      <p:cBhvr>
                                        <p:cTn id="212" dur="1" fill="hold">
                                          <p:stCondLst>
                                            <p:cond delay="0"/>
                                          </p:stCondLst>
                                        </p:cTn>
                                        <p:tgtEl>
                                          <p:spTgt spid="102540"/>
                                        </p:tgtEl>
                                        <p:attrNameLst>
                                          <p:attrName>style.visibility</p:attrName>
                                        </p:attrNameLst>
                                      </p:cBhvr>
                                      <p:to>
                                        <p:strVal val="visible"/>
                                      </p:to>
                                    </p:set>
                                    <p:animEffect transition="in" filter="fade">
                                      <p:cBhvr>
                                        <p:cTn id="213" dur="500"/>
                                        <p:tgtEl>
                                          <p:spTgt spid="102540"/>
                                        </p:tgtEl>
                                      </p:cBhvr>
                                    </p:animEffect>
                                  </p:childTnLst>
                                </p:cTn>
                              </p:par>
                              <p:par>
                                <p:cTn id="214" presetID="10" presetClass="entr" presetSubtype="0" fill="hold" grpId="0" nodeType="withEffect">
                                  <p:stCondLst>
                                    <p:cond delay="0"/>
                                  </p:stCondLst>
                                  <p:childTnLst>
                                    <p:set>
                                      <p:cBhvr>
                                        <p:cTn id="215" dur="1" fill="hold">
                                          <p:stCondLst>
                                            <p:cond delay="0"/>
                                          </p:stCondLst>
                                        </p:cTn>
                                        <p:tgtEl>
                                          <p:spTgt spid="102469"/>
                                        </p:tgtEl>
                                        <p:attrNameLst>
                                          <p:attrName>style.visibility</p:attrName>
                                        </p:attrNameLst>
                                      </p:cBhvr>
                                      <p:to>
                                        <p:strVal val="visible"/>
                                      </p:to>
                                    </p:set>
                                    <p:animEffect transition="in" filter="fade">
                                      <p:cBhvr>
                                        <p:cTn id="216" dur="500"/>
                                        <p:tgtEl>
                                          <p:spTgt spid="102469"/>
                                        </p:tgtEl>
                                      </p:cBhvr>
                                    </p:animEffect>
                                  </p:childTnLst>
                                </p:cTn>
                              </p:par>
                              <p:par>
                                <p:cTn id="217" presetID="10" presetClass="entr" presetSubtype="0" fill="hold" grpId="0" nodeType="withEffect">
                                  <p:stCondLst>
                                    <p:cond delay="0"/>
                                  </p:stCondLst>
                                  <p:childTnLst>
                                    <p:set>
                                      <p:cBhvr>
                                        <p:cTn id="218" dur="1" fill="hold">
                                          <p:stCondLst>
                                            <p:cond delay="0"/>
                                          </p:stCondLst>
                                        </p:cTn>
                                        <p:tgtEl>
                                          <p:spTgt spid="102470"/>
                                        </p:tgtEl>
                                        <p:attrNameLst>
                                          <p:attrName>style.visibility</p:attrName>
                                        </p:attrNameLst>
                                      </p:cBhvr>
                                      <p:to>
                                        <p:strVal val="visible"/>
                                      </p:to>
                                    </p:set>
                                    <p:animEffect transition="in" filter="fade">
                                      <p:cBhvr>
                                        <p:cTn id="219" dur="500"/>
                                        <p:tgtEl>
                                          <p:spTgt spid="102470"/>
                                        </p:tgtEl>
                                      </p:cBhvr>
                                    </p:animEffect>
                                  </p:childTnLst>
                                </p:cTn>
                              </p:par>
                              <p:par>
                                <p:cTn id="220" presetID="10" presetClass="entr" presetSubtype="0" fill="hold" grpId="0" nodeType="withEffect">
                                  <p:stCondLst>
                                    <p:cond delay="0"/>
                                  </p:stCondLst>
                                  <p:childTnLst>
                                    <p:set>
                                      <p:cBhvr>
                                        <p:cTn id="221" dur="1" fill="hold">
                                          <p:stCondLst>
                                            <p:cond delay="0"/>
                                          </p:stCondLst>
                                        </p:cTn>
                                        <p:tgtEl>
                                          <p:spTgt spid="102582"/>
                                        </p:tgtEl>
                                        <p:attrNameLst>
                                          <p:attrName>style.visibility</p:attrName>
                                        </p:attrNameLst>
                                      </p:cBhvr>
                                      <p:to>
                                        <p:strVal val="visible"/>
                                      </p:to>
                                    </p:set>
                                    <p:animEffect transition="in" filter="fade">
                                      <p:cBhvr>
                                        <p:cTn id="222" dur="500"/>
                                        <p:tgtEl>
                                          <p:spTgt spid="102582"/>
                                        </p:tgtEl>
                                      </p:cBhvr>
                                    </p:animEffect>
                                  </p:childTnLst>
                                </p:cTn>
                              </p:par>
                              <p:par>
                                <p:cTn id="223" presetID="10" presetClass="entr" presetSubtype="0" fill="hold" grpId="0" nodeType="withEffect">
                                  <p:stCondLst>
                                    <p:cond delay="0"/>
                                  </p:stCondLst>
                                  <p:childTnLst>
                                    <p:set>
                                      <p:cBhvr>
                                        <p:cTn id="224" dur="1" fill="hold">
                                          <p:stCondLst>
                                            <p:cond delay="0"/>
                                          </p:stCondLst>
                                        </p:cTn>
                                        <p:tgtEl>
                                          <p:spTgt spid="102464"/>
                                        </p:tgtEl>
                                        <p:attrNameLst>
                                          <p:attrName>style.visibility</p:attrName>
                                        </p:attrNameLst>
                                      </p:cBhvr>
                                      <p:to>
                                        <p:strVal val="visible"/>
                                      </p:to>
                                    </p:set>
                                    <p:animEffect transition="in" filter="fade">
                                      <p:cBhvr>
                                        <p:cTn id="225" dur="500"/>
                                        <p:tgtEl>
                                          <p:spTgt spid="102464"/>
                                        </p:tgtEl>
                                      </p:cBhvr>
                                    </p:animEffect>
                                  </p:childTnLst>
                                </p:cTn>
                              </p:par>
                              <p:par>
                                <p:cTn id="226" presetID="10" presetClass="entr" presetSubtype="0" fill="hold" grpId="0" nodeType="withEffect">
                                  <p:stCondLst>
                                    <p:cond delay="0"/>
                                  </p:stCondLst>
                                  <p:childTnLst>
                                    <p:set>
                                      <p:cBhvr>
                                        <p:cTn id="227" dur="1" fill="hold">
                                          <p:stCondLst>
                                            <p:cond delay="0"/>
                                          </p:stCondLst>
                                        </p:cTn>
                                        <p:tgtEl>
                                          <p:spTgt spid="102465"/>
                                        </p:tgtEl>
                                        <p:attrNameLst>
                                          <p:attrName>style.visibility</p:attrName>
                                        </p:attrNameLst>
                                      </p:cBhvr>
                                      <p:to>
                                        <p:strVal val="visible"/>
                                      </p:to>
                                    </p:set>
                                    <p:animEffect transition="in" filter="fade">
                                      <p:cBhvr>
                                        <p:cTn id="228" dur="500"/>
                                        <p:tgtEl>
                                          <p:spTgt spid="102465"/>
                                        </p:tgtEl>
                                      </p:cBhvr>
                                    </p:animEffect>
                                  </p:childTnLst>
                                </p:cTn>
                              </p:par>
                              <p:par>
                                <p:cTn id="229" presetID="10" presetClass="entr" presetSubtype="0" fill="hold" grpId="0" nodeType="withEffect">
                                  <p:stCondLst>
                                    <p:cond delay="0"/>
                                  </p:stCondLst>
                                  <p:childTnLst>
                                    <p:set>
                                      <p:cBhvr>
                                        <p:cTn id="230" dur="1" fill="hold">
                                          <p:stCondLst>
                                            <p:cond delay="0"/>
                                          </p:stCondLst>
                                        </p:cTn>
                                        <p:tgtEl>
                                          <p:spTgt spid="102466"/>
                                        </p:tgtEl>
                                        <p:attrNameLst>
                                          <p:attrName>style.visibility</p:attrName>
                                        </p:attrNameLst>
                                      </p:cBhvr>
                                      <p:to>
                                        <p:strVal val="visible"/>
                                      </p:to>
                                    </p:set>
                                    <p:animEffect transition="in" filter="fade">
                                      <p:cBhvr>
                                        <p:cTn id="231" dur="500"/>
                                        <p:tgtEl>
                                          <p:spTgt spid="102466"/>
                                        </p:tgtEl>
                                      </p:cBhvr>
                                    </p:animEffect>
                                  </p:childTnLst>
                                </p:cTn>
                              </p:par>
                              <p:par>
                                <p:cTn id="232" presetID="10" presetClass="entr" presetSubtype="0" fill="hold" grpId="0" nodeType="withEffect">
                                  <p:stCondLst>
                                    <p:cond delay="0"/>
                                  </p:stCondLst>
                                  <p:childTnLst>
                                    <p:set>
                                      <p:cBhvr>
                                        <p:cTn id="233" dur="1" fill="hold">
                                          <p:stCondLst>
                                            <p:cond delay="0"/>
                                          </p:stCondLst>
                                        </p:cTn>
                                        <p:tgtEl>
                                          <p:spTgt spid="102558"/>
                                        </p:tgtEl>
                                        <p:attrNameLst>
                                          <p:attrName>style.visibility</p:attrName>
                                        </p:attrNameLst>
                                      </p:cBhvr>
                                      <p:to>
                                        <p:strVal val="visible"/>
                                      </p:to>
                                    </p:set>
                                    <p:animEffect transition="in" filter="fade">
                                      <p:cBhvr>
                                        <p:cTn id="234" dur="500"/>
                                        <p:tgtEl>
                                          <p:spTgt spid="102558"/>
                                        </p:tgtEl>
                                      </p:cBhvr>
                                    </p:animEffect>
                                  </p:childTnLst>
                                </p:cTn>
                              </p:par>
                              <p:par>
                                <p:cTn id="235" presetID="10" presetClass="entr" presetSubtype="0" fill="hold" grpId="0" nodeType="withEffect">
                                  <p:stCondLst>
                                    <p:cond delay="0"/>
                                  </p:stCondLst>
                                  <p:childTnLst>
                                    <p:set>
                                      <p:cBhvr>
                                        <p:cTn id="236" dur="1" fill="hold">
                                          <p:stCondLst>
                                            <p:cond delay="0"/>
                                          </p:stCondLst>
                                        </p:cTn>
                                        <p:tgtEl>
                                          <p:spTgt spid="102559"/>
                                        </p:tgtEl>
                                        <p:attrNameLst>
                                          <p:attrName>style.visibility</p:attrName>
                                        </p:attrNameLst>
                                      </p:cBhvr>
                                      <p:to>
                                        <p:strVal val="visible"/>
                                      </p:to>
                                    </p:set>
                                    <p:animEffect transition="in" filter="fade">
                                      <p:cBhvr>
                                        <p:cTn id="237" dur="500"/>
                                        <p:tgtEl>
                                          <p:spTgt spid="102559"/>
                                        </p:tgtEl>
                                      </p:cBhvr>
                                    </p:animEffect>
                                  </p:childTnLst>
                                </p:cTn>
                              </p:par>
                              <p:par>
                                <p:cTn id="238" presetID="10" presetClass="entr" presetSubtype="0" fill="hold" grpId="0" nodeType="withEffect">
                                  <p:stCondLst>
                                    <p:cond delay="0"/>
                                  </p:stCondLst>
                                  <p:childTnLst>
                                    <p:set>
                                      <p:cBhvr>
                                        <p:cTn id="239" dur="1" fill="hold">
                                          <p:stCondLst>
                                            <p:cond delay="0"/>
                                          </p:stCondLst>
                                        </p:cTn>
                                        <p:tgtEl>
                                          <p:spTgt spid="102468"/>
                                        </p:tgtEl>
                                        <p:attrNameLst>
                                          <p:attrName>style.visibility</p:attrName>
                                        </p:attrNameLst>
                                      </p:cBhvr>
                                      <p:to>
                                        <p:strVal val="visible"/>
                                      </p:to>
                                    </p:set>
                                    <p:animEffect transition="in" filter="fade">
                                      <p:cBhvr>
                                        <p:cTn id="240" dur="500"/>
                                        <p:tgtEl>
                                          <p:spTgt spid="102468"/>
                                        </p:tgtEl>
                                      </p:cBhvr>
                                    </p:animEffect>
                                  </p:childTnLst>
                                </p:cTn>
                              </p:par>
                            </p:childTnLst>
                          </p:cTn>
                        </p:par>
                      </p:childTnLst>
                    </p:cTn>
                  </p:par>
                  <p:par>
                    <p:cTn id="241" fill="hold" nodeType="clickPar">
                      <p:stCondLst>
                        <p:cond delay="indefinite"/>
                      </p:stCondLst>
                      <p:childTnLst>
                        <p:par>
                          <p:cTn id="242" fill="hold" nodeType="withGroup">
                            <p:stCondLst>
                              <p:cond delay="0"/>
                            </p:stCondLst>
                            <p:childTnLst>
                              <p:par>
                                <p:cTn id="243" presetID="10" presetClass="entr" presetSubtype="0" fill="hold" grpId="0" nodeType="clickEffect">
                                  <p:stCondLst>
                                    <p:cond delay="0"/>
                                  </p:stCondLst>
                                  <p:childTnLst>
                                    <p:set>
                                      <p:cBhvr>
                                        <p:cTn id="244" dur="1" fill="hold">
                                          <p:stCondLst>
                                            <p:cond delay="0"/>
                                          </p:stCondLst>
                                        </p:cTn>
                                        <p:tgtEl>
                                          <p:spTgt spid="102467">
                                            <p:txEl>
                                              <p:pRg st="1" end="1"/>
                                            </p:txEl>
                                          </p:spTgt>
                                        </p:tgtEl>
                                        <p:attrNameLst>
                                          <p:attrName>style.visibility</p:attrName>
                                        </p:attrNameLst>
                                      </p:cBhvr>
                                      <p:to>
                                        <p:strVal val="visible"/>
                                      </p:to>
                                    </p:set>
                                    <p:animEffect transition="in" filter="fade">
                                      <p:cBhvr>
                                        <p:cTn id="245" dur="500"/>
                                        <p:tgtEl>
                                          <p:spTgt spid="102467">
                                            <p:txEl>
                                              <p:pRg st="1" end="1"/>
                                            </p:txEl>
                                          </p:spTgt>
                                        </p:tgtEl>
                                      </p:cBhvr>
                                    </p:animEffect>
                                  </p:childTnLst>
                                </p:cTn>
                              </p:par>
                            </p:childTnLst>
                          </p:cTn>
                        </p:par>
                      </p:childTnLst>
                    </p:cTn>
                  </p:par>
                  <p:par>
                    <p:cTn id="246" fill="hold" nodeType="clickPar">
                      <p:stCondLst>
                        <p:cond delay="indefinite"/>
                      </p:stCondLst>
                      <p:childTnLst>
                        <p:par>
                          <p:cTn id="247" fill="hold" nodeType="withGroup">
                            <p:stCondLst>
                              <p:cond delay="0"/>
                            </p:stCondLst>
                            <p:childTnLst>
                              <p:par>
                                <p:cTn id="248" presetID="22" presetClass="entr" presetSubtype="1" fill="hold" grpId="0" nodeType="clickEffect">
                                  <p:stCondLst>
                                    <p:cond delay="0"/>
                                  </p:stCondLst>
                                  <p:childTnLst>
                                    <p:set>
                                      <p:cBhvr>
                                        <p:cTn id="249" dur="1" fill="hold">
                                          <p:stCondLst>
                                            <p:cond delay="0"/>
                                          </p:stCondLst>
                                        </p:cTn>
                                        <p:tgtEl>
                                          <p:spTgt spid="102423"/>
                                        </p:tgtEl>
                                        <p:attrNameLst>
                                          <p:attrName>style.visibility</p:attrName>
                                        </p:attrNameLst>
                                      </p:cBhvr>
                                      <p:to>
                                        <p:strVal val="visible"/>
                                      </p:to>
                                    </p:set>
                                    <p:animEffect transition="in" filter="wipe(up)">
                                      <p:cBhvr>
                                        <p:cTn id="250" dur="1000"/>
                                        <p:tgtEl>
                                          <p:spTgt spid="102423"/>
                                        </p:tgtEl>
                                      </p:cBhvr>
                                    </p:animEffect>
                                  </p:childTnLst>
                                </p:cTn>
                              </p:par>
                            </p:childTnLst>
                          </p:cTn>
                        </p:par>
                      </p:childTnLst>
                    </p:cTn>
                  </p:par>
                  <p:par>
                    <p:cTn id="251" fill="hold" nodeType="clickPar">
                      <p:stCondLst>
                        <p:cond delay="indefinite"/>
                      </p:stCondLst>
                      <p:childTnLst>
                        <p:par>
                          <p:cTn id="252" fill="hold" nodeType="withGroup">
                            <p:stCondLst>
                              <p:cond delay="0"/>
                            </p:stCondLst>
                            <p:childTnLst>
                              <p:par>
                                <p:cTn id="253" presetID="10" presetClass="entr" presetSubtype="0" fill="hold" grpId="0" nodeType="clickEffect">
                                  <p:stCondLst>
                                    <p:cond delay="0"/>
                                  </p:stCondLst>
                                  <p:childTnLst>
                                    <p:set>
                                      <p:cBhvr>
                                        <p:cTn id="254" dur="1" fill="hold">
                                          <p:stCondLst>
                                            <p:cond delay="0"/>
                                          </p:stCondLst>
                                        </p:cTn>
                                        <p:tgtEl>
                                          <p:spTgt spid="102474">
                                            <p:txEl>
                                              <p:pRg st="0" end="0"/>
                                            </p:txEl>
                                          </p:spTgt>
                                        </p:tgtEl>
                                        <p:attrNameLst>
                                          <p:attrName>style.visibility</p:attrName>
                                        </p:attrNameLst>
                                      </p:cBhvr>
                                      <p:to>
                                        <p:strVal val="visible"/>
                                      </p:to>
                                    </p:set>
                                    <p:animEffect transition="in" filter="fade">
                                      <p:cBhvr>
                                        <p:cTn id="255" dur="500"/>
                                        <p:tgtEl>
                                          <p:spTgt spid="102474">
                                            <p:txEl>
                                              <p:pRg st="0" end="0"/>
                                            </p:txEl>
                                          </p:spTgt>
                                        </p:tgtEl>
                                      </p:cBhvr>
                                    </p:animEffect>
                                  </p:childTnLst>
                                </p:cTn>
                              </p:par>
                            </p:childTnLst>
                          </p:cTn>
                        </p:par>
                      </p:childTnLst>
                    </p:cTn>
                  </p:par>
                  <p:par>
                    <p:cTn id="256" fill="hold" nodeType="clickPar">
                      <p:stCondLst>
                        <p:cond delay="indefinite"/>
                      </p:stCondLst>
                      <p:childTnLst>
                        <p:par>
                          <p:cTn id="257" fill="hold" nodeType="withGroup">
                            <p:stCondLst>
                              <p:cond delay="0"/>
                            </p:stCondLst>
                            <p:childTnLst>
                              <p:par>
                                <p:cTn id="258" presetID="10" presetClass="entr" presetSubtype="0" fill="hold" grpId="0" nodeType="clickEffect">
                                  <p:stCondLst>
                                    <p:cond delay="0"/>
                                  </p:stCondLst>
                                  <p:childTnLst>
                                    <p:set>
                                      <p:cBhvr>
                                        <p:cTn id="259" dur="1" fill="hold">
                                          <p:stCondLst>
                                            <p:cond delay="0"/>
                                          </p:stCondLst>
                                        </p:cTn>
                                        <p:tgtEl>
                                          <p:spTgt spid="102471"/>
                                        </p:tgtEl>
                                        <p:attrNameLst>
                                          <p:attrName>style.visibility</p:attrName>
                                        </p:attrNameLst>
                                      </p:cBhvr>
                                      <p:to>
                                        <p:strVal val="visible"/>
                                      </p:to>
                                    </p:set>
                                    <p:animEffect transition="in" filter="fade">
                                      <p:cBhvr>
                                        <p:cTn id="260" dur="500"/>
                                        <p:tgtEl>
                                          <p:spTgt spid="102471"/>
                                        </p:tgtEl>
                                      </p:cBhvr>
                                    </p:animEffect>
                                  </p:childTnLst>
                                </p:cTn>
                              </p:par>
                              <p:par>
                                <p:cTn id="261" presetID="10" presetClass="entr" presetSubtype="0" fill="hold" grpId="0" nodeType="withEffect">
                                  <p:stCondLst>
                                    <p:cond delay="0"/>
                                  </p:stCondLst>
                                  <p:childTnLst>
                                    <p:set>
                                      <p:cBhvr>
                                        <p:cTn id="262" dur="1" fill="hold">
                                          <p:stCondLst>
                                            <p:cond delay="0"/>
                                          </p:stCondLst>
                                        </p:cTn>
                                        <p:tgtEl>
                                          <p:spTgt spid="102581"/>
                                        </p:tgtEl>
                                        <p:attrNameLst>
                                          <p:attrName>style.visibility</p:attrName>
                                        </p:attrNameLst>
                                      </p:cBhvr>
                                      <p:to>
                                        <p:strVal val="visible"/>
                                      </p:to>
                                    </p:set>
                                    <p:animEffect transition="in" filter="fade">
                                      <p:cBhvr>
                                        <p:cTn id="263" dur="500"/>
                                        <p:tgtEl>
                                          <p:spTgt spid="102581"/>
                                        </p:tgtEl>
                                      </p:cBhvr>
                                    </p:animEffect>
                                  </p:childTnLst>
                                </p:cTn>
                              </p:par>
                              <p:par>
                                <p:cTn id="264" presetID="10" presetClass="entr" presetSubtype="0" fill="hold" grpId="0" nodeType="withEffect">
                                  <p:stCondLst>
                                    <p:cond delay="0"/>
                                  </p:stCondLst>
                                  <p:childTnLst>
                                    <p:set>
                                      <p:cBhvr>
                                        <p:cTn id="265" dur="1" fill="hold">
                                          <p:stCondLst>
                                            <p:cond delay="0"/>
                                          </p:stCondLst>
                                        </p:cTn>
                                        <p:tgtEl>
                                          <p:spTgt spid="102477"/>
                                        </p:tgtEl>
                                        <p:attrNameLst>
                                          <p:attrName>style.visibility</p:attrName>
                                        </p:attrNameLst>
                                      </p:cBhvr>
                                      <p:to>
                                        <p:strVal val="visible"/>
                                      </p:to>
                                    </p:set>
                                    <p:animEffect transition="in" filter="fade">
                                      <p:cBhvr>
                                        <p:cTn id="266" dur="500"/>
                                        <p:tgtEl>
                                          <p:spTgt spid="102477"/>
                                        </p:tgtEl>
                                      </p:cBhvr>
                                    </p:animEffect>
                                  </p:childTnLst>
                                </p:cTn>
                              </p:par>
                              <p:par>
                                <p:cTn id="267" presetID="10" presetClass="entr" presetSubtype="0" fill="hold" grpId="0" nodeType="withEffect">
                                  <p:stCondLst>
                                    <p:cond delay="0"/>
                                  </p:stCondLst>
                                  <p:childTnLst>
                                    <p:set>
                                      <p:cBhvr>
                                        <p:cTn id="268" dur="1" fill="hold">
                                          <p:stCondLst>
                                            <p:cond delay="0"/>
                                          </p:stCondLst>
                                        </p:cTn>
                                        <p:tgtEl>
                                          <p:spTgt spid="102478"/>
                                        </p:tgtEl>
                                        <p:attrNameLst>
                                          <p:attrName>style.visibility</p:attrName>
                                        </p:attrNameLst>
                                      </p:cBhvr>
                                      <p:to>
                                        <p:strVal val="visible"/>
                                      </p:to>
                                    </p:set>
                                    <p:animEffect transition="in" filter="fade">
                                      <p:cBhvr>
                                        <p:cTn id="269" dur="500"/>
                                        <p:tgtEl>
                                          <p:spTgt spid="102478"/>
                                        </p:tgtEl>
                                      </p:cBhvr>
                                    </p:animEffect>
                                  </p:childTnLst>
                                </p:cTn>
                              </p:par>
                              <p:par>
                                <p:cTn id="270" presetID="10" presetClass="entr" presetSubtype="0" fill="hold" grpId="0" nodeType="withEffect">
                                  <p:stCondLst>
                                    <p:cond delay="0"/>
                                  </p:stCondLst>
                                  <p:childTnLst>
                                    <p:set>
                                      <p:cBhvr>
                                        <p:cTn id="271" dur="1" fill="hold">
                                          <p:stCondLst>
                                            <p:cond delay="0"/>
                                          </p:stCondLst>
                                        </p:cTn>
                                        <p:tgtEl>
                                          <p:spTgt spid="102541"/>
                                        </p:tgtEl>
                                        <p:attrNameLst>
                                          <p:attrName>style.visibility</p:attrName>
                                        </p:attrNameLst>
                                      </p:cBhvr>
                                      <p:to>
                                        <p:strVal val="visible"/>
                                      </p:to>
                                    </p:set>
                                    <p:animEffect transition="in" filter="fade">
                                      <p:cBhvr>
                                        <p:cTn id="272" dur="500"/>
                                        <p:tgtEl>
                                          <p:spTgt spid="102541"/>
                                        </p:tgtEl>
                                      </p:cBhvr>
                                    </p:animEffect>
                                  </p:childTnLst>
                                </p:cTn>
                              </p:par>
                              <p:par>
                                <p:cTn id="273" presetID="10" presetClass="entr" presetSubtype="0" fill="hold" grpId="0" nodeType="withEffect">
                                  <p:stCondLst>
                                    <p:cond delay="0"/>
                                  </p:stCondLst>
                                  <p:childTnLst>
                                    <p:set>
                                      <p:cBhvr>
                                        <p:cTn id="274" dur="1" fill="hold">
                                          <p:stCondLst>
                                            <p:cond delay="0"/>
                                          </p:stCondLst>
                                        </p:cTn>
                                        <p:tgtEl>
                                          <p:spTgt spid="102472"/>
                                        </p:tgtEl>
                                        <p:attrNameLst>
                                          <p:attrName>style.visibility</p:attrName>
                                        </p:attrNameLst>
                                      </p:cBhvr>
                                      <p:to>
                                        <p:strVal val="visible"/>
                                      </p:to>
                                    </p:set>
                                    <p:animEffect transition="in" filter="fade">
                                      <p:cBhvr>
                                        <p:cTn id="275" dur="500"/>
                                        <p:tgtEl>
                                          <p:spTgt spid="102472"/>
                                        </p:tgtEl>
                                      </p:cBhvr>
                                    </p:animEffect>
                                  </p:childTnLst>
                                </p:cTn>
                              </p:par>
                              <p:par>
                                <p:cTn id="276" presetID="10" presetClass="entr" presetSubtype="0" fill="hold" grpId="0" nodeType="withEffect">
                                  <p:stCondLst>
                                    <p:cond delay="0"/>
                                  </p:stCondLst>
                                  <p:childTnLst>
                                    <p:set>
                                      <p:cBhvr>
                                        <p:cTn id="277" dur="1" fill="hold">
                                          <p:stCondLst>
                                            <p:cond delay="0"/>
                                          </p:stCondLst>
                                        </p:cTn>
                                        <p:tgtEl>
                                          <p:spTgt spid="102473"/>
                                        </p:tgtEl>
                                        <p:attrNameLst>
                                          <p:attrName>style.visibility</p:attrName>
                                        </p:attrNameLst>
                                      </p:cBhvr>
                                      <p:to>
                                        <p:strVal val="visible"/>
                                      </p:to>
                                    </p:set>
                                    <p:animEffect transition="in" filter="fade">
                                      <p:cBhvr>
                                        <p:cTn id="278" dur="500"/>
                                        <p:tgtEl>
                                          <p:spTgt spid="102473"/>
                                        </p:tgtEl>
                                      </p:cBhvr>
                                    </p:animEffect>
                                  </p:childTnLst>
                                </p:cTn>
                              </p:par>
                              <p:par>
                                <p:cTn id="279" presetID="10" presetClass="entr" presetSubtype="0" fill="hold" grpId="0" nodeType="withEffect">
                                  <p:stCondLst>
                                    <p:cond delay="0"/>
                                  </p:stCondLst>
                                  <p:childTnLst>
                                    <p:set>
                                      <p:cBhvr>
                                        <p:cTn id="280" dur="1" fill="hold">
                                          <p:stCondLst>
                                            <p:cond delay="0"/>
                                          </p:stCondLst>
                                        </p:cTn>
                                        <p:tgtEl>
                                          <p:spTgt spid="102560"/>
                                        </p:tgtEl>
                                        <p:attrNameLst>
                                          <p:attrName>style.visibility</p:attrName>
                                        </p:attrNameLst>
                                      </p:cBhvr>
                                      <p:to>
                                        <p:strVal val="visible"/>
                                      </p:to>
                                    </p:set>
                                    <p:animEffect transition="in" filter="fade">
                                      <p:cBhvr>
                                        <p:cTn id="281" dur="500"/>
                                        <p:tgtEl>
                                          <p:spTgt spid="102560"/>
                                        </p:tgtEl>
                                      </p:cBhvr>
                                    </p:animEffect>
                                  </p:childTnLst>
                                </p:cTn>
                              </p:par>
                              <p:par>
                                <p:cTn id="282" presetID="10" presetClass="entr" presetSubtype="0" fill="hold" grpId="0" nodeType="withEffect">
                                  <p:stCondLst>
                                    <p:cond delay="0"/>
                                  </p:stCondLst>
                                  <p:childTnLst>
                                    <p:set>
                                      <p:cBhvr>
                                        <p:cTn id="283" dur="1" fill="hold">
                                          <p:stCondLst>
                                            <p:cond delay="0"/>
                                          </p:stCondLst>
                                        </p:cTn>
                                        <p:tgtEl>
                                          <p:spTgt spid="102561"/>
                                        </p:tgtEl>
                                        <p:attrNameLst>
                                          <p:attrName>style.visibility</p:attrName>
                                        </p:attrNameLst>
                                      </p:cBhvr>
                                      <p:to>
                                        <p:strVal val="visible"/>
                                      </p:to>
                                    </p:set>
                                    <p:animEffect transition="in" filter="fade">
                                      <p:cBhvr>
                                        <p:cTn id="284" dur="500"/>
                                        <p:tgtEl>
                                          <p:spTgt spid="102561"/>
                                        </p:tgtEl>
                                      </p:cBhvr>
                                    </p:animEffect>
                                  </p:childTnLst>
                                </p:cTn>
                              </p:par>
                              <p:par>
                                <p:cTn id="285" presetID="10" presetClass="entr" presetSubtype="0" fill="hold" grpId="0" nodeType="withEffect">
                                  <p:stCondLst>
                                    <p:cond delay="0"/>
                                  </p:stCondLst>
                                  <p:childTnLst>
                                    <p:set>
                                      <p:cBhvr>
                                        <p:cTn id="286" dur="1" fill="hold">
                                          <p:stCondLst>
                                            <p:cond delay="0"/>
                                          </p:stCondLst>
                                        </p:cTn>
                                        <p:tgtEl>
                                          <p:spTgt spid="102475"/>
                                        </p:tgtEl>
                                        <p:attrNameLst>
                                          <p:attrName>style.visibility</p:attrName>
                                        </p:attrNameLst>
                                      </p:cBhvr>
                                      <p:to>
                                        <p:strVal val="visible"/>
                                      </p:to>
                                    </p:set>
                                    <p:animEffect transition="in" filter="fade">
                                      <p:cBhvr>
                                        <p:cTn id="287" dur="500"/>
                                        <p:tgtEl>
                                          <p:spTgt spid="102475"/>
                                        </p:tgtEl>
                                      </p:cBhvr>
                                    </p:animEffect>
                                  </p:childTnLst>
                                </p:cTn>
                              </p:par>
                              <p:par>
                                <p:cTn id="288" presetID="10" presetClass="entr" presetSubtype="0" fill="hold" grpId="0" nodeType="withEffect">
                                  <p:stCondLst>
                                    <p:cond delay="0"/>
                                  </p:stCondLst>
                                  <p:childTnLst>
                                    <p:set>
                                      <p:cBhvr>
                                        <p:cTn id="289" dur="1" fill="hold">
                                          <p:stCondLst>
                                            <p:cond delay="0"/>
                                          </p:stCondLst>
                                        </p:cTn>
                                        <p:tgtEl>
                                          <p:spTgt spid="102476"/>
                                        </p:tgtEl>
                                        <p:attrNameLst>
                                          <p:attrName>style.visibility</p:attrName>
                                        </p:attrNameLst>
                                      </p:cBhvr>
                                      <p:to>
                                        <p:strVal val="visible"/>
                                      </p:to>
                                    </p:set>
                                    <p:animEffect transition="in" filter="fade">
                                      <p:cBhvr>
                                        <p:cTn id="290" dur="500"/>
                                        <p:tgtEl>
                                          <p:spTgt spid="102476"/>
                                        </p:tgtEl>
                                      </p:cBhvr>
                                    </p:animEffect>
                                  </p:childTnLst>
                                </p:cTn>
                              </p:par>
                            </p:childTnLst>
                          </p:cTn>
                        </p:par>
                      </p:childTnLst>
                    </p:cTn>
                  </p:par>
                  <p:par>
                    <p:cTn id="291" fill="hold" nodeType="clickPar">
                      <p:stCondLst>
                        <p:cond delay="indefinite"/>
                      </p:stCondLst>
                      <p:childTnLst>
                        <p:par>
                          <p:cTn id="292" fill="hold" nodeType="withGroup">
                            <p:stCondLst>
                              <p:cond delay="0"/>
                            </p:stCondLst>
                            <p:childTnLst>
                              <p:par>
                                <p:cTn id="293" presetID="10" presetClass="entr" presetSubtype="0" fill="hold" grpId="0" nodeType="clickEffect">
                                  <p:stCondLst>
                                    <p:cond delay="0"/>
                                  </p:stCondLst>
                                  <p:childTnLst>
                                    <p:set>
                                      <p:cBhvr>
                                        <p:cTn id="294" dur="1" fill="hold">
                                          <p:stCondLst>
                                            <p:cond delay="0"/>
                                          </p:stCondLst>
                                        </p:cTn>
                                        <p:tgtEl>
                                          <p:spTgt spid="102474">
                                            <p:txEl>
                                              <p:pRg st="1" end="1"/>
                                            </p:txEl>
                                          </p:spTgt>
                                        </p:tgtEl>
                                        <p:attrNameLst>
                                          <p:attrName>style.visibility</p:attrName>
                                        </p:attrNameLst>
                                      </p:cBhvr>
                                      <p:to>
                                        <p:strVal val="visible"/>
                                      </p:to>
                                    </p:set>
                                    <p:animEffect transition="in" filter="fade">
                                      <p:cBhvr>
                                        <p:cTn id="295" dur="500"/>
                                        <p:tgtEl>
                                          <p:spTgt spid="102474">
                                            <p:txEl>
                                              <p:pRg st="1" end="1"/>
                                            </p:txEl>
                                          </p:spTgt>
                                        </p:tgtEl>
                                      </p:cBhvr>
                                    </p:animEffect>
                                  </p:childTnLst>
                                </p:cTn>
                              </p:par>
                            </p:childTnLst>
                          </p:cTn>
                        </p:par>
                      </p:childTnLst>
                    </p:cTn>
                  </p:par>
                  <p:par>
                    <p:cTn id="296" fill="hold" nodeType="clickPar">
                      <p:stCondLst>
                        <p:cond delay="indefinite"/>
                      </p:stCondLst>
                      <p:childTnLst>
                        <p:par>
                          <p:cTn id="297" fill="hold" nodeType="withGroup">
                            <p:stCondLst>
                              <p:cond delay="0"/>
                            </p:stCondLst>
                            <p:childTnLst>
                              <p:par>
                                <p:cTn id="298" presetID="22" presetClass="entr" presetSubtype="1" fill="hold" grpId="0" nodeType="clickEffect">
                                  <p:stCondLst>
                                    <p:cond delay="0"/>
                                  </p:stCondLst>
                                  <p:childTnLst>
                                    <p:set>
                                      <p:cBhvr>
                                        <p:cTn id="299" dur="1" fill="hold">
                                          <p:stCondLst>
                                            <p:cond delay="0"/>
                                          </p:stCondLst>
                                        </p:cTn>
                                        <p:tgtEl>
                                          <p:spTgt spid="102424"/>
                                        </p:tgtEl>
                                        <p:attrNameLst>
                                          <p:attrName>style.visibility</p:attrName>
                                        </p:attrNameLst>
                                      </p:cBhvr>
                                      <p:to>
                                        <p:strVal val="visible"/>
                                      </p:to>
                                    </p:set>
                                    <p:animEffect transition="in" filter="wipe(up)">
                                      <p:cBhvr>
                                        <p:cTn id="300" dur="1000"/>
                                        <p:tgtEl>
                                          <p:spTgt spid="102424"/>
                                        </p:tgtEl>
                                      </p:cBhvr>
                                    </p:animEffect>
                                  </p:childTnLst>
                                </p:cTn>
                              </p:par>
                            </p:childTnLst>
                          </p:cTn>
                        </p:par>
                      </p:childTnLst>
                    </p:cTn>
                  </p:par>
                  <p:par>
                    <p:cTn id="301" fill="hold" nodeType="clickPar">
                      <p:stCondLst>
                        <p:cond delay="indefinite"/>
                      </p:stCondLst>
                      <p:childTnLst>
                        <p:par>
                          <p:cTn id="302" fill="hold" nodeType="withGroup">
                            <p:stCondLst>
                              <p:cond delay="0"/>
                            </p:stCondLst>
                            <p:childTnLst>
                              <p:par>
                                <p:cTn id="303" presetID="10" presetClass="entr" presetSubtype="0" fill="hold" grpId="0" nodeType="clickEffect">
                                  <p:stCondLst>
                                    <p:cond delay="0"/>
                                  </p:stCondLst>
                                  <p:childTnLst>
                                    <p:set>
                                      <p:cBhvr>
                                        <p:cTn id="304" dur="1" fill="hold">
                                          <p:stCondLst>
                                            <p:cond delay="0"/>
                                          </p:stCondLst>
                                        </p:cTn>
                                        <p:tgtEl>
                                          <p:spTgt spid="102436">
                                            <p:txEl>
                                              <p:pRg st="0" end="0"/>
                                            </p:txEl>
                                          </p:spTgt>
                                        </p:tgtEl>
                                        <p:attrNameLst>
                                          <p:attrName>style.visibility</p:attrName>
                                        </p:attrNameLst>
                                      </p:cBhvr>
                                      <p:to>
                                        <p:strVal val="visible"/>
                                      </p:to>
                                    </p:set>
                                    <p:animEffect transition="in" filter="fade">
                                      <p:cBhvr>
                                        <p:cTn id="305" dur="500"/>
                                        <p:tgtEl>
                                          <p:spTgt spid="102436">
                                            <p:txEl>
                                              <p:pRg st="0" end="0"/>
                                            </p:txEl>
                                          </p:spTgt>
                                        </p:tgtEl>
                                      </p:cBhvr>
                                    </p:animEffect>
                                  </p:childTnLst>
                                </p:cTn>
                              </p:par>
                            </p:childTnLst>
                          </p:cTn>
                        </p:par>
                      </p:childTnLst>
                    </p:cTn>
                  </p:par>
                  <p:par>
                    <p:cTn id="306" fill="hold" nodeType="clickPar">
                      <p:stCondLst>
                        <p:cond delay="indefinite"/>
                      </p:stCondLst>
                      <p:childTnLst>
                        <p:par>
                          <p:cTn id="307" fill="hold" nodeType="withGroup">
                            <p:stCondLst>
                              <p:cond delay="0"/>
                            </p:stCondLst>
                            <p:childTnLst>
                              <p:par>
                                <p:cTn id="308" presetID="10" presetClass="entr" presetSubtype="0" fill="hold" grpId="0" nodeType="clickEffect">
                                  <p:stCondLst>
                                    <p:cond delay="0"/>
                                  </p:stCondLst>
                                  <p:childTnLst>
                                    <p:set>
                                      <p:cBhvr>
                                        <p:cTn id="309" dur="1" fill="hold">
                                          <p:stCondLst>
                                            <p:cond delay="0"/>
                                          </p:stCondLst>
                                        </p:cTn>
                                        <p:tgtEl>
                                          <p:spTgt spid="102433"/>
                                        </p:tgtEl>
                                        <p:attrNameLst>
                                          <p:attrName>style.visibility</p:attrName>
                                        </p:attrNameLst>
                                      </p:cBhvr>
                                      <p:to>
                                        <p:strVal val="visible"/>
                                      </p:to>
                                    </p:set>
                                    <p:animEffect transition="in" filter="fade">
                                      <p:cBhvr>
                                        <p:cTn id="310" dur="500"/>
                                        <p:tgtEl>
                                          <p:spTgt spid="102433"/>
                                        </p:tgtEl>
                                      </p:cBhvr>
                                    </p:animEffect>
                                  </p:childTnLst>
                                </p:cTn>
                              </p:par>
                              <p:par>
                                <p:cTn id="311" presetID="10" presetClass="entr" presetSubtype="0" fill="hold" grpId="0" nodeType="withEffect">
                                  <p:stCondLst>
                                    <p:cond delay="0"/>
                                  </p:stCondLst>
                                  <p:childTnLst>
                                    <p:set>
                                      <p:cBhvr>
                                        <p:cTn id="312" dur="1" fill="hold">
                                          <p:stCondLst>
                                            <p:cond delay="0"/>
                                          </p:stCondLst>
                                        </p:cTn>
                                        <p:tgtEl>
                                          <p:spTgt spid="102539"/>
                                        </p:tgtEl>
                                        <p:attrNameLst>
                                          <p:attrName>style.visibility</p:attrName>
                                        </p:attrNameLst>
                                      </p:cBhvr>
                                      <p:to>
                                        <p:strVal val="visible"/>
                                      </p:to>
                                    </p:set>
                                    <p:animEffect transition="in" filter="fade">
                                      <p:cBhvr>
                                        <p:cTn id="313" dur="500"/>
                                        <p:tgtEl>
                                          <p:spTgt spid="102539"/>
                                        </p:tgtEl>
                                      </p:cBhvr>
                                    </p:animEffect>
                                  </p:childTnLst>
                                </p:cTn>
                              </p:par>
                              <p:par>
                                <p:cTn id="314" presetID="10" presetClass="entr" presetSubtype="0" fill="hold" grpId="0" nodeType="withEffect">
                                  <p:stCondLst>
                                    <p:cond delay="0"/>
                                  </p:stCondLst>
                                  <p:childTnLst>
                                    <p:set>
                                      <p:cBhvr>
                                        <p:cTn id="315" dur="1" fill="hold">
                                          <p:stCondLst>
                                            <p:cond delay="0"/>
                                          </p:stCondLst>
                                        </p:cTn>
                                        <p:tgtEl>
                                          <p:spTgt spid="102437"/>
                                        </p:tgtEl>
                                        <p:attrNameLst>
                                          <p:attrName>style.visibility</p:attrName>
                                        </p:attrNameLst>
                                      </p:cBhvr>
                                      <p:to>
                                        <p:strVal val="visible"/>
                                      </p:to>
                                    </p:set>
                                    <p:animEffect transition="in" filter="fade">
                                      <p:cBhvr>
                                        <p:cTn id="316" dur="500"/>
                                        <p:tgtEl>
                                          <p:spTgt spid="102437"/>
                                        </p:tgtEl>
                                      </p:cBhvr>
                                    </p:animEffect>
                                  </p:childTnLst>
                                </p:cTn>
                              </p:par>
                              <p:par>
                                <p:cTn id="317" presetID="10" presetClass="entr" presetSubtype="0" fill="hold" grpId="0" nodeType="withEffect">
                                  <p:stCondLst>
                                    <p:cond delay="0"/>
                                  </p:stCondLst>
                                  <p:childTnLst>
                                    <p:set>
                                      <p:cBhvr>
                                        <p:cTn id="318" dur="1" fill="hold">
                                          <p:stCondLst>
                                            <p:cond delay="0"/>
                                          </p:stCondLst>
                                        </p:cTn>
                                        <p:tgtEl>
                                          <p:spTgt spid="102438"/>
                                        </p:tgtEl>
                                        <p:attrNameLst>
                                          <p:attrName>style.visibility</p:attrName>
                                        </p:attrNameLst>
                                      </p:cBhvr>
                                      <p:to>
                                        <p:strVal val="visible"/>
                                      </p:to>
                                    </p:set>
                                    <p:animEffect transition="in" filter="fade">
                                      <p:cBhvr>
                                        <p:cTn id="319" dur="500"/>
                                        <p:tgtEl>
                                          <p:spTgt spid="102438"/>
                                        </p:tgtEl>
                                      </p:cBhvr>
                                    </p:animEffect>
                                  </p:childTnLst>
                                </p:cTn>
                              </p:par>
                              <p:par>
                                <p:cTn id="320" presetID="10" presetClass="entr" presetSubtype="0" fill="hold" grpId="0" nodeType="withEffect">
                                  <p:stCondLst>
                                    <p:cond delay="0"/>
                                  </p:stCondLst>
                                  <p:childTnLst>
                                    <p:set>
                                      <p:cBhvr>
                                        <p:cTn id="321" dur="1" fill="hold">
                                          <p:stCondLst>
                                            <p:cond delay="0"/>
                                          </p:stCondLst>
                                        </p:cTn>
                                        <p:tgtEl>
                                          <p:spTgt spid="102537"/>
                                        </p:tgtEl>
                                        <p:attrNameLst>
                                          <p:attrName>style.visibility</p:attrName>
                                        </p:attrNameLst>
                                      </p:cBhvr>
                                      <p:to>
                                        <p:strVal val="visible"/>
                                      </p:to>
                                    </p:set>
                                    <p:animEffect transition="in" filter="fade">
                                      <p:cBhvr>
                                        <p:cTn id="322" dur="500"/>
                                        <p:tgtEl>
                                          <p:spTgt spid="102537"/>
                                        </p:tgtEl>
                                      </p:cBhvr>
                                    </p:animEffect>
                                  </p:childTnLst>
                                </p:cTn>
                              </p:par>
                              <p:par>
                                <p:cTn id="323" presetID="10" presetClass="entr" presetSubtype="0" fill="hold" grpId="0" nodeType="withEffect">
                                  <p:stCondLst>
                                    <p:cond delay="0"/>
                                  </p:stCondLst>
                                  <p:childTnLst>
                                    <p:set>
                                      <p:cBhvr>
                                        <p:cTn id="324" dur="1" fill="hold">
                                          <p:stCondLst>
                                            <p:cond delay="0"/>
                                          </p:stCondLst>
                                        </p:cTn>
                                        <p:tgtEl>
                                          <p:spTgt spid="102434"/>
                                        </p:tgtEl>
                                        <p:attrNameLst>
                                          <p:attrName>style.visibility</p:attrName>
                                        </p:attrNameLst>
                                      </p:cBhvr>
                                      <p:to>
                                        <p:strVal val="visible"/>
                                      </p:to>
                                    </p:set>
                                    <p:animEffect transition="in" filter="fade">
                                      <p:cBhvr>
                                        <p:cTn id="325" dur="500"/>
                                        <p:tgtEl>
                                          <p:spTgt spid="102434"/>
                                        </p:tgtEl>
                                      </p:cBhvr>
                                    </p:animEffect>
                                  </p:childTnLst>
                                </p:cTn>
                              </p:par>
                              <p:par>
                                <p:cTn id="326" presetID="10" presetClass="entr" presetSubtype="0" fill="hold" grpId="0" nodeType="withEffect">
                                  <p:stCondLst>
                                    <p:cond delay="0"/>
                                  </p:stCondLst>
                                  <p:childTnLst>
                                    <p:set>
                                      <p:cBhvr>
                                        <p:cTn id="327" dur="1" fill="hold">
                                          <p:stCondLst>
                                            <p:cond delay="0"/>
                                          </p:stCondLst>
                                        </p:cTn>
                                        <p:tgtEl>
                                          <p:spTgt spid="102435"/>
                                        </p:tgtEl>
                                        <p:attrNameLst>
                                          <p:attrName>style.visibility</p:attrName>
                                        </p:attrNameLst>
                                      </p:cBhvr>
                                      <p:to>
                                        <p:strVal val="visible"/>
                                      </p:to>
                                    </p:set>
                                    <p:animEffect transition="in" filter="fade">
                                      <p:cBhvr>
                                        <p:cTn id="328" dur="500"/>
                                        <p:tgtEl>
                                          <p:spTgt spid="102435"/>
                                        </p:tgtEl>
                                      </p:cBhvr>
                                    </p:animEffect>
                                  </p:childTnLst>
                                </p:cTn>
                              </p:par>
                              <p:par>
                                <p:cTn id="329" presetID="10" presetClass="entr" presetSubtype="0" fill="hold" grpId="0" nodeType="withEffect">
                                  <p:stCondLst>
                                    <p:cond delay="0"/>
                                  </p:stCondLst>
                                  <p:childTnLst>
                                    <p:set>
                                      <p:cBhvr>
                                        <p:cTn id="330" dur="1" fill="hold">
                                          <p:stCondLst>
                                            <p:cond delay="0"/>
                                          </p:stCondLst>
                                        </p:cTn>
                                        <p:tgtEl>
                                          <p:spTgt spid="102554"/>
                                        </p:tgtEl>
                                        <p:attrNameLst>
                                          <p:attrName>style.visibility</p:attrName>
                                        </p:attrNameLst>
                                      </p:cBhvr>
                                      <p:to>
                                        <p:strVal val="visible"/>
                                      </p:to>
                                    </p:set>
                                    <p:animEffect transition="in" filter="fade">
                                      <p:cBhvr>
                                        <p:cTn id="331" dur="500"/>
                                        <p:tgtEl>
                                          <p:spTgt spid="102554"/>
                                        </p:tgtEl>
                                      </p:cBhvr>
                                    </p:animEffect>
                                  </p:childTnLst>
                                </p:cTn>
                              </p:par>
                              <p:par>
                                <p:cTn id="332" presetID="10" presetClass="entr" presetSubtype="0" fill="hold" grpId="0" nodeType="withEffect">
                                  <p:stCondLst>
                                    <p:cond delay="0"/>
                                  </p:stCondLst>
                                  <p:childTnLst>
                                    <p:set>
                                      <p:cBhvr>
                                        <p:cTn id="333" dur="1" fill="hold">
                                          <p:stCondLst>
                                            <p:cond delay="0"/>
                                          </p:stCondLst>
                                        </p:cTn>
                                        <p:tgtEl>
                                          <p:spTgt spid="102555"/>
                                        </p:tgtEl>
                                        <p:attrNameLst>
                                          <p:attrName>style.visibility</p:attrName>
                                        </p:attrNameLst>
                                      </p:cBhvr>
                                      <p:to>
                                        <p:strVal val="visible"/>
                                      </p:to>
                                    </p:set>
                                    <p:animEffect transition="in" filter="fade">
                                      <p:cBhvr>
                                        <p:cTn id="334" dur="500"/>
                                        <p:tgtEl>
                                          <p:spTgt spid="102555"/>
                                        </p:tgtEl>
                                      </p:cBhvr>
                                    </p:animEffect>
                                  </p:childTnLst>
                                </p:cTn>
                              </p:par>
                              <p:par>
                                <p:cTn id="335" presetID="10" presetClass="entr" presetSubtype="0" fill="hold" grpId="0" nodeType="withEffect">
                                  <p:stCondLst>
                                    <p:cond delay="0"/>
                                  </p:stCondLst>
                                  <p:childTnLst>
                                    <p:set>
                                      <p:cBhvr>
                                        <p:cTn id="336" dur="1" fill="hold">
                                          <p:stCondLst>
                                            <p:cond delay="0"/>
                                          </p:stCondLst>
                                        </p:cTn>
                                        <p:tgtEl>
                                          <p:spTgt spid="102556"/>
                                        </p:tgtEl>
                                        <p:attrNameLst>
                                          <p:attrName>style.visibility</p:attrName>
                                        </p:attrNameLst>
                                      </p:cBhvr>
                                      <p:to>
                                        <p:strVal val="visible"/>
                                      </p:to>
                                    </p:set>
                                    <p:animEffect transition="in" filter="fade">
                                      <p:cBhvr>
                                        <p:cTn id="337" dur="500"/>
                                        <p:tgtEl>
                                          <p:spTgt spid="102556"/>
                                        </p:tgtEl>
                                      </p:cBhvr>
                                    </p:animEffect>
                                  </p:childTnLst>
                                </p:cTn>
                              </p:par>
                              <p:par>
                                <p:cTn id="338" presetID="10" presetClass="entr" presetSubtype="0" fill="hold" grpId="0" nodeType="withEffect">
                                  <p:stCondLst>
                                    <p:cond delay="0"/>
                                  </p:stCondLst>
                                  <p:childTnLst>
                                    <p:set>
                                      <p:cBhvr>
                                        <p:cTn id="339" dur="1" fill="hold">
                                          <p:stCondLst>
                                            <p:cond delay="0"/>
                                          </p:stCondLst>
                                        </p:cTn>
                                        <p:tgtEl>
                                          <p:spTgt spid="102557"/>
                                        </p:tgtEl>
                                        <p:attrNameLst>
                                          <p:attrName>style.visibility</p:attrName>
                                        </p:attrNameLst>
                                      </p:cBhvr>
                                      <p:to>
                                        <p:strVal val="visible"/>
                                      </p:to>
                                    </p:set>
                                    <p:animEffect transition="in" filter="fade">
                                      <p:cBhvr>
                                        <p:cTn id="340" dur="500"/>
                                        <p:tgtEl>
                                          <p:spTgt spid="102557"/>
                                        </p:tgtEl>
                                      </p:cBhvr>
                                    </p:animEffect>
                                  </p:childTnLst>
                                </p:cTn>
                              </p:par>
                            </p:childTnLst>
                          </p:cTn>
                        </p:par>
                      </p:childTnLst>
                    </p:cTn>
                  </p:par>
                  <p:par>
                    <p:cTn id="341" fill="hold" nodeType="clickPar">
                      <p:stCondLst>
                        <p:cond delay="indefinite"/>
                      </p:stCondLst>
                      <p:childTnLst>
                        <p:par>
                          <p:cTn id="342" fill="hold" nodeType="withGroup">
                            <p:stCondLst>
                              <p:cond delay="0"/>
                            </p:stCondLst>
                            <p:childTnLst>
                              <p:par>
                                <p:cTn id="343" presetID="10" presetClass="entr" presetSubtype="0" fill="hold" grpId="0" nodeType="clickEffect">
                                  <p:stCondLst>
                                    <p:cond delay="0"/>
                                  </p:stCondLst>
                                  <p:childTnLst>
                                    <p:set>
                                      <p:cBhvr>
                                        <p:cTn id="344" dur="1" fill="hold">
                                          <p:stCondLst>
                                            <p:cond delay="0"/>
                                          </p:stCondLst>
                                        </p:cTn>
                                        <p:tgtEl>
                                          <p:spTgt spid="102436">
                                            <p:txEl>
                                              <p:pRg st="1" end="1"/>
                                            </p:txEl>
                                          </p:spTgt>
                                        </p:tgtEl>
                                        <p:attrNameLst>
                                          <p:attrName>style.visibility</p:attrName>
                                        </p:attrNameLst>
                                      </p:cBhvr>
                                      <p:to>
                                        <p:strVal val="visible"/>
                                      </p:to>
                                    </p:set>
                                    <p:animEffect transition="in" filter="fade">
                                      <p:cBhvr>
                                        <p:cTn id="345" dur="500"/>
                                        <p:tgtEl>
                                          <p:spTgt spid="102436">
                                            <p:txEl>
                                              <p:pRg st="1" end="1"/>
                                            </p:txEl>
                                          </p:spTgt>
                                        </p:tgtEl>
                                      </p:cBhvr>
                                    </p:animEffect>
                                  </p:childTnLst>
                                </p:cTn>
                              </p:par>
                            </p:childTnLst>
                          </p:cTn>
                        </p:par>
                      </p:childTnLst>
                    </p:cTn>
                  </p:par>
                  <p:par>
                    <p:cTn id="346" fill="hold" nodeType="clickPar">
                      <p:stCondLst>
                        <p:cond delay="indefinite"/>
                      </p:stCondLst>
                      <p:childTnLst>
                        <p:par>
                          <p:cTn id="347" fill="hold" nodeType="withGroup">
                            <p:stCondLst>
                              <p:cond delay="0"/>
                            </p:stCondLst>
                            <p:childTnLst>
                              <p:par>
                                <p:cTn id="348" presetID="22" presetClass="entr" presetSubtype="1" fill="hold" grpId="0" nodeType="clickEffect">
                                  <p:stCondLst>
                                    <p:cond delay="0"/>
                                  </p:stCondLst>
                                  <p:childTnLst>
                                    <p:set>
                                      <p:cBhvr>
                                        <p:cTn id="349" dur="1" fill="hold">
                                          <p:stCondLst>
                                            <p:cond delay="0"/>
                                          </p:stCondLst>
                                        </p:cTn>
                                        <p:tgtEl>
                                          <p:spTgt spid="102536"/>
                                        </p:tgtEl>
                                        <p:attrNameLst>
                                          <p:attrName>style.visibility</p:attrName>
                                        </p:attrNameLst>
                                      </p:cBhvr>
                                      <p:to>
                                        <p:strVal val="visible"/>
                                      </p:to>
                                    </p:set>
                                    <p:animEffect transition="in" filter="wipe(up)">
                                      <p:cBhvr>
                                        <p:cTn id="350" dur="1000"/>
                                        <p:tgtEl>
                                          <p:spTgt spid="102536"/>
                                        </p:tgtEl>
                                      </p:cBhvr>
                                    </p:animEffect>
                                  </p:childTnLst>
                                </p:cTn>
                              </p:par>
                            </p:childTnLst>
                          </p:cTn>
                        </p:par>
                      </p:childTnLst>
                    </p:cTn>
                  </p:par>
                  <p:par>
                    <p:cTn id="351" fill="hold" nodeType="clickPar">
                      <p:stCondLst>
                        <p:cond delay="indefinite"/>
                      </p:stCondLst>
                      <p:childTnLst>
                        <p:par>
                          <p:cTn id="352" fill="hold" nodeType="withGroup">
                            <p:stCondLst>
                              <p:cond delay="0"/>
                            </p:stCondLst>
                            <p:childTnLst>
                              <p:par>
                                <p:cTn id="353" presetID="10" presetClass="entr" presetSubtype="0" fill="hold" grpId="0" nodeType="clickEffect">
                                  <p:stCondLst>
                                    <p:cond delay="0"/>
                                  </p:stCondLst>
                                  <p:childTnLst>
                                    <p:set>
                                      <p:cBhvr>
                                        <p:cTn id="354" dur="1" fill="hold">
                                          <p:stCondLst>
                                            <p:cond delay="0"/>
                                          </p:stCondLst>
                                        </p:cTn>
                                        <p:tgtEl>
                                          <p:spTgt spid="102446">
                                            <p:txEl>
                                              <p:pRg st="0" end="0"/>
                                            </p:txEl>
                                          </p:spTgt>
                                        </p:tgtEl>
                                        <p:attrNameLst>
                                          <p:attrName>style.visibility</p:attrName>
                                        </p:attrNameLst>
                                      </p:cBhvr>
                                      <p:to>
                                        <p:strVal val="visible"/>
                                      </p:to>
                                    </p:set>
                                    <p:animEffect transition="in" filter="fade">
                                      <p:cBhvr>
                                        <p:cTn id="355" dur="500"/>
                                        <p:tgtEl>
                                          <p:spTgt spid="102446">
                                            <p:txEl>
                                              <p:pRg st="0" end="0"/>
                                            </p:txEl>
                                          </p:spTgt>
                                        </p:tgtEl>
                                      </p:cBhvr>
                                    </p:animEffect>
                                  </p:childTnLst>
                                </p:cTn>
                              </p:par>
                            </p:childTnLst>
                          </p:cTn>
                        </p:par>
                      </p:childTnLst>
                    </p:cTn>
                  </p:par>
                  <p:par>
                    <p:cTn id="356" fill="hold" nodeType="clickPar">
                      <p:stCondLst>
                        <p:cond delay="indefinite"/>
                      </p:stCondLst>
                      <p:childTnLst>
                        <p:par>
                          <p:cTn id="357" fill="hold" nodeType="withGroup">
                            <p:stCondLst>
                              <p:cond delay="0"/>
                            </p:stCondLst>
                            <p:childTnLst>
                              <p:par>
                                <p:cTn id="358" presetID="10" presetClass="entr" presetSubtype="0" fill="hold" grpId="0" nodeType="clickEffect">
                                  <p:stCondLst>
                                    <p:cond delay="0"/>
                                  </p:stCondLst>
                                  <p:childTnLst>
                                    <p:set>
                                      <p:cBhvr>
                                        <p:cTn id="359" dur="1" fill="hold">
                                          <p:stCondLst>
                                            <p:cond delay="0"/>
                                          </p:stCondLst>
                                        </p:cTn>
                                        <p:tgtEl>
                                          <p:spTgt spid="102440"/>
                                        </p:tgtEl>
                                        <p:attrNameLst>
                                          <p:attrName>style.visibility</p:attrName>
                                        </p:attrNameLst>
                                      </p:cBhvr>
                                      <p:to>
                                        <p:strVal val="visible"/>
                                      </p:to>
                                    </p:set>
                                    <p:animEffect transition="in" filter="fade">
                                      <p:cBhvr>
                                        <p:cTn id="360" dur="500"/>
                                        <p:tgtEl>
                                          <p:spTgt spid="102440"/>
                                        </p:tgtEl>
                                      </p:cBhvr>
                                    </p:animEffect>
                                  </p:childTnLst>
                                </p:cTn>
                              </p:par>
                              <p:par>
                                <p:cTn id="361" presetID="10" presetClass="entr" presetSubtype="0" fill="hold" grpId="0" nodeType="withEffect">
                                  <p:stCondLst>
                                    <p:cond delay="0"/>
                                  </p:stCondLst>
                                  <p:childTnLst>
                                    <p:set>
                                      <p:cBhvr>
                                        <p:cTn id="362" dur="1" fill="hold">
                                          <p:stCondLst>
                                            <p:cond delay="0"/>
                                          </p:stCondLst>
                                        </p:cTn>
                                        <p:tgtEl>
                                          <p:spTgt spid="102441"/>
                                        </p:tgtEl>
                                        <p:attrNameLst>
                                          <p:attrName>style.visibility</p:attrName>
                                        </p:attrNameLst>
                                      </p:cBhvr>
                                      <p:to>
                                        <p:strVal val="visible"/>
                                      </p:to>
                                    </p:set>
                                    <p:animEffect transition="in" filter="fade">
                                      <p:cBhvr>
                                        <p:cTn id="363" dur="500"/>
                                        <p:tgtEl>
                                          <p:spTgt spid="102441"/>
                                        </p:tgtEl>
                                      </p:cBhvr>
                                    </p:animEffect>
                                  </p:childTnLst>
                                </p:cTn>
                              </p:par>
                              <p:par>
                                <p:cTn id="364" presetID="10" presetClass="entr" presetSubtype="0" fill="hold" grpId="0" nodeType="withEffect">
                                  <p:stCondLst>
                                    <p:cond delay="0"/>
                                  </p:stCondLst>
                                  <p:childTnLst>
                                    <p:set>
                                      <p:cBhvr>
                                        <p:cTn id="365" dur="1" fill="hold">
                                          <p:stCondLst>
                                            <p:cond delay="0"/>
                                          </p:stCondLst>
                                        </p:cTn>
                                        <p:tgtEl>
                                          <p:spTgt spid="102449"/>
                                        </p:tgtEl>
                                        <p:attrNameLst>
                                          <p:attrName>style.visibility</p:attrName>
                                        </p:attrNameLst>
                                      </p:cBhvr>
                                      <p:to>
                                        <p:strVal val="visible"/>
                                      </p:to>
                                    </p:set>
                                    <p:animEffect transition="in" filter="fade">
                                      <p:cBhvr>
                                        <p:cTn id="366" dur="500"/>
                                        <p:tgtEl>
                                          <p:spTgt spid="102449"/>
                                        </p:tgtEl>
                                      </p:cBhvr>
                                    </p:animEffect>
                                  </p:childTnLst>
                                </p:cTn>
                              </p:par>
                              <p:par>
                                <p:cTn id="367" presetID="10" presetClass="entr" presetSubtype="0" fill="hold" grpId="0" nodeType="withEffect">
                                  <p:stCondLst>
                                    <p:cond delay="0"/>
                                  </p:stCondLst>
                                  <p:childTnLst>
                                    <p:set>
                                      <p:cBhvr>
                                        <p:cTn id="368" dur="1" fill="hold">
                                          <p:stCondLst>
                                            <p:cond delay="0"/>
                                          </p:stCondLst>
                                        </p:cTn>
                                        <p:tgtEl>
                                          <p:spTgt spid="102450"/>
                                        </p:tgtEl>
                                        <p:attrNameLst>
                                          <p:attrName>style.visibility</p:attrName>
                                        </p:attrNameLst>
                                      </p:cBhvr>
                                      <p:to>
                                        <p:strVal val="visible"/>
                                      </p:to>
                                    </p:set>
                                    <p:animEffect transition="in" filter="fade">
                                      <p:cBhvr>
                                        <p:cTn id="369" dur="500"/>
                                        <p:tgtEl>
                                          <p:spTgt spid="102450"/>
                                        </p:tgtEl>
                                      </p:cBhvr>
                                    </p:animEffect>
                                  </p:childTnLst>
                                </p:cTn>
                              </p:par>
                              <p:par>
                                <p:cTn id="370" presetID="10" presetClass="entr" presetSubtype="0" fill="hold" grpId="0" nodeType="withEffect">
                                  <p:stCondLst>
                                    <p:cond delay="0"/>
                                  </p:stCondLst>
                                  <p:childTnLst>
                                    <p:set>
                                      <p:cBhvr>
                                        <p:cTn id="371" dur="1" fill="hold">
                                          <p:stCondLst>
                                            <p:cond delay="0"/>
                                          </p:stCondLst>
                                        </p:cTn>
                                        <p:tgtEl>
                                          <p:spTgt spid="102439"/>
                                        </p:tgtEl>
                                        <p:attrNameLst>
                                          <p:attrName>style.visibility</p:attrName>
                                        </p:attrNameLst>
                                      </p:cBhvr>
                                      <p:to>
                                        <p:strVal val="visible"/>
                                      </p:to>
                                    </p:set>
                                    <p:animEffect transition="in" filter="fade">
                                      <p:cBhvr>
                                        <p:cTn id="372" dur="500"/>
                                        <p:tgtEl>
                                          <p:spTgt spid="102439"/>
                                        </p:tgtEl>
                                      </p:cBhvr>
                                    </p:animEffect>
                                  </p:childTnLst>
                                </p:cTn>
                              </p:par>
                              <p:par>
                                <p:cTn id="373" presetID="10" presetClass="entr" presetSubtype="0" fill="hold" grpId="0" nodeType="withEffect">
                                  <p:stCondLst>
                                    <p:cond delay="0"/>
                                  </p:stCondLst>
                                  <p:childTnLst>
                                    <p:set>
                                      <p:cBhvr>
                                        <p:cTn id="374" dur="1" fill="hold">
                                          <p:stCondLst>
                                            <p:cond delay="0"/>
                                          </p:stCondLst>
                                        </p:cTn>
                                        <p:tgtEl>
                                          <p:spTgt spid="102442"/>
                                        </p:tgtEl>
                                        <p:attrNameLst>
                                          <p:attrName>style.visibility</p:attrName>
                                        </p:attrNameLst>
                                      </p:cBhvr>
                                      <p:to>
                                        <p:strVal val="visible"/>
                                      </p:to>
                                    </p:set>
                                    <p:animEffect transition="in" filter="fade">
                                      <p:cBhvr>
                                        <p:cTn id="375" dur="500"/>
                                        <p:tgtEl>
                                          <p:spTgt spid="102442"/>
                                        </p:tgtEl>
                                      </p:cBhvr>
                                    </p:animEffect>
                                  </p:childTnLst>
                                </p:cTn>
                              </p:par>
                              <p:par>
                                <p:cTn id="376" presetID="10" presetClass="entr" presetSubtype="0" fill="hold" grpId="0" nodeType="withEffect">
                                  <p:stCondLst>
                                    <p:cond delay="0"/>
                                  </p:stCondLst>
                                  <p:childTnLst>
                                    <p:set>
                                      <p:cBhvr>
                                        <p:cTn id="377" dur="1" fill="hold">
                                          <p:stCondLst>
                                            <p:cond delay="0"/>
                                          </p:stCondLst>
                                        </p:cTn>
                                        <p:tgtEl>
                                          <p:spTgt spid="102443"/>
                                        </p:tgtEl>
                                        <p:attrNameLst>
                                          <p:attrName>style.visibility</p:attrName>
                                        </p:attrNameLst>
                                      </p:cBhvr>
                                      <p:to>
                                        <p:strVal val="visible"/>
                                      </p:to>
                                    </p:set>
                                    <p:animEffect transition="in" filter="fade">
                                      <p:cBhvr>
                                        <p:cTn id="378" dur="500"/>
                                        <p:tgtEl>
                                          <p:spTgt spid="102443"/>
                                        </p:tgtEl>
                                      </p:cBhvr>
                                    </p:animEffect>
                                  </p:childTnLst>
                                </p:cTn>
                              </p:par>
                              <p:par>
                                <p:cTn id="379" presetID="10" presetClass="entr" presetSubtype="0" fill="hold" grpId="0" nodeType="withEffect">
                                  <p:stCondLst>
                                    <p:cond delay="0"/>
                                  </p:stCondLst>
                                  <p:childTnLst>
                                    <p:set>
                                      <p:cBhvr>
                                        <p:cTn id="380" dur="1" fill="hold">
                                          <p:stCondLst>
                                            <p:cond delay="0"/>
                                          </p:stCondLst>
                                        </p:cTn>
                                        <p:tgtEl>
                                          <p:spTgt spid="102444"/>
                                        </p:tgtEl>
                                        <p:attrNameLst>
                                          <p:attrName>style.visibility</p:attrName>
                                        </p:attrNameLst>
                                      </p:cBhvr>
                                      <p:to>
                                        <p:strVal val="visible"/>
                                      </p:to>
                                    </p:set>
                                    <p:animEffect transition="in" filter="fade">
                                      <p:cBhvr>
                                        <p:cTn id="381" dur="500"/>
                                        <p:tgtEl>
                                          <p:spTgt spid="102444"/>
                                        </p:tgtEl>
                                      </p:cBhvr>
                                    </p:animEffect>
                                  </p:childTnLst>
                                </p:cTn>
                              </p:par>
                              <p:par>
                                <p:cTn id="382" presetID="10" presetClass="entr" presetSubtype="0" fill="hold" grpId="0" nodeType="withEffect">
                                  <p:stCondLst>
                                    <p:cond delay="0"/>
                                  </p:stCondLst>
                                  <p:childTnLst>
                                    <p:set>
                                      <p:cBhvr>
                                        <p:cTn id="383" dur="1" fill="hold">
                                          <p:stCondLst>
                                            <p:cond delay="0"/>
                                          </p:stCondLst>
                                        </p:cTn>
                                        <p:tgtEl>
                                          <p:spTgt spid="102445"/>
                                        </p:tgtEl>
                                        <p:attrNameLst>
                                          <p:attrName>style.visibility</p:attrName>
                                        </p:attrNameLst>
                                      </p:cBhvr>
                                      <p:to>
                                        <p:strVal val="visible"/>
                                      </p:to>
                                    </p:set>
                                    <p:animEffect transition="in" filter="fade">
                                      <p:cBhvr>
                                        <p:cTn id="384" dur="500"/>
                                        <p:tgtEl>
                                          <p:spTgt spid="102445"/>
                                        </p:tgtEl>
                                      </p:cBhvr>
                                    </p:animEffect>
                                  </p:childTnLst>
                                </p:cTn>
                              </p:par>
                              <p:par>
                                <p:cTn id="385" presetID="10" presetClass="entr" presetSubtype="0" fill="hold" grpId="0" nodeType="withEffect">
                                  <p:stCondLst>
                                    <p:cond delay="0"/>
                                  </p:stCondLst>
                                  <p:childTnLst>
                                    <p:set>
                                      <p:cBhvr>
                                        <p:cTn id="386" dur="1" fill="hold">
                                          <p:stCondLst>
                                            <p:cond delay="0"/>
                                          </p:stCondLst>
                                        </p:cTn>
                                        <p:tgtEl>
                                          <p:spTgt spid="102447"/>
                                        </p:tgtEl>
                                        <p:attrNameLst>
                                          <p:attrName>style.visibility</p:attrName>
                                        </p:attrNameLst>
                                      </p:cBhvr>
                                      <p:to>
                                        <p:strVal val="visible"/>
                                      </p:to>
                                    </p:set>
                                    <p:animEffect transition="in" filter="fade">
                                      <p:cBhvr>
                                        <p:cTn id="387" dur="500"/>
                                        <p:tgtEl>
                                          <p:spTgt spid="102447"/>
                                        </p:tgtEl>
                                      </p:cBhvr>
                                    </p:animEffect>
                                  </p:childTnLst>
                                </p:cTn>
                              </p:par>
                              <p:par>
                                <p:cTn id="388" presetID="10" presetClass="entr" presetSubtype="0" fill="hold" grpId="0" nodeType="withEffect">
                                  <p:stCondLst>
                                    <p:cond delay="0"/>
                                  </p:stCondLst>
                                  <p:childTnLst>
                                    <p:set>
                                      <p:cBhvr>
                                        <p:cTn id="389" dur="1" fill="hold">
                                          <p:stCondLst>
                                            <p:cond delay="0"/>
                                          </p:stCondLst>
                                        </p:cTn>
                                        <p:tgtEl>
                                          <p:spTgt spid="102448"/>
                                        </p:tgtEl>
                                        <p:attrNameLst>
                                          <p:attrName>style.visibility</p:attrName>
                                        </p:attrNameLst>
                                      </p:cBhvr>
                                      <p:to>
                                        <p:strVal val="visible"/>
                                      </p:to>
                                    </p:set>
                                    <p:animEffect transition="in" filter="fade">
                                      <p:cBhvr>
                                        <p:cTn id="390" dur="500"/>
                                        <p:tgtEl>
                                          <p:spTgt spid="102448"/>
                                        </p:tgtEl>
                                      </p:cBhvr>
                                    </p:animEffect>
                                  </p:childTnLst>
                                </p:cTn>
                              </p:par>
                            </p:childTnLst>
                          </p:cTn>
                        </p:par>
                      </p:childTnLst>
                    </p:cTn>
                  </p:par>
                  <p:par>
                    <p:cTn id="391" fill="hold" nodeType="clickPar">
                      <p:stCondLst>
                        <p:cond delay="indefinite"/>
                      </p:stCondLst>
                      <p:childTnLst>
                        <p:par>
                          <p:cTn id="392" fill="hold" nodeType="withGroup">
                            <p:stCondLst>
                              <p:cond delay="0"/>
                            </p:stCondLst>
                            <p:childTnLst>
                              <p:par>
                                <p:cTn id="393" presetID="10" presetClass="entr" presetSubtype="0" fill="hold" grpId="0" nodeType="clickEffect">
                                  <p:stCondLst>
                                    <p:cond delay="0"/>
                                  </p:stCondLst>
                                  <p:childTnLst>
                                    <p:set>
                                      <p:cBhvr>
                                        <p:cTn id="394" dur="1" fill="hold">
                                          <p:stCondLst>
                                            <p:cond delay="0"/>
                                          </p:stCondLst>
                                        </p:cTn>
                                        <p:tgtEl>
                                          <p:spTgt spid="102446">
                                            <p:txEl>
                                              <p:pRg st="1" end="1"/>
                                            </p:txEl>
                                          </p:spTgt>
                                        </p:tgtEl>
                                        <p:attrNameLst>
                                          <p:attrName>style.visibility</p:attrName>
                                        </p:attrNameLst>
                                      </p:cBhvr>
                                      <p:to>
                                        <p:strVal val="visible"/>
                                      </p:to>
                                    </p:set>
                                    <p:animEffect transition="in" filter="fade">
                                      <p:cBhvr>
                                        <p:cTn id="395" dur="500"/>
                                        <p:tgtEl>
                                          <p:spTgt spid="102446">
                                            <p:txEl>
                                              <p:pRg st="1" end="1"/>
                                            </p:txEl>
                                          </p:spTgt>
                                        </p:tgtEl>
                                      </p:cBhvr>
                                    </p:animEffect>
                                  </p:childTnLst>
                                </p:cTn>
                              </p:par>
                            </p:childTnLst>
                          </p:cTn>
                        </p:par>
                      </p:childTnLst>
                    </p:cTn>
                  </p:par>
                  <p:par>
                    <p:cTn id="396" fill="hold" nodeType="clickPar">
                      <p:stCondLst>
                        <p:cond delay="indefinite"/>
                      </p:stCondLst>
                      <p:childTnLst>
                        <p:par>
                          <p:cTn id="397" fill="hold" nodeType="withGroup">
                            <p:stCondLst>
                              <p:cond delay="0"/>
                            </p:stCondLst>
                            <p:childTnLst>
                              <p:par>
                                <p:cTn id="398" presetID="22" presetClass="entr" presetSubtype="1" fill="hold" grpId="0" nodeType="clickEffect">
                                  <p:stCondLst>
                                    <p:cond delay="0"/>
                                  </p:stCondLst>
                                  <p:childTnLst>
                                    <p:set>
                                      <p:cBhvr>
                                        <p:cTn id="399" dur="1" fill="hold">
                                          <p:stCondLst>
                                            <p:cond delay="0"/>
                                          </p:stCondLst>
                                        </p:cTn>
                                        <p:tgtEl>
                                          <p:spTgt spid="102418"/>
                                        </p:tgtEl>
                                        <p:attrNameLst>
                                          <p:attrName>style.visibility</p:attrName>
                                        </p:attrNameLst>
                                      </p:cBhvr>
                                      <p:to>
                                        <p:strVal val="visible"/>
                                      </p:to>
                                    </p:set>
                                    <p:animEffect transition="in" filter="wipe(up)">
                                      <p:cBhvr>
                                        <p:cTn id="400" dur="1000"/>
                                        <p:tgtEl>
                                          <p:spTgt spid="102418"/>
                                        </p:tgtEl>
                                      </p:cBhvr>
                                    </p:animEffect>
                                  </p:childTnLst>
                                </p:cTn>
                              </p:par>
                            </p:childTnLst>
                          </p:cTn>
                        </p:par>
                      </p:childTnLst>
                    </p:cTn>
                  </p:par>
                  <p:par>
                    <p:cTn id="401" fill="hold" nodeType="clickPar">
                      <p:stCondLst>
                        <p:cond delay="indefinite"/>
                      </p:stCondLst>
                      <p:childTnLst>
                        <p:par>
                          <p:cTn id="402" fill="hold" nodeType="withGroup">
                            <p:stCondLst>
                              <p:cond delay="0"/>
                            </p:stCondLst>
                            <p:childTnLst>
                              <p:par>
                                <p:cTn id="403" presetID="10" presetClass="entr" presetSubtype="0" fill="hold" grpId="0" nodeType="clickEffect">
                                  <p:stCondLst>
                                    <p:cond delay="0"/>
                                  </p:stCondLst>
                                  <p:childTnLst>
                                    <p:set>
                                      <p:cBhvr>
                                        <p:cTn id="404" dur="1" fill="hold">
                                          <p:stCondLst>
                                            <p:cond delay="0"/>
                                          </p:stCondLst>
                                        </p:cTn>
                                        <p:tgtEl>
                                          <p:spTgt spid="102458">
                                            <p:txEl>
                                              <p:pRg st="0" end="0"/>
                                            </p:txEl>
                                          </p:spTgt>
                                        </p:tgtEl>
                                        <p:attrNameLst>
                                          <p:attrName>style.visibility</p:attrName>
                                        </p:attrNameLst>
                                      </p:cBhvr>
                                      <p:to>
                                        <p:strVal val="visible"/>
                                      </p:to>
                                    </p:set>
                                    <p:animEffect transition="in" filter="fade">
                                      <p:cBhvr>
                                        <p:cTn id="405" dur="500"/>
                                        <p:tgtEl>
                                          <p:spTgt spid="102458">
                                            <p:txEl>
                                              <p:pRg st="0" end="0"/>
                                            </p:txEl>
                                          </p:spTgt>
                                        </p:tgtEl>
                                      </p:cBhvr>
                                    </p:animEffect>
                                  </p:childTnLst>
                                </p:cTn>
                              </p:par>
                            </p:childTnLst>
                          </p:cTn>
                        </p:par>
                      </p:childTnLst>
                    </p:cTn>
                  </p:par>
                  <p:par>
                    <p:cTn id="406" fill="hold" nodeType="clickPar">
                      <p:stCondLst>
                        <p:cond delay="indefinite"/>
                      </p:stCondLst>
                      <p:childTnLst>
                        <p:par>
                          <p:cTn id="407" fill="hold" nodeType="withGroup">
                            <p:stCondLst>
                              <p:cond delay="0"/>
                            </p:stCondLst>
                            <p:childTnLst>
                              <p:par>
                                <p:cTn id="408" presetID="10" presetClass="entr" presetSubtype="0" fill="hold" grpId="0" nodeType="clickEffect">
                                  <p:stCondLst>
                                    <p:cond delay="0"/>
                                  </p:stCondLst>
                                  <p:childTnLst>
                                    <p:set>
                                      <p:cBhvr>
                                        <p:cTn id="409" dur="1" fill="hold">
                                          <p:stCondLst>
                                            <p:cond delay="0"/>
                                          </p:stCondLst>
                                        </p:cTn>
                                        <p:tgtEl>
                                          <p:spTgt spid="102452"/>
                                        </p:tgtEl>
                                        <p:attrNameLst>
                                          <p:attrName>style.visibility</p:attrName>
                                        </p:attrNameLst>
                                      </p:cBhvr>
                                      <p:to>
                                        <p:strVal val="visible"/>
                                      </p:to>
                                    </p:set>
                                    <p:animEffect transition="in" filter="fade">
                                      <p:cBhvr>
                                        <p:cTn id="410" dur="500"/>
                                        <p:tgtEl>
                                          <p:spTgt spid="102452"/>
                                        </p:tgtEl>
                                      </p:cBhvr>
                                    </p:animEffect>
                                  </p:childTnLst>
                                </p:cTn>
                              </p:par>
                              <p:par>
                                <p:cTn id="411" presetID="10" presetClass="entr" presetSubtype="0" fill="hold" grpId="0" nodeType="withEffect">
                                  <p:stCondLst>
                                    <p:cond delay="0"/>
                                  </p:stCondLst>
                                  <p:childTnLst>
                                    <p:set>
                                      <p:cBhvr>
                                        <p:cTn id="412" dur="1" fill="hold">
                                          <p:stCondLst>
                                            <p:cond delay="0"/>
                                          </p:stCondLst>
                                        </p:cTn>
                                        <p:tgtEl>
                                          <p:spTgt spid="102453"/>
                                        </p:tgtEl>
                                        <p:attrNameLst>
                                          <p:attrName>style.visibility</p:attrName>
                                        </p:attrNameLst>
                                      </p:cBhvr>
                                      <p:to>
                                        <p:strVal val="visible"/>
                                      </p:to>
                                    </p:set>
                                    <p:animEffect transition="in" filter="fade">
                                      <p:cBhvr>
                                        <p:cTn id="413" dur="500"/>
                                        <p:tgtEl>
                                          <p:spTgt spid="102453"/>
                                        </p:tgtEl>
                                      </p:cBhvr>
                                    </p:animEffect>
                                  </p:childTnLst>
                                </p:cTn>
                              </p:par>
                              <p:par>
                                <p:cTn id="414" presetID="10" presetClass="entr" presetSubtype="0" fill="hold" grpId="0" nodeType="withEffect">
                                  <p:stCondLst>
                                    <p:cond delay="0"/>
                                  </p:stCondLst>
                                  <p:childTnLst>
                                    <p:set>
                                      <p:cBhvr>
                                        <p:cTn id="415" dur="1" fill="hold">
                                          <p:stCondLst>
                                            <p:cond delay="0"/>
                                          </p:stCondLst>
                                        </p:cTn>
                                        <p:tgtEl>
                                          <p:spTgt spid="102461"/>
                                        </p:tgtEl>
                                        <p:attrNameLst>
                                          <p:attrName>style.visibility</p:attrName>
                                        </p:attrNameLst>
                                      </p:cBhvr>
                                      <p:to>
                                        <p:strVal val="visible"/>
                                      </p:to>
                                    </p:set>
                                    <p:animEffect transition="in" filter="fade">
                                      <p:cBhvr>
                                        <p:cTn id="416" dur="500"/>
                                        <p:tgtEl>
                                          <p:spTgt spid="102461"/>
                                        </p:tgtEl>
                                      </p:cBhvr>
                                    </p:animEffect>
                                  </p:childTnLst>
                                </p:cTn>
                              </p:par>
                              <p:par>
                                <p:cTn id="417" presetID="10" presetClass="entr" presetSubtype="0" fill="hold" grpId="0" nodeType="withEffect">
                                  <p:stCondLst>
                                    <p:cond delay="0"/>
                                  </p:stCondLst>
                                  <p:childTnLst>
                                    <p:set>
                                      <p:cBhvr>
                                        <p:cTn id="418" dur="1" fill="hold">
                                          <p:stCondLst>
                                            <p:cond delay="0"/>
                                          </p:stCondLst>
                                        </p:cTn>
                                        <p:tgtEl>
                                          <p:spTgt spid="102462"/>
                                        </p:tgtEl>
                                        <p:attrNameLst>
                                          <p:attrName>style.visibility</p:attrName>
                                        </p:attrNameLst>
                                      </p:cBhvr>
                                      <p:to>
                                        <p:strVal val="visible"/>
                                      </p:to>
                                    </p:set>
                                    <p:animEffect transition="in" filter="fade">
                                      <p:cBhvr>
                                        <p:cTn id="419" dur="500"/>
                                        <p:tgtEl>
                                          <p:spTgt spid="102462"/>
                                        </p:tgtEl>
                                      </p:cBhvr>
                                    </p:animEffect>
                                  </p:childTnLst>
                                </p:cTn>
                              </p:par>
                              <p:par>
                                <p:cTn id="420" presetID="10" presetClass="entr" presetSubtype="0" fill="hold" grpId="0" nodeType="withEffect">
                                  <p:stCondLst>
                                    <p:cond delay="0"/>
                                  </p:stCondLst>
                                  <p:childTnLst>
                                    <p:set>
                                      <p:cBhvr>
                                        <p:cTn id="421" dur="1" fill="hold">
                                          <p:stCondLst>
                                            <p:cond delay="0"/>
                                          </p:stCondLst>
                                        </p:cTn>
                                        <p:tgtEl>
                                          <p:spTgt spid="102451"/>
                                        </p:tgtEl>
                                        <p:attrNameLst>
                                          <p:attrName>style.visibility</p:attrName>
                                        </p:attrNameLst>
                                      </p:cBhvr>
                                      <p:to>
                                        <p:strVal val="visible"/>
                                      </p:to>
                                    </p:set>
                                    <p:animEffect transition="in" filter="fade">
                                      <p:cBhvr>
                                        <p:cTn id="422" dur="500"/>
                                        <p:tgtEl>
                                          <p:spTgt spid="102451"/>
                                        </p:tgtEl>
                                      </p:cBhvr>
                                    </p:animEffect>
                                  </p:childTnLst>
                                </p:cTn>
                              </p:par>
                              <p:par>
                                <p:cTn id="423" presetID="10" presetClass="entr" presetSubtype="0" fill="hold" grpId="0" nodeType="withEffect">
                                  <p:stCondLst>
                                    <p:cond delay="0"/>
                                  </p:stCondLst>
                                  <p:childTnLst>
                                    <p:set>
                                      <p:cBhvr>
                                        <p:cTn id="424" dur="1" fill="hold">
                                          <p:stCondLst>
                                            <p:cond delay="0"/>
                                          </p:stCondLst>
                                        </p:cTn>
                                        <p:tgtEl>
                                          <p:spTgt spid="102538"/>
                                        </p:tgtEl>
                                        <p:attrNameLst>
                                          <p:attrName>style.visibility</p:attrName>
                                        </p:attrNameLst>
                                      </p:cBhvr>
                                      <p:to>
                                        <p:strVal val="visible"/>
                                      </p:to>
                                    </p:set>
                                    <p:animEffect transition="in" filter="fade">
                                      <p:cBhvr>
                                        <p:cTn id="425" dur="500"/>
                                        <p:tgtEl>
                                          <p:spTgt spid="102538"/>
                                        </p:tgtEl>
                                      </p:cBhvr>
                                    </p:animEffect>
                                  </p:childTnLst>
                                </p:cTn>
                              </p:par>
                              <p:par>
                                <p:cTn id="426" presetID="10" presetClass="entr" presetSubtype="0" fill="hold" grpId="0" nodeType="withEffect">
                                  <p:stCondLst>
                                    <p:cond delay="0"/>
                                  </p:stCondLst>
                                  <p:childTnLst>
                                    <p:set>
                                      <p:cBhvr>
                                        <p:cTn id="427" dur="1" fill="hold">
                                          <p:stCondLst>
                                            <p:cond delay="0"/>
                                          </p:stCondLst>
                                        </p:cTn>
                                        <p:tgtEl>
                                          <p:spTgt spid="102454"/>
                                        </p:tgtEl>
                                        <p:attrNameLst>
                                          <p:attrName>style.visibility</p:attrName>
                                        </p:attrNameLst>
                                      </p:cBhvr>
                                      <p:to>
                                        <p:strVal val="visible"/>
                                      </p:to>
                                    </p:set>
                                    <p:animEffect transition="in" filter="fade">
                                      <p:cBhvr>
                                        <p:cTn id="428" dur="500"/>
                                        <p:tgtEl>
                                          <p:spTgt spid="102454"/>
                                        </p:tgtEl>
                                      </p:cBhvr>
                                    </p:animEffect>
                                  </p:childTnLst>
                                </p:cTn>
                              </p:par>
                              <p:par>
                                <p:cTn id="429" presetID="10" presetClass="entr" presetSubtype="0" fill="hold" grpId="0" nodeType="withEffect">
                                  <p:stCondLst>
                                    <p:cond delay="0"/>
                                  </p:stCondLst>
                                  <p:childTnLst>
                                    <p:set>
                                      <p:cBhvr>
                                        <p:cTn id="430" dur="1" fill="hold">
                                          <p:stCondLst>
                                            <p:cond delay="0"/>
                                          </p:stCondLst>
                                        </p:cTn>
                                        <p:tgtEl>
                                          <p:spTgt spid="102455"/>
                                        </p:tgtEl>
                                        <p:attrNameLst>
                                          <p:attrName>style.visibility</p:attrName>
                                        </p:attrNameLst>
                                      </p:cBhvr>
                                      <p:to>
                                        <p:strVal val="visible"/>
                                      </p:to>
                                    </p:set>
                                    <p:animEffect transition="in" filter="fade">
                                      <p:cBhvr>
                                        <p:cTn id="431" dur="500"/>
                                        <p:tgtEl>
                                          <p:spTgt spid="102455"/>
                                        </p:tgtEl>
                                      </p:cBhvr>
                                    </p:animEffect>
                                  </p:childTnLst>
                                </p:cTn>
                              </p:par>
                              <p:par>
                                <p:cTn id="432" presetID="10" presetClass="entr" presetSubtype="0" fill="hold" grpId="0" nodeType="withEffect">
                                  <p:stCondLst>
                                    <p:cond delay="0"/>
                                  </p:stCondLst>
                                  <p:childTnLst>
                                    <p:set>
                                      <p:cBhvr>
                                        <p:cTn id="433" dur="1" fill="hold">
                                          <p:stCondLst>
                                            <p:cond delay="0"/>
                                          </p:stCondLst>
                                        </p:cTn>
                                        <p:tgtEl>
                                          <p:spTgt spid="102456"/>
                                        </p:tgtEl>
                                        <p:attrNameLst>
                                          <p:attrName>style.visibility</p:attrName>
                                        </p:attrNameLst>
                                      </p:cBhvr>
                                      <p:to>
                                        <p:strVal val="visible"/>
                                      </p:to>
                                    </p:set>
                                    <p:animEffect transition="in" filter="fade">
                                      <p:cBhvr>
                                        <p:cTn id="434" dur="500"/>
                                        <p:tgtEl>
                                          <p:spTgt spid="102456"/>
                                        </p:tgtEl>
                                      </p:cBhvr>
                                    </p:animEffect>
                                  </p:childTnLst>
                                </p:cTn>
                              </p:par>
                              <p:par>
                                <p:cTn id="435" presetID="10" presetClass="entr" presetSubtype="0" fill="hold" grpId="0" nodeType="withEffect">
                                  <p:stCondLst>
                                    <p:cond delay="0"/>
                                  </p:stCondLst>
                                  <p:childTnLst>
                                    <p:set>
                                      <p:cBhvr>
                                        <p:cTn id="436" dur="1" fill="hold">
                                          <p:stCondLst>
                                            <p:cond delay="0"/>
                                          </p:stCondLst>
                                        </p:cTn>
                                        <p:tgtEl>
                                          <p:spTgt spid="102457"/>
                                        </p:tgtEl>
                                        <p:attrNameLst>
                                          <p:attrName>style.visibility</p:attrName>
                                        </p:attrNameLst>
                                      </p:cBhvr>
                                      <p:to>
                                        <p:strVal val="visible"/>
                                      </p:to>
                                    </p:set>
                                    <p:animEffect transition="in" filter="fade">
                                      <p:cBhvr>
                                        <p:cTn id="437" dur="500"/>
                                        <p:tgtEl>
                                          <p:spTgt spid="102457"/>
                                        </p:tgtEl>
                                      </p:cBhvr>
                                    </p:animEffect>
                                  </p:childTnLst>
                                </p:cTn>
                              </p:par>
                              <p:par>
                                <p:cTn id="438" presetID="10" presetClass="entr" presetSubtype="0" fill="hold" grpId="0" nodeType="withEffect">
                                  <p:stCondLst>
                                    <p:cond delay="0"/>
                                  </p:stCondLst>
                                  <p:childTnLst>
                                    <p:set>
                                      <p:cBhvr>
                                        <p:cTn id="439" dur="1" fill="hold">
                                          <p:stCondLst>
                                            <p:cond delay="0"/>
                                          </p:stCondLst>
                                        </p:cTn>
                                        <p:tgtEl>
                                          <p:spTgt spid="102459"/>
                                        </p:tgtEl>
                                        <p:attrNameLst>
                                          <p:attrName>style.visibility</p:attrName>
                                        </p:attrNameLst>
                                      </p:cBhvr>
                                      <p:to>
                                        <p:strVal val="visible"/>
                                      </p:to>
                                    </p:set>
                                    <p:animEffect transition="in" filter="fade">
                                      <p:cBhvr>
                                        <p:cTn id="440" dur="500"/>
                                        <p:tgtEl>
                                          <p:spTgt spid="102459"/>
                                        </p:tgtEl>
                                      </p:cBhvr>
                                    </p:animEffect>
                                  </p:childTnLst>
                                </p:cTn>
                              </p:par>
                              <p:par>
                                <p:cTn id="441" presetID="10" presetClass="entr" presetSubtype="0" fill="hold" grpId="0" nodeType="withEffect">
                                  <p:stCondLst>
                                    <p:cond delay="0"/>
                                  </p:stCondLst>
                                  <p:childTnLst>
                                    <p:set>
                                      <p:cBhvr>
                                        <p:cTn id="442" dur="1" fill="hold">
                                          <p:stCondLst>
                                            <p:cond delay="0"/>
                                          </p:stCondLst>
                                        </p:cTn>
                                        <p:tgtEl>
                                          <p:spTgt spid="102460"/>
                                        </p:tgtEl>
                                        <p:attrNameLst>
                                          <p:attrName>style.visibility</p:attrName>
                                        </p:attrNameLst>
                                      </p:cBhvr>
                                      <p:to>
                                        <p:strVal val="visible"/>
                                      </p:to>
                                    </p:set>
                                    <p:animEffect transition="in" filter="fade">
                                      <p:cBhvr>
                                        <p:cTn id="443" dur="500"/>
                                        <p:tgtEl>
                                          <p:spTgt spid="102460"/>
                                        </p:tgtEl>
                                      </p:cBhvr>
                                    </p:animEffect>
                                  </p:childTnLst>
                                </p:cTn>
                              </p:par>
                            </p:childTnLst>
                          </p:cTn>
                        </p:par>
                      </p:childTnLst>
                    </p:cTn>
                  </p:par>
                  <p:par>
                    <p:cTn id="444" fill="hold" nodeType="clickPar">
                      <p:stCondLst>
                        <p:cond delay="indefinite"/>
                      </p:stCondLst>
                      <p:childTnLst>
                        <p:par>
                          <p:cTn id="445" fill="hold" nodeType="withGroup">
                            <p:stCondLst>
                              <p:cond delay="0"/>
                            </p:stCondLst>
                            <p:childTnLst>
                              <p:par>
                                <p:cTn id="446" presetID="22" presetClass="entr" presetSubtype="1" fill="hold" grpId="0" nodeType="clickEffect">
                                  <p:stCondLst>
                                    <p:cond delay="0"/>
                                  </p:stCondLst>
                                  <p:childTnLst>
                                    <p:set>
                                      <p:cBhvr>
                                        <p:cTn id="447" dur="1" fill="hold">
                                          <p:stCondLst>
                                            <p:cond delay="0"/>
                                          </p:stCondLst>
                                        </p:cTn>
                                        <p:tgtEl>
                                          <p:spTgt spid="102425"/>
                                        </p:tgtEl>
                                        <p:attrNameLst>
                                          <p:attrName>style.visibility</p:attrName>
                                        </p:attrNameLst>
                                      </p:cBhvr>
                                      <p:to>
                                        <p:strVal val="visible"/>
                                      </p:to>
                                    </p:set>
                                    <p:animEffect transition="in" filter="wipe(up)">
                                      <p:cBhvr>
                                        <p:cTn id="448" dur="1000"/>
                                        <p:tgtEl>
                                          <p:spTgt spid="102425"/>
                                        </p:tgtEl>
                                      </p:cBhvr>
                                    </p:animEffect>
                                  </p:childTnLst>
                                </p:cTn>
                              </p:par>
                            </p:childTnLst>
                          </p:cTn>
                        </p:par>
                      </p:childTnLst>
                    </p:cTn>
                  </p:par>
                  <p:par>
                    <p:cTn id="449" fill="hold" nodeType="clickPar">
                      <p:stCondLst>
                        <p:cond delay="indefinite"/>
                      </p:stCondLst>
                      <p:childTnLst>
                        <p:par>
                          <p:cTn id="450" fill="hold" nodeType="withGroup">
                            <p:stCondLst>
                              <p:cond delay="0"/>
                            </p:stCondLst>
                            <p:childTnLst>
                              <p:par>
                                <p:cTn id="451" presetID="10" presetClass="entr" presetSubtype="0" fill="hold" grpId="0" nodeType="clickEffect">
                                  <p:stCondLst>
                                    <p:cond delay="0"/>
                                  </p:stCondLst>
                                  <p:childTnLst>
                                    <p:set>
                                      <p:cBhvr>
                                        <p:cTn id="452" dur="1" fill="hold">
                                          <p:stCondLst>
                                            <p:cond delay="0"/>
                                          </p:stCondLst>
                                        </p:cTn>
                                        <p:tgtEl>
                                          <p:spTgt spid="102458">
                                            <p:txEl>
                                              <p:pRg st="1" end="1"/>
                                            </p:txEl>
                                          </p:spTgt>
                                        </p:tgtEl>
                                        <p:attrNameLst>
                                          <p:attrName>style.visibility</p:attrName>
                                        </p:attrNameLst>
                                      </p:cBhvr>
                                      <p:to>
                                        <p:strVal val="visible"/>
                                      </p:to>
                                    </p:set>
                                    <p:animEffect transition="in" filter="fade">
                                      <p:cBhvr>
                                        <p:cTn id="453" dur="500"/>
                                        <p:tgtEl>
                                          <p:spTgt spid="102458">
                                            <p:txEl>
                                              <p:pRg st="1" end="1"/>
                                            </p:txEl>
                                          </p:spTgt>
                                        </p:tgtEl>
                                      </p:cBhvr>
                                    </p:animEffect>
                                  </p:childTnLst>
                                </p:cTn>
                              </p:par>
                            </p:childTnLst>
                          </p:cTn>
                        </p:par>
                      </p:childTnLst>
                    </p:cTn>
                  </p:par>
                  <p:par>
                    <p:cTn id="454" fill="hold" nodeType="clickPar">
                      <p:stCondLst>
                        <p:cond delay="indefinite"/>
                      </p:stCondLst>
                      <p:childTnLst>
                        <p:par>
                          <p:cTn id="455" fill="hold" nodeType="withGroup">
                            <p:stCondLst>
                              <p:cond delay="0"/>
                            </p:stCondLst>
                            <p:childTnLst>
                              <p:par>
                                <p:cTn id="456" presetID="10" presetClass="entr" presetSubtype="0" fill="hold" grpId="0" nodeType="clickEffect">
                                  <p:stCondLst>
                                    <p:cond delay="0"/>
                                  </p:stCondLst>
                                  <p:childTnLst>
                                    <p:set>
                                      <p:cBhvr>
                                        <p:cTn id="457" dur="1" fill="hold">
                                          <p:stCondLst>
                                            <p:cond delay="0"/>
                                          </p:stCondLst>
                                        </p:cTn>
                                        <p:tgtEl>
                                          <p:spTgt spid="102591">
                                            <p:txEl>
                                              <p:pRg st="0" end="0"/>
                                            </p:txEl>
                                          </p:spTgt>
                                        </p:tgtEl>
                                        <p:attrNameLst>
                                          <p:attrName>style.visibility</p:attrName>
                                        </p:attrNameLst>
                                      </p:cBhvr>
                                      <p:to>
                                        <p:strVal val="visible"/>
                                      </p:to>
                                    </p:set>
                                    <p:animEffect transition="in" filter="fade">
                                      <p:cBhvr>
                                        <p:cTn id="458" dur="500"/>
                                        <p:tgtEl>
                                          <p:spTgt spid="102591">
                                            <p:txEl>
                                              <p:pRg st="0" end="0"/>
                                            </p:txEl>
                                          </p:spTgt>
                                        </p:tgtEl>
                                      </p:cBhvr>
                                    </p:animEffect>
                                  </p:childTnLst>
                                </p:cTn>
                              </p:par>
                            </p:childTnLst>
                          </p:cTn>
                        </p:par>
                      </p:childTnLst>
                    </p:cTn>
                  </p:par>
                  <p:par>
                    <p:cTn id="459" fill="hold" nodeType="clickPar">
                      <p:stCondLst>
                        <p:cond delay="indefinite"/>
                      </p:stCondLst>
                      <p:childTnLst>
                        <p:par>
                          <p:cTn id="460" fill="hold" nodeType="withGroup">
                            <p:stCondLst>
                              <p:cond delay="0"/>
                            </p:stCondLst>
                            <p:childTnLst>
                              <p:par>
                                <p:cTn id="461" presetID="10" presetClass="entr" presetSubtype="0" fill="hold" grpId="0" nodeType="clickEffect">
                                  <p:stCondLst>
                                    <p:cond delay="0"/>
                                  </p:stCondLst>
                                  <p:childTnLst>
                                    <p:set>
                                      <p:cBhvr>
                                        <p:cTn id="462" dur="1" fill="hold">
                                          <p:stCondLst>
                                            <p:cond delay="0"/>
                                          </p:stCondLst>
                                        </p:cTn>
                                        <p:tgtEl>
                                          <p:spTgt spid="102587"/>
                                        </p:tgtEl>
                                        <p:attrNameLst>
                                          <p:attrName>style.visibility</p:attrName>
                                        </p:attrNameLst>
                                      </p:cBhvr>
                                      <p:to>
                                        <p:strVal val="visible"/>
                                      </p:to>
                                    </p:set>
                                    <p:animEffect transition="in" filter="fade">
                                      <p:cBhvr>
                                        <p:cTn id="463" dur="500"/>
                                        <p:tgtEl>
                                          <p:spTgt spid="102587"/>
                                        </p:tgtEl>
                                      </p:cBhvr>
                                    </p:animEffect>
                                  </p:childTnLst>
                                </p:cTn>
                              </p:par>
                              <p:par>
                                <p:cTn id="464" presetID="10" presetClass="entr" presetSubtype="0" fill="hold" grpId="0" nodeType="withEffect">
                                  <p:stCondLst>
                                    <p:cond delay="0"/>
                                  </p:stCondLst>
                                  <p:childTnLst>
                                    <p:set>
                                      <p:cBhvr>
                                        <p:cTn id="465" dur="1" fill="hold">
                                          <p:stCondLst>
                                            <p:cond delay="0"/>
                                          </p:stCondLst>
                                        </p:cTn>
                                        <p:tgtEl>
                                          <p:spTgt spid="102588"/>
                                        </p:tgtEl>
                                        <p:attrNameLst>
                                          <p:attrName>style.visibility</p:attrName>
                                        </p:attrNameLst>
                                      </p:cBhvr>
                                      <p:to>
                                        <p:strVal val="visible"/>
                                      </p:to>
                                    </p:set>
                                    <p:animEffect transition="in" filter="fade">
                                      <p:cBhvr>
                                        <p:cTn id="466" dur="500"/>
                                        <p:tgtEl>
                                          <p:spTgt spid="102588"/>
                                        </p:tgtEl>
                                      </p:cBhvr>
                                    </p:animEffect>
                                  </p:childTnLst>
                                </p:cTn>
                              </p:par>
                              <p:par>
                                <p:cTn id="467" presetID="10" presetClass="entr" presetSubtype="0" fill="hold" grpId="0" nodeType="withEffect">
                                  <p:stCondLst>
                                    <p:cond delay="0"/>
                                  </p:stCondLst>
                                  <p:childTnLst>
                                    <p:set>
                                      <p:cBhvr>
                                        <p:cTn id="468" dur="1" fill="hold">
                                          <p:stCondLst>
                                            <p:cond delay="0"/>
                                          </p:stCondLst>
                                        </p:cTn>
                                        <p:tgtEl>
                                          <p:spTgt spid="102605"/>
                                        </p:tgtEl>
                                        <p:attrNameLst>
                                          <p:attrName>style.visibility</p:attrName>
                                        </p:attrNameLst>
                                      </p:cBhvr>
                                      <p:to>
                                        <p:strVal val="visible"/>
                                      </p:to>
                                    </p:set>
                                    <p:animEffect transition="in" filter="fade">
                                      <p:cBhvr>
                                        <p:cTn id="469" dur="500"/>
                                        <p:tgtEl>
                                          <p:spTgt spid="102605"/>
                                        </p:tgtEl>
                                      </p:cBhvr>
                                    </p:animEffect>
                                  </p:childTnLst>
                                </p:cTn>
                              </p:par>
                              <p:par>
                                <p:cTn id="470" presetID="10" presetClass="entr" presetSubtype="0" fill="hold" grpId="0" nodeType="withEffect">
                                  <p:stCondLst>
                                    <p:cond delay="0"/>
                                  </p:stCondLst>
                                  <p:childTnLst>
                                    <p:set>
                                      <p:cBhvr>
                                        <p:cTn id="471" dur="1" fill="hold">
                                          <p:stCondLst>
                                            <p:cond delay="0"/>
                                          </p:stCondLst>
                                        </p:cTn>
                                        <p:tgtEl>
                                          <p:spTgt spid="102593"/>
                                        </p:tgtEl>
                                        <p:attrNameLst>
                                          <p:attrName>style.visibility</p:attrName>
                                        </p:attrNameLst>
                                      </p:cBhvr>
                                      <p:to>
                                        <p:strVal val="visible"/>
                                      </p:to>
                                    </p:set>
                                    <p:animEffect transition="in" filter="fade">
                                      <p:cBhvr>
                                        <p:cTn id="472" dur="500"/>
                                        <p:tgtEl>
                                          <p:spTgt spid="102593"/>
                                        </p:tgtEl>
                                      </p:cBhvr>
                                    </p:animEffect>
                                  </p:childTnLst>
                                </p:cTn>
                              </p:par>
                              <p:par>
                                <p:cTn id="473" presetID="10" presetClass="entr" presetSubtype="0" fill="hold" grpId="0" nodeType="withEffect">
                                  <p:stCondLst>
                                    <p:cond delay="0"/>
                                  </p:stCondLst>
                                  <p:childTnLst>
                                    <p:set>
                                      <p:cBhvr>
                                        <p:cTn id="474" dur="1" fill="hold">
                                          <p:stCondLst>
                                            <p:cond delay="0"/>
                                          </p:stCondLst>
                                        </p:cTn>
                                        <p:tgtEl>
                                          <p:spTgt spid="102586"/>
                                        </p:tgtEl>
                                        <p:attrNameLst>
                                          <p:attrName>style.visibility</p:attrName>
                                        </p:attrNameLst>
                                      </p:cBhvr>
                                      <p:to>
                                        <p:strVal val="visible"/>
                                      </p:to>
                                    </p:set>
                                    <p:animEffect transition="in" filter="fade">
                                      <p:cBhvr>
                                        <p:cTn id="475" dur="500"/>
                                        <p:tgtEl>
                                          <p:spTgt spid="102586"/>
                                        </p:tgtEl>
                                      </p:cBhvr>
                                    </p:animEffect>
                                  </p:childTnLst>
                                </p:cTn>
                              </p:par>
                              <p:par>
                                <p:cTn id="476" presetID="10" presetClass="entr" presetSubtype="0" fill="hold" grpId="0" nodeType="withEffect">
                                  <p:stCondLst>
                                    <p:cond delay="0"/>
                                  </p:stCondLst>
                                  <p:childTnLst>
                                    <p:set>
                                      <p:cBhvr>
                                        <p:cTn id="477" dur="1" fill="hold">
                                          <p:stCondLst>
                                            <p:cond delay="0"/>
                                          </p:stCondLst>
                                        </p:cTn>
                                        <p:tgtEl>
                                          <p:spTgt spid="102589"/>
                                        </p:tgtEl>
                                        <p:attrNameLst>
                                          <p:attrName>style.visibility</p:attrName>
                                        </p:attrNameLst>
                                      </p:cBhvr>
                                      <p:to>
                                        <p:strVal val="visible"/>
                                      </p:to>
                                    </p:set>
                                    <p:animEffect transition="in" filter="fade">
                                      <p:cBhvr>
                                        <p:cTn id="478" dur="500"/>
                                        <p:tgtEl>
                                          <p:spTgt spid="102589"/>
                                        </p:tgtEl>
                                      </p:cBhvr>
                                    </p:animEffect>
                                  </p:childTnLst>
                                </p:cTn>
                              </p:par>
                              <p:par>
                                <p:cTn id="479" presetID="10" presetClass="entr" presetSubtype="0" fill="hold" grpId="0" nodeType="withEffect">
                                  <p:stCondLst>
                                    <p:cond delay="0"/>
                                  </p:stCondLst>
                                  <p:childTnLst>
                                    <p:set>
                                      <p:cBhvr>
                                        <p:cTn id="480" dur="1" fill="hold">
                                          <p:stCondLst>
                                            <p:cond delay="0"/>
                                          </p:stCondLst>
                                        </p:cTn>
                                        <p:tgtEl>
                                          <p:spTgt spid="102590"/>
                                        </p:tgtEl>
                                        <p:attrNameLst>
                                          <p:attrName>style.visibility</p:attrName>
                                        </p:attrNameLst>
                                      </p:cBhvr>
                                      <p:to>
                                        <p:strVal val="visible"/>
                                      </p:to>
                                    </p:set>
                                    <p:animEffect transition="in" filter="fade">
                                      <p:cBhvr>
                                        <p:cTn id="481" dur="500"/>
                                        <p:tgtEl>
                                          <p:spTgt spid="102590"/>
                                        </p:tgtEl>
                                      </p:cBhvr>
                                    </p:animEffect>
                                  </p:childTnLst>
                                </p:cTn>
                              </p:par>
                              <p:par>
                                <p:cTn id="482" presetID="10" presetClass="entr" presetSubtype="0" fill="hold" grpId="0" nodeType="withEffect">
                                  <p:stCondLst>
                                    <p:cond delay="0"/>
                                  </p:stCondLst>
                                  <p:childTnLst>
                                    <p:set>
                                      <p:cBhvr>
                                        <p:cTn id="483" dur="1" fill="hold">
                                          <p:stCondLst>
                                            <p:cond delay="0"/>
                                          </p:stCondLst>
                                        </p:cTn>
                                        <p:tgtEl>
                                          <p:spTgt spid="102596"/>
                                        </p:tgtEl>
                                        <p:attrNameLst>
                                          <p:attrName>style.visibility</p:attrName>
                                        </p:attrNameLst>
                                      </p:cBhvr>
                                      <p:to>
                                        <p:strVal val="visible"/>
                                      </p:to>
                                    </p:set>
                                    <p:animEffect transition="in" filter="fade">
                                      <p:cBhvr>
                                        <p:cTn id="484" dur="500"/>
                                        <p:tgtEl>
                                          <p:spTgt spid="102596"/>
                                        </p:tgtEl>
                                      </p:cBhvr>
                                    </p:animEffect>
                                  </p:childTnLst>
                                </p:cTn>
                              </p:par>
                              <p:par>
                                <p:cTn id="485" presetID="10" presetClass="entr" presetSubtype="0" fill="hold" grpId="0" nodeType="withEffect">
                                  <p:stCondLst>
                                    <p:cond delay="0"/>
                                  </p:stCondLst>
                                  <p:childTnLst>
                                    <p:set>
                                      <p:cBhvr>
                                        <p:cTn id="486" dur="1" fill="hold">
                                          <p:stCondLst>
                                            <p:cond delay="0"/>
                                          </p:stCondLst>
                                        </p:cTn>
                                        <p:tgtEl>
                                          <p:spTgt spid="102597"/>
                                        </p:tgtEl>
                                        <p:attrNameLst>
                                          <p:attrName>style.visibility</p:attrName>
                                        </p:attrNameLst>
                                      </p:cBhvr>
                                      <p:to>
                                        <p:strVal val="visible"/>
                                      </p:to>
                                    </p:set>
                                    <p:animEffect transition="in" filter="fade">
                                      <p:cBhvr>
                                        <p:cTn id="487" dur="500"/>
                                        <p:tgtEl>
                                          <p:spTgt spid="102597"/>
                                        </p:tgtEl>
                                      </p:cBhvr>
                                    </p:animEffect>
                                  </p:childTnLst>
                                </p:cTn>
                              </p:par>
                              <p:par>
                                <p:cTn id="488" presetID="10" presetClass="entr" presetSubtype="0" fill="hold" grpId="0" nodeType="withEffect">
                                  <p:stCondLst>
                                    <p:cond delay="0"/>
                                  </p:stCondLst>
                                  <p:childTnLst>
                                    <p:set>
                                      <p:cBhvr>
                                        <p:cTn id="489" dur="1" fill="hold">
                                          <p:stCondLst>
                                            <p:cond delay="0"/>
                                          </p:stCondLst>
                                        </p:cTn>
                                        <p:tgtEl>
                                          <p:spTgt spid="102598"/>
                                        </p:tgtEl>
                                        <p:attrNameLst>
                                          <p:attrName>style.visibility</p:attrName>
                                        </p:attrNameLst>
                                      </p:cBhvr>
                                      <p:to>
                                        <p:strVal val="visible"/>
                                      </p:to>
                                    </p:set>
                                    <p:animEffect transition="in" filter="fade">
                                      <p:cBhvr>
                                        <p:cTn id="490" dur="500"/>
                                        <p:tgtEl>
                                          <p:spTgt spid="102598"/>
                                        </p:tgtEl>
                                      </p:cBhvr>
                                    </p:animEffect>
                                  </p:childTnLst>
                                </p:cTn>
                              </p:par>
                              <p:par>
                                <p:cTn id="491" presetID="10" presetClass="entr" presetSubtype="0" fill="hold" grpId="0" nodeType="withEffect">
                                  <p:stCondLst>
                                    <p:cond delay="0"/>
                                  </p:stCondLst>
                                  <p:childTnLst>
                                    <p:set>
                                      <p:cBhvr>
                                        <p:cTn id="492" dur="1" fill="hold">
                                          <p:stCondLst>
                                            <p:cond delay="0"/>
                                          </p:stCondLst>
                                        </p:cTn>
                                        <p:tgtEl>
                                          <p:spTgt spid="102595"/>
                                        </p:tgtEl>
                                        <p:attrNameLst>
                                          <p:attrName>style.visibility</p:attrName>
                                        </p:attrNameLst>
                                      </p:cBhvr>
                                      <p:to>
                                        <p:strVal val="visible"/>
                                      </p:to>
                                    </p:set>
                                    <p:animEffect transition="in" filter="fade">
                                      <p:cBhvr>
                                        <p:cTn id="493" dur="500"/>
                                        <p:tgtEl>
                                          <p:spTgt spid="102595"/>
                                        </p:tgtEl>
                                      </p:cBhvr>
                                    </p:animEffect>
                                  </p:childTnLst>
                                </p:cTn>
                              </p:par>
                            </p:childTnLst>
                          </p:cTn>
                        </p:par>
                      </p:childTnLst>
                    </p:cTn>
                  </p:par>
                  <p:par>
                    <p:cTn id="494" fill="hold" nodeType="clickPar">
                      <p:stCondLst>
                        <p:cond delay="indefinite"/>
                      </p:stCondLst>
                      <p:childTnLst>
                        <p:par>
                          <p:cTn id="495" fill="hold" nodeType="withGroup">
                            <p:stCondLst>
                              <p:cond delay="0"/>
                            </p:stCondLst>
                            <p:childTnLst>
                              <p:par>
                                <p:cTn id="496" presetID="10" presetClass="entr" presetSubtype="0" fill="hold" grpId="0" nodeType="clickEffect">
                                  <p:stCondLst>
                                    <p:cond delay="0"/>
                                  </p:stCondLst>
                                  <p:childTnLst>
                                    <p:set>
                                      <p:cBhvr>
                                        <p:cTn id="497" dur="1" fill="hold">
                                          <p:stCondLst>
                                            <p:cond delay="0"/>
                                          </p:stCondLst>
                                        </p:cTn>
                                        <p:tgtEl>
                                          <p:spTgt spid="102585"/>
                                        </p:tgtEl>
                                        <p:attrNameLst>
                                          <p:attrName>style.visibility</p:attrName>
                                        </p:attrNameLst>
                                      </p:cBhvr>
                                      <p:to>
                                        <p:strVal val="visible"/>
                                      </p:to>
                                    </p:set>
                                    <p:animEffect transition="in" filter="fade">
                                      <p:cBhvr>
                                        <p:cTn id="498" dur="500"/>
                                        <p:tgtEl>
                                          <p:spTgt spid="102585"/>
                                        </p:tgtEl>
                                      </p:cBhvr>
                                    </p:animEffect>
                                  </p:childTnLst>
                                </p:cTn>
                              </p:par>
                              <p:par>
                                <p:cTn id="499" presetID="10" presetClass="entr" presetSubtype="0" fill="hold" grpId="0" nodeType="withEffect">
                                  <p:stCondLst>
                                    <p:cond delay="0"/>
                                  </p:stCondLst>
                                  <p:childTnLst>
                                    <p:set>
                                      <p:cBhvr>
                                        <p:cTn id="500" dur="1" fill="hold">
                                          <p:stCondLst>
                                            <p:cond delay="0"/>
                                          </p:stCondLst>
                                        </p:cTn>
                                        <p:tgtEl>
                                          <p:spTgt spid="102584"/>
                                        </p:tgtEl>
                                        <p:attrNameLst>
                                          <p:attrName>style.visibility</p:attrName>
                                        </p:attrNameLst>
                                      </p:cBhvr>
                                      <p:to>
                                        <p:strVal val="visible"/>
                                      </p:to>
                                    </p:set>
                                    <p:animEffect transition="in" filter="fade">
                                      <p:cBhvr>
                                        <p:cTn id="501" dur="500"/>
                                        <p:tgtEl>
                                          <p:spTgt spid="102584"/>
                                        </p:tgtEl>
                                      </p:cBhvr>
                                    </p:animEffect>
                                  </p:childTnLst>
                                </p:cTn>
                              </p:par>
                              <p:par>
                                <p:cTn id="502" presetID="10" presetClass="entr" presetSubtype="0" fill="hold" grpId="0" nodeType="withEffect">
                                  <p:stCondLst>
                                    <p:cond delay="0"/>
                                  </p:stCondLst>
                                  <p:childTnLst>
                                    <p:set>
                                      <p:cBhvr>
                                        <p:cTn id="503" dur="1" fill="hold">
                                          <p:stCondLst>
                                            <p:cond delay="0"/>
                                          </p:stCondLst>
                                        </p:cTn>
                                        <p:tgtEl>
                                          <p:spTgt spid="102594"/>
                                        </p:tgtEl>
                                        <p:attrNameLst>
                                          <p:attrName>style.visibility</p:attrName>
                                        </p:attrNameLst>
                                      </p:cBhvr>
                                      <p:to>
                                        <p:strVal val="visible"/>
                                      </p:to>
                                    </p:set>
                                    <p:animEffect transition="in" filter="fade">
                                      <p:cBhvr>
                                        <p:cTn id="504" dur="500"/>
                                        <p:tgtEl>
                                          <p:spTgt spid="102594"/>
                                        </p:tgtEl>
                                      </p:cBhvr>
                                    </p:animEffect>
                                  </p:childTnLst>
                                </p:cTn>
                              </p:par>
                              <p:par>
                                <p:cTn id="505" presetID="22" presetClass="entr" presetSubtype="1" fill="hold" nodeType="withEffect">
                                  <p:stCondLst>
                                    <p:cond delay="0"/>
                                  </p:stCondLst>
                                  <p:childTnLst>
                                    <p:set>
                                      <p:cBhvr>
                                        <p:cTn id="506" dur="1" fill="hold">
                                          <p:stCondLst>
                                            <p:cond delay="0"/>
                                          </p:stCondLst>
                                        </p:cTn>
                                        <p:tgtEl>
                                          <p:spTgt spid="102599"/>
                                        </p:tgtEl>
                                        <p:attrNameLst>
                                          <p:attrName>style.visibility</p:attrName>
                                        </p:attrNameLst>
                                      </p:cBhvr>
                                      <p:to>
                                        <p:strVal val="visible"/>
                                      </p:to>
                                    </p:set>
                                    <p:animEffect transition="in" filter="wipe(up)">
                                      <p:cBhvr>
                                        <p:cTn id="507" dur="1000"/>
                                        <p:tgtEl>
                                          <p:spTgt spid="102599"/>
                                        </p:tgtEl>
                                      </p:cBhvr>
                                    </p:animEffect>
                                  </p:childTnLst>
                                </p:cTn>
                              </p:par>
                              <p:par>
                                <p:cTn id="508" presetID="22" presetClass="entr" presetSubtype="1" fill="hold" nodeType="withEffect">
                                  <p:stCondLst>
                                    <p:cond delay="0"/>
                                  </p:stCondLst>
                                  <p:childTnLst>
                                    <p:set>
                                      <p:cBhvr>
                                        <p:cTn id="509" dur="1" fill="hold">
                                          <p:stCondLst>
                                            <p:cond delay="0"/>
                                          </p:stCondLst>
                                        </p:cTn>
                                        <p:tgtEl>
                                          <p:spTgt spid="102602"/>
                                        </p:tgtEl>
                                        <p:attrNameLst>
                                          <p:attrName>style.visibility</p:attrName>
                                        </p:attrNameLst>
                                      </p:cBhvr>
                                      <p:to>
                                        <p:strVal val="visible"/>
                                      </p:to>
                                    </p:set>
                                    <p:animEffect transition="in" filter="wipe(up)">
                                      <p:cBhvr>
                                        <p:cTn id="510" dur="1000"/>
                                        <p:tgtEl>
                                          <p:spTgt spid="102602"/>
                                        </p:tgtEl>
                                      </p:cBhvr>
                                    </p:animEffect>
                                  </p:childTnLst>
                                </p:cTn>
                              </p:par>
                              <p:par>
                                <p:cTn id="511" presetID="22" presetClass="entr" presetSubtype="1" fill="hold" grpId="0" nodeType="withEffect">
                                  <p:stCondLst>
                                    <p:cond delay="0"/>
                                  </p:stCondLst>
                                  <p:childTnLst>
                                    <p:set>
                                      <p:cBhvr>
                                        <p:cTn id="512" dur="1" fill="hold">
                                          <p:stCondLst>
                                            <p:cond delay="0"/>
                                          </p:stCondLst>
                                        </p:cTn>
                                        <p:tgtEl>
                                          <p:spTgt spid="102583"/>
                                        </p:tgtEl>
                                        <p:attrNameLst>
                                          <p:attrName>style.visibility</p:attrName>
                                        </p:attrNameLst>
                                      </p:cBhvr>
                                      <p:to>
                                        <p:strVal val="visible"/>
                                      </p:to>
                                    </p:set>
                                    <p:animEffect transition="in" filter="wipe(up)">
                                      <p:cBhvr>
                                        <p:cTn id="513" dur="1000"/>
                                        <p:tgtEl>
                                          <p:spTgt spid="102583"/>
                                        </p:tgtEl>
                                      </p:cBhvr>
                                    </p:animEffect>
                                  </p:childTnLst>
                                </p:cTn>
                              </p:par>
                            </p:childTnLst>
                          </p:cTn>
                        </p:par>
                      </p:childTnLst>
                    </p:cTn>
                  </p:par>
                  <p:par>
                    <p:cTn id="514" fill="hold" nodeType="clickPar">
                      <p:stCondLst>
                        <p:cond delay="indefinite"/>
                      </p:stCondLst>
                      <p:childTnLst>
                        <p:par>
                          <p:cTn id="515" fill="hold" nodeType="withGroup">
                            <p:stCondLst>
                              <p:cond delay="0"/>
                            </p:stCondLst>
                            <p:childTnLst>
                              <p:par>
                                <p:cTn id="516" presetID="10" presetClass="entr" presetSubtype="0" fill="hold" grpId="0" nodeType="clickEffect">
                                  <p:stCondLst>
                                    <p:cond delay="0"/>
                                  </p:stCondLst>
                                  <p:childTnLst>
                                    <p:set>
                                      <p:cBhvr>
                                        <p:cTn id="517" dur="1" fill="hold">
                                          <p:stCondLst>
                                            <p:cond delay="0"/>
                                          </p:stCondLst>
                                        </p:cTn>
                                        <p:tgtEl>
                                          <p:spTgt spid="102591">
                                            <p:txEl>
                                              <p:pRg st="1" end="1"/>
                                            </p:txEl>
                                          </p:spTgt>
                                        </p:tgtEl>
                                        <p:attrNameLst>
                                          <p:attrName>style.visibility</p:attrName>
                                        </p:attrNameLst>
                                      </p:cBhvr>
                                      <p:to>
                                        <p:strVal val="visible"/>
                                      </p:to>
                                    </p:set>
                                    <p:animEffect transition="in" filter="fade">
                                      <p:cBhvr>
                                        <p:cTn id="518" dur="500"/>
                                        <p:tgtEl>
                                          <p:spTgt spid="102591">
                                            <p:txEl>
                                              <p:pRg st="1" end="1"/>
                                            </p:txEl>
                                          </p:spTgt>
                                        </p:tgtEl>
                                      </p:cBhvr>
                                    </p:animEffect>
                                  </p:childTnLst>
                                </p:cTn>
                              </p:par>
                            </p:childTnLst>
                          </p:cTn>
                        </p:par>
                      </p:childTnLst>
                    </p:cTn>
                  </p:par>
                  <p:par>
                    <p:cTn id="519" fill="hold" nodeType="clickPar">
                      <p:stCondLst>
                        <p:cond delay="indefinite"/>
                      </p:stCondLst>
                      <p:childTnLst>
                        <p:par>
                          <p:cTn id="520" fill="hold" nodeType="withGroup">
                            <p:stCondLst>
                              <p:cond delay="0"/>
                            </p:stCondLst>
                            <p:childTnLst>
                              <p:par>
                                <p:cTn id="521" presetID="10" presetClass="entr" presetSubtype="0" fill="hold" grpId="0" nodeType="clickEffect">
                                  <p:stCondLst>
                                    <p:cond delay="0"/>
                                  </p:stCondLst>
                                  <p:childTnLst>
                                    <p:set>
                                      <p:cBhvr>
                                        <p:cTn id="522" dur="1" fill="hold">
                                          <p:stCondLst>
                                            <p:cond delay="0"/>
                                          </p:stCondLst>
                                        </p:cTn>
                                        <p:tgtEl>
                                          <p:spTgt spid="102530">
                                            <p:txEl>
                                              <p:pRg st="0" end="0"/>
                                            </p:txEl>
                                          </p:spTgt>
                                        </p:tgtEl>
                                        <p:attrNameLst>
                                          <p:attrName>style.visibility</p:attrName>
                                        </p:attrNameLst>
                                      </p:cBhvr>
                                      <p:to>
                                        <p:strVal val="visible"/>
                                      </p:to>
                                    </p:set>
                                    <p:animEffect transition="in" filter="fade">
                                      <p:cBhvr>
                                        <p:cTn id="523" dur="500"/>
                                        <p:tgtEl>
                                          <p:spTgt spid="102530">
                                            <p:txEl>
                                              <p:pRg st="0" end="0"/>
                                            </p:txEl>
                                          </p:spTgt>
                                        </p:tgtEl>
                                      </p:cBhvr>
                                    </p:animEffect>
                                  </p:childTnLst>
                                </p:cTn>
                              </p:par>
                            </p:childTnLst>
                          </p:cTn>
                        </p:par>
                      </p:childTnLst>
                    </p:cTn>
                  </p:par>
                  <p:par>
                    <p:cTn id="524" fill="hold" nodeType="clickPar">
                      <p:stCondLst>
                        <p:cond delay="indefinite"/>
                      </p:stCondLst>
                      <p:childTnLst>
                        <p:par>
                          <p:cTn id="525" fill="hold" nodeType="withGroup">
                            <p:stCondLst>
                              <p:cond delay="0"/>
                            </p:stCondLst>
                            <p:childTnLst>
                              <p:par>
                                <p:cTn id="526" presetID="10" presetClass="entr" presetSubtype="0" fill="hold" grpId="0" nodeType="clickEffect">
                                  <p:stCondLst>
                                    <p:cond delay="0"/>
                                  </p:stCondLst>
                                  <p:childTnLst>
                                    <p:set>
                                      <p:cBhvr>
                                        <p:cTn id="527" dur="1" fill="hold">
                                          <p:stCondLst>
                                            <p:cond delay="0"/>
                                          </p:stCondLst>
                                        </p:cTn>
                                        <p:tgtEl>
                                          <p:spTgt spid="102526"/>
                                        </p:tgtEl>
                                        <p:attrNameLst>
                                          <p:attrName>style.visibility</p:attrName>
                                        </p:attrNameLst>
                                      </p:cBhvr>
                                      <p:to>
                                        <p:strVal val="visible"/>
                                      </p:to>
                                    </p:set>
                                    <p:animEffect transition="in" filter="fade">
                                      <p:cBhvr>
                                        <p:cTn id="528" dur="500"/>
                                        <p:tgtEl>
                                          <p:spTgt spid="102526"/>
                                        </p:tgtEl>
                                      </p:cBhvr>
                                    </p:animEffect>
                                  </p:childTnLst>
                                </p:cTn>
                              </p:par>
                              <p:par>
                                <p:cTn id="529" presetID="10" presetClass="entr" presetSubtype="0" fill="hold" grpId="0" nodeType="withEffect">
                                  <p:stCondLst>
                                    <p:cond delay="0"/>
                                  </p:stCondLst>
                                  <p:childTnLst>
                                    <p:set>
                                      <p:cBhvr>
                                        <p:cTn id="530" dur="1" fill="hold">
                                          <p:stCondLst>
                                            <p:cond delay="0"/>
                                          </p:stCondLst>
                                        </p:cTn>
                                        <p:tgtEl>
                                          <p:spTgt spid="102578"/>
                                        </p:tgtEl>
                                        <p:attrNameLst>
                                          <p:attrName>style.visibility</p:attrName>
                                        </p:attrNameLst>
                                      </p:cBhvr>
                                      <p:to>
                                        <p:strVal val="visible"/>
                                      </p:to>
                                    </p:set>
                                    <p:animEffect transition="in" filter="fade">
                                      <p:cBhvr>
                                        <p:cTn id="531" dur="500"/>
                                        <p:tgtEl>
                                          <p:spTgt spid="102578"/>
                                        </p:tgtEl>
                                      </p:cBhvr>
                                    </p:animEffect>
                                  </p:childTnLst>
                                </p:cTn>
                              </p:par>
                              <p:par>
                                <p:cTn id="532" presetID="10" presetClass="entr" presetSubtype="0" fill="hold" grpId="0" nodeType="withEffect">
                                  <p:stCondLst>
                                    <p:cond delay="0"/>
                                  </p:stCondLst>
                                  <p:childTnLst>
                                    <p:set>
                                      <p:cBhvr>
                                        <p:cTn id="533" dur="1" fill="hold">
                                          <p:stCondLst>
                                            <p:cond delay="0"/>
                                          </p:stCondLst>
                                        </p:cTn>
                                        <p:tgtEl>
                                          <p:spTgt spid="102579"/>
                                        </p:tgtEl>
                                        <p:attrNameLst>
                                          <p:attrName>style.visibility</p:attrName>
                                        </p:attrNameLst>
                                      </p:cBhvr>
                                      <p:to>
                                        <p:strVal val="visible"/>
                                      </p:to>
                                    </p:set>
                                    <p:animEffect transition="in" filter="fade">
                                      <p:cBhvr>
                                        <p:cTn id="534" dur="500"/>
                                        <p:tgtEl>
                                          <p:spTgt spid="102579"/>
                                        </p:tgtEl>
                                      </p:cBhvr>
                                    </p:animEffect>
                                  </p:childTnLst>
                                </p:cTn>
                              </p:par>
                              <p:par>
                                <p:cTn id="535" presetID="10" presetClass="entr" presetSubtype="0" fill="hold" grpId="0" nodeType="withEffect">
                                  <p:stCondLst>
                                    <p:cond delay="0"/>
                                  </p:stCondLst>
                                  <p:childTnLst>
                                    <p:set>
                                      <p:cBhvr>
                                        <p:cTn id="536" dur="1" fill="hold">
                                          <p:stCondLst>
                                            <p:cond delay="0"/>
                                          </p:stCondLst>
                                        </p:cTn>
                                        <p:tgtEl>
                                          <p:spTgt spid="102592"/>
                                        </p:tgtEl>
                                        <p:attrNameLst>
                                          <p:attrName>style.visibility</p:attrName>
                                        </p:attrNameLst>
                                      </p:cBhvr>
                                      <p:to>
                                        <p:strVal val="visible"/>
                                      </p:to>
                                    </p:set>
                                    <p:animEffect transition="in" filter="fade">
                                      <p:cBhvr>
                                        <p:cTn id="537" dur="500"/>
                                        <p:tgtEl>
                                          <p:spTgt spid="102592"/>
                                        </p:tgtEl>
                                      </p:cBhvr>
                                    </p:animEffect>
                                  </p:childTnLst>
                                </p:cTn>
                              </p:par>
                              <p:par>
                                <p:cTn id="538" presetID="10" presetClass="entr" presetSubtype="0" fill="hold" grpId="0" nodeType="withEffect">
                                  <p:stCondLst>
                                    <p:cond delay="0"/>
                                  </p:stCondLst>
                                  <p:childTnLst>
                                    <p:set>
                                      <p:cBhvr>
                                        <p:cTn id="539" dur="1" fill="hold">
                                          <p:stCondLst>
                                            <p:cond delay="0"/>
                                          </p:stCondLst>
                                        </p:cTn>
                                        <p:tgtEl>
                                          <p:spTgt spid="102606"/>
                                        </p:tgtEl>
                                        <p:attrNameLst>
                                          <p:attrName>style.visibility</p:attrName>
                                        </p:attrNameLst>
                                      </p:cBhvr>
                                      <p:to>
                                        <p:strVal val="visible"/>
                                      </p:to>
                                    </p:set>
                                    <p:animEffect transition="in" filter="fade">
                                      <p:cBhvr>
                                        <p:cTn id="540" dur="500"/>
                                        <p:tgtEl>
                                          <p:spTgt spid="102606"/>
                                        </p:tgtEl>
                                      </p:cBhvr>
                                    </p:animEffect>
                                  </p:childTnLst>
                                </p:cTn>
                              </p:par>
                              <p:par>
                                <p:cTn id="541" presetID="10" presetClass="entr" presetSubtype="0" fill="hold" grpId="0" nodeType="withEffect">
                                  <p:stCondLst>
                                    <p:cond delay="0"/>
                                  </p:stCondLst>
                                  <p:childTnLst>
                                    <p:set>
                                      <p:cBhvr>
                                        <p:cTn id="542" dur="1" fill="hold">
                                          <p:stCondLst>
                                            <p:cond delay="0"/>
                                          </p:stCondLst>
                                        </p:cTn>
                                        <p:tgtEl>
                                          <p:spTgt spid="102525"/>
                                        </p:tgtEl>
                                        <p:attrNameLst>
                                          <p:attrName>style.visibility</p:attrName>
                                        </p:attrNameLst>
                                      </p:cBhvr>
                                      <p:to>
                                        <p:strVal val="visible"/>
                                      </p:to>
                                    </p:set>
                                    <p:animEffect transition="in" filter="fade">
                                      <p:cBhvr>
                                        <p:cTn id="543" dur="500"/>
                                        <p:tgtEl>
                                          <p:spTgt spid="102525"/>
                                        </p:tgtEl>
                                      </p:cBhvr>
                                    </p:animEffect>
                                  </p:childTnLst>
                                </p:cTn>
                              </p:par>
                              <p:par>
                                <p:cTn id="544" presetID="10" presetClass="entr" presetSubtype="0" fill="hold" grpId="0" nodeType="withEffect">
                                  <p:stCondLst>
                                    <p:cond delay="0"/>
                                  </p:stCondLst>
                                  <p:childTnLst>
                                    <p:set>
                                      <p:cBhvr>
                                        <p:cTn id="545" dur="1" fill="hold">
                                          <p:stCondLst>
                                            <p:cond delay="0"/>
                                          </p:stCondLst>
                                        </p:cTn>
                                        <p:tgtEl>
                                          <p:spTgt spid="102544"/>
                                        </p:tgtEl>
                                        <p:attrNameLst>
                                          <p:attrName>style.visibility</p:attrName>
                                        </p:attrNameLst>
                                      </p:cBhvr>
                                      <p:to>
                                        <p:strVal val="visible"/>
                                      </p:to>
                                    </p:set>
                                    <p:animEffect transition="in" filter="fade">
                                      <p:cBhvr>
                                        <p:cTn id="546" dur="500"/>
                                        <p:tgtEl>
                                          <p:spTgt spid="102544"/>
                                        </p:tgtEl>
                                      </p:cBhvr>
                                    </p:animEffect>
                                  </p:childTnLst>
                                </p:cTn>
                              </p:par>
                              <p:par>
                                <p:cTn id="547" presetID="10" presetClass="entr" presetSubtype="0" fill="hold" grpId="0" nodeType="withEffect">
                                  <p:stCondLst>
                                    <p:cond delay="0"/>
                                  </p:stCondLst>
                                  <p:childTnLst>
                                    <p:set>
                                      <p:cBhvr>
                                        <p:cTn id="548" dur="1" fill="hold">
                                          <p:stCondLst>
                                            <p:cond delay="0"/>
                                          </p:stCondLst>
                                        </p:cTn>
                                        <p:tgtEl>
                                          <p:spTgt spid="102528"/>
                                        </p:tgtEl>
                                        <p:attrNameLst>
                                          <p:attrName>style.visibility</p:attrName>
                                        </p:attrNameLst>
                                      </p:cBhvr>
                                      <p:to>
                                        <p:strVal val="visible"/>
                                      </p:to>
                                    </p:set>
                                    <p:animEffect transition="in" filter="fade">
                                      <p:cBhvr>
                                        <p:cTn id="549" dur="500"/>
                                        <p:tgtEl>
                                          <p:spTgt spid="102528"/>
                                        </p:tgtEl>
                                      </p:cBhvr>
                                    </p:animEffect>
                                  </p:childTnLst>
                                </p:cTn>
                              </p:par>
                              <p:par>
                                <p:cTn id="550" presetID="10" presetClass="entr" presetSubtype="0" fill="hold" nodeType="withEffect">
                                  <p:stCondLst>
                                    <p:cond delay="0"/>
                                  </p:stCondLst>
                                  <p:childTnLst>
                                    <p:set>
                                      <p:cBhvr>
                                        <p:cTn id="551" dur="1" fill="hold">
                                          <p:stCondLst>
                                            <p:cond delay="0"/>
                                          </p:stCondLst>
                                        </p:cTn>
                                        <p:tgtEl>
                                          <p:spTgt spid="102403"/>
                                        </p:tgtEl>
                                        <p:attrNameLst>
                                          <p:attrName>style.visibility</p:attrName>
                                        </p:attrNameLst>
                                      </p:cBhvr>
                                      <p:to>
                                        <p:strVal val="visible"/>
                                      </p:to>
                                    </p:set>
                                    <p:animEffect transition="in" filter="fade">
                                      <p:cBhvr>
                                        <p:cTn id="552" dur="500"/>
                                        <p:tgtEl>
                                          <p:spTgt spid="102403"/>
                                        </p:tgtEl>
                                      </p:cBhvr>
                                    </p:animEffect>
                                  </p:childTnLst>
                                </p:cTn>
                              </p:par>
                              <p:par>
                                <p:cTn id="553" presetID="10" presetClass="entr" presetSubtype="0" fill="hold" nodeType="withEffect">
                                  <p:stCondLst>
                                    <p:cond delay="0"/>
                                  </p:stCondLst>
                                  <p:childTnLst>
                                    <p:set>
                                      <p:cBhvr>
                                        <p:cTn id="554" dur="1" fill="hold">
                                          <p:stCondLst>
                                            <p:cond delay="0"/>
                                          </p:stCondLst>
                                        </p:cTn>
                                        <p:tgtEl>
                                          <p:spTgt spid="102529"/>
                                        </p:tgtEl>
                                        <p:attrNameLst>
                                          <p:attrName>style.visibility</p:attrName>
                                        </p:attrNameLst>
                                      </p:cBhvr>
                                      <p:to>
                                        <p:strVal val="visible"/>
                                      </p:to>
                                    </p:set>
                                    <p:animEffect transition="in" filter="fade">
                                      <p:cBhvr>
                                        <p:cTn id="555" dur="500"/>
                                        <p:tgtEl>
                                          <p:spTgt spid="102529"/>
                                        </p:tgtEl>
                                      </p:cBhvr>
                                    </p:animEffect>
                                  </p:childTnLst>
                                </p:cTn>
                              </p:par>
                              <p:par>
                                <p:cTn id="556" presetID="10" presetClass="entr" presetSubtype="0" fill="hold" nodeType="withEffect">
                                  <p:stCondLst>
                                    <p:cond delay="0"/>
                                  </p:stCondLst>
                                  <p:childTnLst>
                                    <p:set>
                                      <p:cBhvr>
                                        <p:cTn id="557" dur="1" fill="hold">
                                          <p:stCondLst>
                                            <p:cond delay="0"/>
                                          </p:stCondLst>
                                        </p:cTn>
                                        <p:tgtEl>
                                          <p:spTgt spid="102531"/>
                                        </p:tgtEl>
                                        <p:attrNameLst>
                                          <p:attrName>style.visibility</p:attrName>
                                        </p:attrNameLst>
                                      </p:cBhvr>
                                      <p:to>
                                        <p:strVal val="visible"/>
                                      </p:to>
                                    </p:set>
                                    <p:animEffect transition="in" filter="fade">
                                      <p:cBhvr>
                                        <p:cTn id="558" dur="500"/>
                                        <p:tgtEl>
                                          <p:spTgt spid="102531"/>
                                        </p:tgtEl>
                                      </p:cBhvr>
                                    </p:animEffect>
                                  </p:childTnLst>
                                </p:cTn>
                              </p:par>
                              <p:par>
                                <p:cTn id="559" presetID="10" presetClass="entr" presetSubtype="0" fill="hold" nodeType="withEffect">
                                  <p:stCondLst>
                                    <p:cond delay="0"/>
                                  </p:stCondLst>
                                  <p:childTnLst>
                                    <p:set>
                                      <p:cBhvr>
                                        <p:cTn id="560" dur="1" fill="hold">
                                          <p:stCondLst>
                                            <p:cond delay="0"/>
                                          </p:stCondLst>
                                        </p:cTn>
                                        <p:tgtEl>
                                          <p:spTgt spid="102532"/>
                                        </p:tgtEl>
                                        <p:attrNameLst>
                                          <p:attrName>style.visibility</p:attrName>
                                        </p:attrNameLst>
                                      </p:cBhvr>
                                      <p:to>
                                        <p:strVal val="visible"/>
                                      </p:to>
                                    </p:set>
                                    <p:animEffect transition="in" filter="fade">
                                      <p:cBhvr>
                                        <p:cTn id="561" dur="500"/>
                                        <p:tgtEl>
                                          <p:spTgt spid="102532"/>
                                        </p:tgtEl>
                                      </p:cBhvr>
                                    </p:animEffect>
                                  </p:childTnLst>
                                </p:cTn>
                              </p:par>
                            </p:childTnLst>
                          </p:cTn>
                        </p:par>
                      </p:childTnLst>
                    </p:cTn>
                  </p:par>
                  <p:par>
                    <p:cTn id="562" fill="hold" nodeType="clickPar">
                      <p:stCondLst>
                        <p:cond delay="indefinite"/>
                      </p:stCondLst>
                      <p:childTnLst>
                        <p:par>
                          <p:cTn id="563" fill="hold" nodeType="withGroup">
                            <p:stCondLst>
                              <p:cond delay="0"/>
                            </p:stCondLst>
                            <p:childTnLst>
                              <p:par>
                                <p:cTn id="564" presetID="22" presetClass="entr" presetSubtype="1" fill="hold" nodeType="clickEffect">
                                  <p:stCondLst>
                                    <p:cond delay="0"/>
                                  </p:stCondLst>
                                  <p:childTnLst>
                                    <p:set>
                                      <p:cBhvr>
                                        <p:cTn id="565" dur="1" fill="hold">
                                          <p:stCondLst>
                                            <p:cond delay="0"/>
                                          </p:stCondLst>
                                        </p:cTn>
                                        <p:tgtEl>
                                          <p:spTgt spid="102405"/>
                                        </p:tgtEl>
                                        <p:attrNameLst>
                                          <p:attrName>style.visibility</p:attrName>
                                        </p:attrNameLst>
                                      </p:cBhvr>
                                      <p:to>
                                        <p:strVal val="visible"/>
                                      </p:to>
                                    </p:set>
                                    <p:animEffect transition="in" filter="wipe(up)">
                                      <p:cBhvr>
                                        <p:cTn id="566" dur="2000"/>
                                        <p:tgtEl>
                                          <p:spTgt spid="102405"/>
                                        </p:tgtEl>
                                      </p:cBhvr>
                                    </p:animEffect>
                                  </p:childTnLst>
                                </p:cTn>
                              </p:par>
                              <p:par>
                                <p:cTn id="567" presetID="22" presetClass="entr" presetSubtype="1" fill="hold" grpId="0" nodeType="withEffect">
                                  <p:stCondLst>
                                    <p:cond delay="0"/>
                                  </p:stCondLst>
                                  <p:childTnLst>
                                    <p:set>
                                      <p:cBhvr>
                                        <p:cTn id="568" dur="1" fill="hold">
                                          <p:stCondLst>
                                            <p:cond delay="0"/>
                                          </p:stCondLst>
                                        </p:cTn>
                                        <p:tgtEl>
                                          <p:spTgt spid="102543"/>
                                        </p:tgtEl>
                                        <p:attrNameLst>
                                          <p:attrName>style.visibility</p:attrName>
                                        </p:attrNameLst>
                                      </p:cBhvr>
                                      <p:to>
                                        <p:strVal val="visible"/>
                                      </p:to>
                                    </p:set>
                                    <p:animEffect transition="in" filter="wipe(up)">
                                      <p:cBhvr>
                                        <p:cTn id="569" dur="2000"/>
                                        <p:tgtEl>
                                          <p:spTgt spid="102543"/>
                                        </p:tgtEl>
                                      </p:cBhvr>
                                    </p:animEffect>
                                  </p:childTnLst>
                                </p:cTn>
                              </p:par>
                            </p:childTnLst>
                          </p:cTn>
                        </p:par>
                      </p:childTnLst>
                    </p:cTn>
                  </p:par>
                  <p:par>
                    <p:cTn id="570" fill="hold" nodeType="clickPar">
                      <p:stCondLst>
                        <p:cond delay="indefinite"/>
                      </p:stCondLst>
                      <p:childTnLst>
                        <p:par>
                          <p:cTn id="571" fill="hold" nodeType="withGroup">
                            <p:stCondLst>
                              <p:cond delay="0"/>
                            </p:stCondLst>
                            <p:childTnLst>
                              <p:par>
                                <p:cTn id="572" presetID="10" presetClass="entr" presetSubtype="0" fill="hold" grpId="0" nodeType="clickEffect">
                                  <p:stCondLst>
                                    <p:cond delay="0"/>
                                  </p:stCondLst>
                                  <p:childTnLst>
                                    <p:set>
                                      <p:cBhvr>
                                        <p:cTn id="573" dur="1" fill="hold">
                                          <p:stCondLst>
                                            <p:cond delay="0"/>
                                          </p:stCondLst>
                                        </p:cTn>
                                        <p:tgtEl>
                                          <p:spTgt spid="102530">
                                            <p:txEl>
                                              <p:pRg st="1" end="1"/>
                                            </p:txEl>
                                          </p:spTgt>
                                        </p:tgtEl>
                                        <p:attrNameLst>
                                          <p:attrName>style.visibility</p:attrName>
                                        </p:attrNameLst>
                                      </p:cBhvr>
                                      <p:to>
                                        <p:strVal val="visible"/>
                                      </p:to>
                                    </p:set>
                                    <p:animEffect transition="in" filter="fade">
                                      <p:cBhvr>
                                        <p:cTn id="574" dur="500"/>
                                        <p:tgtEl>
                                          <p:spTgt spid="102530">
                                            <p:txEl>
                                              <p:pRg st="1" end="1"/>
                                            </p:txEl>
                                          </p:spTgt>
                                        </p:tgtEl>
                                      </p:cBhvr>
                                    </p:animEffect>
                                  </p:childTnLst>
                                </p:cTn>
                              </p:par>
                            </p:childTnLst>
                          </p:cTn>
                        </p:par>
                      </p:childTnLst>
                    </p:cTn>
                  </p:par>
                  <p:par>
                    <p:cTn id="575" fill="hold" nodeType="clickPar">
                      <p:stCondLst>
                        <p:cond delay="indefinite"/>
                      </p:stCondLst>
                      <p:childTnLst>
                        <p:par>
                          <p:cTn id="576" fill="hold" nodeType="withGroup">
                            <p:stCondLst>
                              <p:cond delay="0"/>
                            </p:stCondLst>
                            <p:childTnLst>
                              <p:par>
                                <p:cTn id="577" presetID="10" presetClass="entr" presetSubtype="0" fill="hold" grpId="0" nodeType="clickEffect">
                                  <p:stCondLst>
                                    <p:cond delay="0"/>
                                  </p:stCondLst>
                                  <p:childTnLst>
                                    <p:set>
                                      <p:cBhvr>
                                        <p:cTn id="578" dur="1" fill="hold">
                                          <p:stCondLst>
                                            <p:cond delay="0"/>
                                          </p:stCondLst>
                                        </p:cTn>
                                        <p:tgtEl>
                                          <p:spTgt spid="102503">
                                            <p:txEl>
                                              <p:pRg st="0" end="0"/>
                                            </p:txEl>
                                          </p:spTgt>
                                        </p:tgtEl>
                                        <p:attrNameLst>
                                          <p:attrName>style.visibility</p:attrName>
                                        </p:attrNameLst>
                                      </p:cBhvr>
                                      <p:to>
                                        <p:strVal val="visible"/>
                                      </p:to>
                                    </p:set>
                                    <p:animEffect transition="in" filter="fade">
                                      <p:cBhvr>
                                        <p:cTn id="579" dur="500"/>
                                        <p:tgtEl>
                                          <p:spTgt spid="102503">
                                            <p:txEl>
                                              <p:pRg st="0" end="0"/>
                                            </p:txEl>
                                          </p:spTgt>
                                        </p:tgtEl>
                                      </p:cBhvr>
                                    </p:animEffect>
                                  </p:childTnLst>
                                </p:cTn>
                              </p:par>
                            </p:childTnLst>
                          </p:cTn>
                        </p:par>
                      </p:childTnLst>
                    </p:cTn>
                  </p:par>
                  <p:par>
                    <p:cTn id="580" fill="hold" nodeType="clickPar">
                      <p:stCondLst>
                        <p:cond delay="indefinite"/>
                      </p:stCondLst>
                      <p:childTnLst>
                        <p:par>
                          <p:cTn id="581" fill="hold" nodeType="withGroup">
                            <p:stCondLst>
                              <p:cond delay="0"/>
                            </p:stCondLst>
                            <p:childTnLst>
                              <p:par>
                                <p:cTn id="582" presetID="10" presetClass="entr" presetSubtype="0" fill="hold" grpId="0" nodeType="clickEffect">
                                  <p:stCondLst>
                                    <p:cond delay="0"/>
                                  </p:stCondLst>
                                  <p:childTnLst>
                                    <p:set>
                                      <p:cBhvr>
                                        <p:cTn id="583" dur="1" fill="hold">
                                          <p:stCondLst>
                                            <p:cond delay="0"/>
                                          </p:stCondLst>
                                        </p:cTn>
                                        <p:tgtEl>
                                          <p:spTgt spid="102499"/>
                                        </p:tgtEl>
                                        <p:attrNameLst>
                                          <p:attrName>style.visibility</p:attrName>
                                        </p:attrNameLst>
                                      </p:cBhvr>
                                      <p:to>
                                        <p:strVal val="visible"/>
                                      </p:to>
                                    </p:set>
                                    <p:animEffect transition="in" filter="fade">
                                      <p:cBhvr>
                                        <p:cTn id="584" dur="500"/>
                                        <p:tgtEl>
                                          <p:spTgt spid="102499"/>
                                        </p:tgtEl>
                                      </p:cBhvr>
                                    </p:animEffect>
                                  </p:childTnLst>
                                </p:cTn>
                              </p:par>
                              <p:par>
                                <p:cTn id="585" presetID="10" presetClass="entr" presetSubtype="0" fill="hold" grpId="0" nodeType="withEffect">
                                  <p:stCondLst>
                                    <p:cond delay="0"/>
                                  </p:stCondLst>
                                  <p:childTnLst>
                                    <p:set>
                                      <p:cBhvr>
                                        <p:cTn id="586" dur="1" fill="hold">
                                          <p:stCondLst>
                                            <p:cond delay="0"/>
                                          </p:stCondLst>
                                        </p:cTn>
                                        <p:tgtEl>
                                          <p:spTgt spid="102500"/>
                                        </p:tgtEl>
                                        <p:attrNameLst>
                                          <p:attrName>style.visibility</p:attrName>
                                        </p:attrNameLst>
                                      </p:cBhvr>
                                      <p:to>
                                        <p:strVal val="visible"/>
                                      </p:to>
                                    </p:set>
                                    <p:animEffect transition="in" filter="fade">
                                      <p:cBhvr>
                                        <p:cTn id="587" dur="500"/>
                                        <p:tgtEl>
                                          <p:spTgt spid="102500"/>
                                        </p:tgtEl>
                                      </p:cBhvr>
                                    </p:animEffect>
                                  </p:childTnLst>
                                </p:cTn>
                              </p:par>
                              <p:par>
                                <p:cTn id="588" presetID="10" presetClass="entr" presetSubtype="0" fill="hold" grpId="0" nodeType="withEffect">
                                  <p:stCondLst>
                                    <p:cond delay="0"/>
                                  </p:stCondLst>
                                  <p:childTnLst>
                                    <p:set>
                                      <p:cBhvr>
                                        <p:cTn id="589" dur="1" fill="hold">
                                          <p:stCondLst>
                                            <p:cond delay="0"/>
                                          </p:stCondLst>
                                        </p:cTn>
                                        <p:tgtEl>
                                          <p:spTgt spid="102505"/>
                                        </p:tgtEl>
                                        <p:attrNameLst>
                                          <p:attrName>style.visibility</p:attrName>
                                        </p:attrNameLst>
                                      </p:cBhvr>
                                      <p:to>
                                        <p:strVal val="visible"/>
                                      </p:to>
                                    </p:set>
                                    <p:animEffect transition="in" filter="fade">
                                      <p:cBhvr>
                                        <p:cTn id="590" dur="500"/>
                                        <p:tgtEl>
                                          <p:spTgt spid="102505"/>
                                        </p:tgtEl>
                                      </p:cBhvr>
                                    </p:animEffect>
                                  </p:childTnLst>
                                </p:cTn>
                              </p:par>
                              <p:par>
                                <p:cTn id="591" presetID="10" presetClass="entr" presetSubtype="0" fill="hold" grpId="0" nodeType="withEffect">
                                  <p:stCondLst>
                                    <p:cond delay="0"/>
                                  </p:stCondLst>
                                  <p:childTnLst>
                                    <p:set>
                                      <p:cBhvr>
                                        <p:cTn id="592" dur="1" fill="hold">
                                          <p:stCondLst>
                                            <p:cond delay="0"/>
                                          </p:stCondLst>
                                        </p:cTn>
                                        <p:tgtEl>
                                          <p:spTgt spid="102506"/>
                                        </p:tgtEl>
                                        <p:attrNameLst>
                                          <p:attrName>style.visibility</p:attrName>
                                        </p:attrNameLst>
                                      </p:cBhvr>
                                      <p:to>
                                        <p:strVal val="visible"/>
                                      </p:to>
                                    </p:set>
                                    <p:animEffect transition="in" filter="fade">
                                      <p:cBhvr>
                                        <p:cTn id="593" dur="500"/>
                                        <p:tgtEl>
                                          <p:spTgt spid="102506"/>
                                        </p:tgtEl>
                                      </p:cBhvr>
                                    </p:animEffect>
                                  </p:childTnLst>
                                </p:cTn>
                              </p:par>
                              <p:par>
                                <p:cTn id="594" presetID="10" presetClass="entr" presetSubtype="0" fill="hold" grpId="0" nodeType="withEffect">
                                  <p:stCondLst>
                                    <p:cond delay="0"/>
                                  </p:stCondLst>
                                  <p:childTnLst>
                                    <p:set>
                                      <p:cBhvr>
                                        <p:cTn id="595" dur="1" fill="hold">
                                          <p:stCondLst>
                                            <p:cond delay="0"/>
                                          </p:stCondLst>
                                        </p:cTn>
                                        <p:tgtEl>
                                          <p:spTgt spid="102498"/>
                                        </p:tgtEl>
                                        <p:attrNameLst>
                                          <p:attrName>style.visibility</p:attrName>
                                        </p:attrNameLst>
                                      </p:cBhvr>
                                      <p:to>
                                        <p:strVal val="visible"/>
                                      </p:to>
                                    </p:set>
                                    <p:animEffect transition="in" filter="fade">
                                      <p:cBhvr>
                                        <p:cTn id="596" dur="500"/>
                                        <p:tgtEl>
                                          <p:spTgt spid="102498"/>
                                        </p:tgtEl>
                                      </p:cBhvr>
                                    </p:animEffect>
                                  </p:childTnLst>
                                </p:cTn>
                              </p:par>
                              <p:par>
                                <p:cTn id="597" presetID="10" presetClass="entr" presetSubtype="0" fill="hold" grpId="0" nodeType="withEffect">
                                  <p:stCondLst>
                                    <p:cond delay="0"/>
                                  </p:stCondLst>
                                  <p:childTnLst>
                                    <p:set>
                                      <p:cBhvr>
                                        <p:cTn id="598" dur="1" fill="hold">
                                          <p:stCondLst>
                                            <p:cond delay="0"/>
                                          </p:stCondLst>
                                        </p:cTn>
                                        <p:tgtEl>
                                          <p:spTgt spid="102501"/>
                                        </p:tgtEl>
                                        <p:attrNameLst>
                                          <p:attrName>style.visibility</p:attrName>
                                        </p:attrNameLst>
                                      </p:cBhvr>
                                      <p:to>
                                        <p:strVal val="visible"/>
                                      </p:to>
                                    </p:set>
                                    <p:animEffect transition="in" filter="fade">
                                      <p:cBhvr>
                                        <p:cTn id="599" dur="500"/>
                                        <p:tgtEl>
                                          <p:spTgt spid="102501"/>
                                        </p:tgtEl>
                                      </p:cBhvr>
                                    </p:animEffect>
                                  </p:childTnLst>
                                </p:cTn>
                              </p:par>
                              <p:par>
                                <p:cTn id="600" presetID="10" presetClass="entr" presetSubtype="0" fill="hold" grpId="0" nodeType="withEffect">
                                  <p:stCondLst>
                                    <p:cond delay="0"/>
                                  </p:stCondLst>
                                  <p:childTnLst>
                                    <p:set>
                                      <p:cBhvr>
                                        <p:cTn id="601" dur="1" fill="hold">
                                          <p:stCondLst>
                                            <p:cond delay="0"/>
                                          </p:stCondLst>
                                        </p:cTn>
                                        <p:tgtEl>
                                          <p:spTgt spid="102502"/>
                                        </p:tgtEl>
                                        <p:attrNameLst>
                                          <p:attrName>style.visibility</p:attrName>
                                        </p:attrNameLst>
                                      </p:cBhvr>
                                      <p:to>
                                        <p:strVal val="visible"/>
                                      </p:to>
                                    </p:set>
                                    <p:animEffect transition="in" filter="fade">
                                      <p:cBhvr>
                                        <p:cTn id="602" dur="500"/>
                                        <p:tgtEl>
                                          <p:spTgt spid="102502"/>
                                        </p:tgtEl>
                                      </p:cBhvr>
                                    </p:animEffect>
                                  </p:childTnLst>
                                </p:cTn>
                              </p:par>
                              <p:par>
                                <p:cTn id="603" presetID="10" presetClass="entr" presetSubtype="0" fill="hold" grpId="0" nodeType="withEffect">
                                  <p:stCondLst>
                                    <p:cond delay="0"/>
                                  </p:stCondLst>
                                  <p:childTnLst>
                                    <p:set>
                                      <p:cBhvr>
                                        <p:cTn id="604" dur="1" fill="hold">
                                          <p:stCondLst>
                                            <p:cond delay="0"/>
                                          </p:stCondLst>
                                        </p:cTn>
                                        <p:tgtEl>
                                          <p:spTgt spid="102566"/>
                                        </p:tgtEl>
                                        <p:attrNameLst>
                                          <p:attrName>style.visibility</p:attrName>
                                        </p:attrNameLst>
                                      </p:cBhvr>
                                      <p:to>
                                        <p:strVal val="visible"/>
                                      </p:to>
                                    </p:set>
                                    <p:animEffect transition="in" filter="fade">
                                      <p:cBhvr>
                                        <p:cTn id="605" dur="500"/>
                                        <p:tgtEl>
                                          <p:spTgt spid="102566"/>
                                        </p:tgtEl>
                                      </p:cBhvr>
                                    </p:animEffect>
                                  </p:childTnLst>
                                </p:cTn>
                              </p:par>
                              <p:par>
                                <p:cTn id="606" presetID="10" presetClass="entr" presetSubtype="0" fill="hold" grpId="0" nodeType="withEffect">
                                  <p:stCondLst>
                                    <p:cond delay="0"/>
                                  </p:stCondLst>
                                  <p:childTnLst>
                                    <p:set>
                                      <p:cBhvr>
                                        <p:cTn id="607" dur="1" fill="hold">
                                          <p:stCondLst>
                                            <p:cond delay="0"/>
                                          </p:stCondLst>
                                        </p:cTn>
                                        <p:tgtEl>
                                          <p:spTgt spid="102567"/>
                                        </p:tgtEl>
                                        <p:attrNameLst>
                                          <p:attrName>style.visibility</p:attrName>
                                        </p:attrNameLst>
                                      </p:cBhvr>
                                      <p:to>
                                        <p:strVal val="visible"/>
                                      </p:to>
                                    </p:set>
                                    <p:animEffect transition="in" filter="fade">
                                      <p:cBhvr>
                                        <p:cTn id="608" dur="500"/>
                                        <p:tgtEl>
                                          <p:spTgt spid="102567"/>
                                        </p:tgtEl>
                                      </p:cBhvr>
                                    </p:animEffect>
                                  </p:childTnLst>
                                </p:cTn>
                              </p:par>
                              <p:par>
                                <p:cTn id="609" presetID="10" presetClass="entr" presetSubtype="0" fill="hold" grpId="0" nodeType="withEffect">
                                  <p:stCondLst>
                                    <p:cond delay="0"/>
                                  </p:stCondLst>
                                  <p:childTnLst>
                                    <p:set>
                                      <p:cBhvr>
                                        <p:cTn id="610" dur="1" fill="hold">
                                          <p:stCondLst>
                                            <p:cond delay="0"/>
                                          </p:stCondLst>
                                        </p:cTn>
                                        <p:tgtEl>
                                          <p:spTgt spid="102568"/>
                                        </p:tgtEl>
                                        <p:attrNameLst>
                                          <p:attrName>style.visibility</p:attrName>
                                        </p:attrNameLst>
                                      </p:cBhvr>
                                      <p:to>
                                        <p:strVal val="visible"/>
                                      </p:to>
                                    </p:set>
                                    <p:animEffect transition="in" filter="fade">
                                      <p:cBhvr>
                                        <p:cTn id="611" dur="500"/>
                                        <p:tgtEl>
                                          <p:spTgt spid="102568"/>
                                        </p:tgtEl>
                                      </p:cBhvr>
                                    </p:animEffect>
                                  </p:childTnLst>
                                </p:cTn>
                              </p:par>
                              <p:par>
                                <p:cTn id="612" presetID="10" presetClass="entr" presetSubtype="0" fill="hold" grpId="0" nodeType="withEffect">
                                  <p:stCondLst>
                                    <p:cond delay="0"/>
                                  </p:stCondLst>
                                  <p:childTnLst>
                                    <p:set>
                                      <p:cBhvr>
                                        <p:cTn id="613" dur="1" fill="hold">
                                          <p:stCondLst>
                                            <p:cond delay="0"/>
                                          </p:stCondLst>
                                        </p:cTn>
                                        <p:tgtEl>
                                          <p:spTgt spid="102504"/>
                                        </p:tgtEl>
                                        <p:attrNameLst>
                                          <p:attrName>style.visibility</p:attrName>
                                        </p:attrNameLst>
                                      </p:cBhvr>
                                      <p:to>
                                        <p:strVal val="visible"/>
                                      </p:to>
                                    </p:set>
                                    <p:animEffect transition="in" filter="fade">
                                      <p:cBhvr>
                                        <p:cTn id="614" dur="500"/>
                                        <p:tgtEl>
                                          <p:spTgt spid="102504"/>
                                        </p:tgtEl>
                                      </p:cBhvr>
                                    </p:animEffect>
                                  </p:childTnLst>
                                </p:cTn>
                              </p:par>
                            </p:childTnLst>
                          </p:cTn>
                        </p:par>
                      </p:childTnLst>
                    </p:cTn>
                  </p:par>
                  <p:par>
                    <p:cTn id="615" fill="hold" nodeType="clickPar">
                      <p:stCondLst>
                        <p:cond delay="indefinite"/>
                      </p:stCondLst>
                      <p:childTnLst>
                        <p:par>
                          <p:cTn id="616" fill="hold" nodeType="withGroup">
                            <p:stCondLst>
                              <p:cond delay="0"/>
                            </p:stCondLst>
                            <p:childTnLst>
                              <p:par>
                                <p:cTn id="617" presetID="22" presetClass="entr" presetSubtype="1" fill="hold" grpId="0" nodeType="clickEffect">
                                  <p:stCondLst>
                                    <p:cond delay="0"/>
                                  </p:stCondLst>
                                  <p:childTnLst>
                                    <p:set>
                                      <p:cBhvr>
                                        <p:cTn id="618" dur="1" fill="hold">
                                          <p:stCondLst>
                                            <p:cond delay="0"/>
                                          </p:stCondLst>
                                        </p:cTn>
                                        <p:tgtEl>
                                          <p:spTgt spid="102420"/>
                                        </p:tgtEl>
                                        <p:attrNameLst>
                                          <p:attrName>style.visibility</p:attrName>
                                        </p:attrNameLst>
                                      </p:cBhvr>
                                      <p:to>
                                        <p:strVal val="visible"/>
                                      </p:to>
                                    </p:set>
                                    <p:animEffect transition="in" filter="wipe(up)">
                                      <p:cBhvr>
                                        <p:cTn id="619" dur="1000"/>
                                        <p:tgtEl>
                                          <p:spTgt spid="102420"/>
                                        </p:tgtEl>
                                      </p:cBhvr>
                                    </p:animEffect>
                                  </p:childTnLst>
                                </p:cTn>
                              </p:par>
                              <p:par>
                                <p:cTn id="620" presetID="22" presetClass="entr" presetSubtype="1" fill="hold" grpId="0" nodeType="withEffect">
                                  <p:stCondLst>
                                    <p:cond delay="0"/>
                                  </p:stCondLst>
                                  <p:childTnLst>
                                    <p:set>
                                      <p:cBhvr>
                                        <p:cTn id="621" dur="1" fill="hold">
                                          <p:stCondLst>
                                            <p:cond delay="0"/>
                                          </p:stCondLst>
                                        </p:cTn>
                                        <p:tgtEl>
                                          <p:spTgt spid="102419"/>
                                        </p:tgtEl>
                                        <p:attrNameLst>
                                          <p:attrName>style.visibility</p:attrName>
                                        </p:attrNameLst>
                                      </p:cBhvr>
                                      <p:to>
                                        <p:strVal val="visible"/>
                                      </p:to>
                                    </p:set>
                                    <p:animEffect transition="in" filter="wipe(up)">
                                      <p:cBhvr>
                                        <p:cTn id="622" dur="1000"/>
                                        <p:tgtEl>
                                          <p:spTgt spid="102419"/>
                                        </p:tgtEl>
                                      </p:cBhvr>
                                    </p:animEffect>
                                  </p:childTnLst>
                                </p:cTn>
                              </p:par>
                            </p:childTnLst>
                          </p:cTn>
                        </p:par>
                      </p:childTnLst>
                    </p:cTn>
                  </p:par>
                  <p:par>
                    <p:cTn id="623" fill="hold" nodeType="clickPar">
                      <p:stCondLst>
                        <p:cond delay="indefinite"/>
                      </p:stCondLst>
                      <p:childTnLst>
                        <p:par>
                          <p:cTn id="624" fill="hold" nodeType="withGroup">
                            <p:stCondLst>
                              <p:cond delay="0"/>
                            </p:stCondLst>
                            <p:childTnLst>
                              <p:par>
                                <p:cTn id="625" presetID="10" presetClass="entr" presetSubtype="0" fill="hold" grpId="0" nodeType="clickEffect">
                                  <p:stCondLst>
                                    <p:cond delay="0"/>
                                  </p:stCondLst>
                                  <p:childTnLst>
                                    <p:set>
                                      <p:cBhvr>
                                        <p:cTn id="626" dur="1" fill="hold">
                                          <p:stCondLst>
                                            <p:cond delay="0"/>
                                          </p:stCondLst>
                                        </p:cTn>
                                        <p:tgtEl>
                                          <p:spTgt spid="102503">
                                            <p:txEl>
                                              <p:pRg st="1" end="1"/>
                                            </p:txEl>
                                          </p:spTgt>
                                        </p:tgtEl>
                                        <p:attrNameLst>
                                          <p:attrName>style.visibility</p:attrName>
                                        </p:attrNameLst>
                                      </p:cBhvr>
                                      <p:to>
                                        <p:strVal val="visible"/>
                                      </p:to>
                                    </p:set>
                                    <p:animEffect transition="in" filter="fade">
                                      <p:cBhvr>
                                        <p:cTn id="627" dur="500"/>
                                        <p:tgtEl>
                                          <p:spTgt spid="102503">
                                            <p:txEl>
                                              <p:pRg st="1" end="1"/>
                                            </p:txEl>
                                          </p:spTgt>
                                        </p:tgtEl>
                                      </p:cBhvr>
                                    </p:animEffect>
                                  </p:childTnLst>
                                </p:cTn>
                              </p:par>
                            </p:childTnLst>
                          </p:cTn>
                        </p:par>
                      </p:childTnLst>
                    </p:cTn>
                  </p:par>
                  <p:par>
                    <p:cTn id="628" fill="hold" nodeType="clickPar">
                      <p:stCondLst>
                        <p:cond delay="indefinite"/>
                      </p:stCondLst>
                      <p:childTnLst>
                        <p:par>
                          <p:cTn id="629" fill="hold" nodeType="withGroup">
                            <p:stCondLst>
                              <p:cond delay="0"/>
                            </p:stCondLst>
                            <p:childTnLst>
                              <p:par>
                                <p:cTn id="630" presetID="10" presetClass="entr" presetSubtype="0" fill="hold" grpId="0" nodeType="clickEffect">
                                  <p:stCondLst>
                                    <p:cond delay="0"/>
                                  </p:stCondLst>
                                  <p:childTnLst>
                                    <p:set>
                                      <p:cBhvr>
                                        <p:cTn id="631" dur="1" fill="hold">
                                          <p:stCondLst>
                                            <p:cond delay="0"/>
                                          </p:stCondLst>
                                        </p:cTn>
                                        <p:tgtEl>
                                          <p:spTgt spid="102522">
                                            <p:txEl>
                                              <p:pRg st="0" end="0"/>
                                            </p:txEl>
                                          </p:spTgt>
                                        </p:tgtEl>
                                        <p:attrNameLst>
                                          <p:attrName>style.visibility</p:attrName>
                                        </p:attrNameLst>
                                      </p:cBhvr>
                                      <p:to>
                                        <p:strVal val="visible"/>
                                      </p:to>
                                    </p:set>
                                    <p:animEffect transition="in" filter="fade">
                                      <p:cBhvr>
                                        <p:cTn id="632" dur="500"/>
                                        <p:tgtEl>
                                          <p:spTgt spid="102522">
                                            <p:txEl>
                                              <p:pRg st="0" end="0"/>
                                            </p:txEl>
                                          </p:spTgt>
                                        </p:tgtEl>
                                      </p:cBhvr>
                                    </p:animEffect>
                                  </p:childTnLst>
                                </p:cTn>
                              </p:par>
                            </p:childTnLst>
                          </p:cTn>
                        </p:par>
                      </p:childTnLst>
                    </p:cTn>
                  </p:par>
                  <p:par>
                    <p:cTn id="633" fill="hold" nodeType="clickPar">
                      <p:stCondLst>
                        <p:cond delay="indefinite"/>
                      </p:stCondLst>
                      <p:childTnLst>
                        <p:par>
                          <p:cTn id="634" fill="hold" nodeType="withGroup">
                            <p:stCondLst>
                              <p:cond delay="0"/>
                            </p:stCondLst>
                            <p:childTnLst>
                              <p:par>
                                <p:cTn id="635" presetID="10" presetClass="entr" presetSubtype="0" fill="hold" grpId="0" nodeType="clickEffect">
                                  <p:stCondLst>
                                    <p:cond delay="0"/>
                                  </p:stCondLst>
                                  <p:childTnLst>
                                    <p:set>
                                      <p:cBhvr>
                                        <p:cTn id="636" dur="1" fill="hold">
                                          <p:stCondLst>
                                            <p:cond delay="0"/>
                                          </p:stCondLst>
                                        </p:cTn>
                                        <p:tgtEl>
                                          <p:spTgt spid="102518"/>
                                        </p:tgtEl>
                                        <p:attrNameLst>
                                          <p:attrName>style.visibility</p:attrName>
                                        </p:attrNameLst>
                                      </p:cBhvr>
                                      <p:to>
                                        <p:strVal val="visible"/>
                                      </p:to>
                                    </p:set>
                                    <p:animEffect transition="in" filter="fade">
                                      <p:cBhvr>
                                        <p:cTn id="637" dur="500"/>
                                        <p:tgtEl>
                                          <p:spTgt spid="102518"/>
                                        </p:tgtEl>
                                      </p:cBhvr>
                                    </p:animEffect>
                                  </p:childTnLst>
                                </p:cTn>
                              </p:par>
                              <p:par>
                                <p:cTn id="638" presetID="10" presetClass="entr" presetSubtype="0" fill="hold" grpId="0" nodeType="withEffect">
                                  <p:stCondLst>
                                    <p:cond delay="0"/>
                                  </p:stCondLst>
                                  <p:childTnLst>
                                    <p:set>
                                      <p:cBhvr>
                                        <p:cTn id="639" dur="1" fill="hold">
                                          <p:stCondLst>
                                            <p:cond delay="0"/>
                                          </p:stCondLst>
                                        </p:cTn>
                                        <p:tgtEl>
                                          <p:spTgt spid="102519"/>
                                        </p:tgtEl>
                                        <p:attrNameLst>
                                          <p:attrName>style.visibility</p:attrName>
                                        </p:attrNameLst>
                                      </p:cBhvr>
                                      <p:to>
                                        <p:strVal val="visible"/>
                                      </p:to>
                                    </p:set>
                                    <p:animEffect transition="in" filter="fade">
                                      <p:cBhvr>
                                        <p:cTn id="640" dur="500"/>
                                        <p:tgtEl>
                                          <p:spTgt spid="102519"/>
                                        </p:tgtEl>
                                      </p:cBhvr>
                                    </p:animEffect>
                                  </p:childTnLst>
                                </p:cTn>
                              </p:par>
                              <p:par>
                                <p:cTn id="641" presetID="10" presetClass="entr" presetSubtype="0" fill="hold" grpId="0" nodeType="withEffect">
                                  <p:stCondLst>
                                    <p:cond delay="0"/>
                                  </p:stCondLst>
                                  <p:childTnLst>
                                    <p:set>
                                      <p:cBhvr>
                                        <p:cTn id="642" dur="1" fill="hold">
                                          <p:stCondLst>
                                            <p:cond delay="0"/>
                                          </p:stCondLst>
                                        </p:cTn>
                                        <p:tgtEl>
                                          <p:spTgt spid="102523"/>
                                        </p:tgtEl>
                                        <p:attrNameLst>
                                          <p:attrName>style.visibility</p:attrName>
                                        </p:attrNameLst>
                                      </p:cBhvr>
                                      <p:to>
                                        <p:strVal val="visible"/>
                                      </p:to>
                                    </p:set>
                                    <p:animEffect transition="in" filter="fade">
                                      <p:cBhvr>
                                        <p:cTn id="643" dur="500"/>
                                        <p:tgtEl>
                                          <p:spTgt spid="102523"/>
                                        </p:tgtEl>
                                      </p:cBhvr>
                                    </p:animEffect>
                                  </p:childTnLst>
                                </p:cTn>
                              </p:par>
                              <p:par>
                                <p:cTn id="644" presetID="10" presetClass="entr" presetSubtype="0" fill="hold" grpId="0" nodeType="withEffect">
                                  <p:stCondLst>
                                    <p:cond delay="0"/>
                                  </p:stCondLst>
                                  <p:childTnLst>
                                    <p:set>
                                      <p:cBhvr>
                                        <p:cTn id="645" dur="1" fill="hold">
                                          <p:stCondLst>
                                            <p:cond delay="0"/>
                                          </p:stCondLst>
                                        </p:cTn>
                                        <p:tgtEl>
                                          <p:spTgt spid="102524"/>
                                        </p:tgtEl>
                                        <p:attrNameLst>
                                          <p:attrName>style.visibility</p:attrName>
                                        </p:attrNameLst>
                                      </p:cBhvr>
                                      <p:to>
                                        <p:strVal val="visible"/>
                                      </p:to>
                                    </p:set>
                                    <p:animEffect transition="in" filter="fade">
                                      <p:cBhvr>
                                        <p:cTn id="646" dur="500"/>
                                        <p:tgtEl>
                                          <p:spTgt spid="102524"/>
                                        </p:tgtEl>
                                      </p:cBhvr>
                                    </p:animEffect>
                                  </p:childTnLst>
                                </p:cTn>
                              </p:par>
                              <p:par>
                                <p:cTn id="647" presetID="10" presetClass="entr" presetSubtype="0" fill="hold" grpId="0" nodeType="withEffect">
                                  <p:stCondLst>
                                    <p:cond delay="0"/>
                                  </p:stCondLst>
                                  <p:childTnLst>
                                    <p:set>
                                      <p:cBhvr>
                                        <p:cTn id="648" dur="1" fill="hold">
                                          <p:stCondLst>
                                            <p:cond delay="0"/>
                                          </p:stCondLst>
                                        </p:cTn>
                                        <p:tgtEl>
                                          <p:spTgt spid="102517"/>
                                        </p:tgtEl>
                                        <p:attrNameLst>
                                          <p:attrName>style.visibility</p:attrName>
                                        </p:attrNameLst>
                                      </p:cBhvr>
                                      <p:to>
                                        <p:strVal val="visible"/>
                                      </p:to>
                                    </p:set>
                                    <p:animEffect transition="in" filter="fade">
                                      <p:cBhvr>
                                        <p:cTn id="649" dur="500"/>
                                        <p:tgtEl>
                                          <p:spTgt spid="102517"/>
                                        </p:tgtEl>
                                      </p:cBhvr>
                                    </p:animEffect>
                                  </p:childTnLst>
                                </p:cTn>
                              </p:par>
                              <p:par>
                                <p:cTn id="650" presetID="10" presetClass="entr" presetSubtype="0" fill="hold" grpId="0" nodeType="withEffect">
                                  <p:stCondLst>
                                    <p:cond delay="0"/>
                                  </p:stCondLst>
                                  <p:childTnLst>
                                    <p:set>
                                      <p:cBhvr>
                                        <p:cTn id="651" dur="1" fill="hold">
                                          <p:stCondLst>
                                            <p:cond delay="0"/>
                                          </p:stCondLst>
                                        </p:cTn>
                                        <p:tgtEl>
                                          <p:spTgt spid="102520"/>
                                        </p:tgtEl>
                                        <p:attrNameLst>
                                          <p:attrName>style.visibility</p:attrName>
                                        </p:attrNameLst>
                                      </p:cBhvr>
                                      <p:to>
                                        <p:strVal val="visible"/>
                                      </p:to>
                                    </p:set>
                                    <p:animEffect transition="in" filter="fade">
                                      <p:cBhvr>
                                        <p:cTn id="652" dur="500"/>
                                        <p:tgtEl>
                                          <p:spTgt spid="102520"/>
                                        </p:tgtEl>
                                      </p:cBhvr>
                                    </p:animEffect>
                                  </p:childTnLst>
                                </p:cTn>
                              </p:par>
                              <p:par>
                                <p:cTn id="653" presetID="10" presetClass="entr" presetSubtype="0" fill="hold" grpId="0" nodeType="withEffect">
                                  <p:stCondLst>
                                    <p:cond delay="0"/>
                                  </p:stCondLst>
                                  <p:childTnLst>
                                    <p:set>
                                      <p:cBhvr>
                                        <p:cTn id="654" dur="1" fill="hold">
                                          <p:stCondLst>
                                            <p:cond delay="0"/>
                                          </p:stCondLst>
                                        </p:cTn>
                                        <p:tgtEl>
                                          <p:spTgt spid="102521"/>
                                        </p:tgtEl>
                                        <p:attrNameLst>
                                          <p:attrName>style.visibility</p:attrName>
                                        </p:attrNameLst>
                                      </p:cBhvr>
                                      <p:to>
                                        <p:strVal val="visible"/>
                                      </p:to>
                                    </p:set>
                                    <p:animEffect transition="in" filter="fade">
                                      <p:cBhvr>
                                        <p:cTn id="655" dur="500"/>
                                        <p:tgtEl>
                                          <p:spTgt spid="102521"/>
                                        </p:tgtEl>
                                      </p:cBhvr>
                                    </p:animEffect>
                                  </p:childTnLst>
                                </p:cTn>
                              </p:par>
                              <p:par>
                                <p:cTn id="656" presetID="10" presetClass="entr" presetSubtype="0" fill="hold" grpId="0" nodeType="withEffect">
                                  <p:stCondLst>
                                    <p:cond delay="0"/>
                                  </p:stCondLst>
                                  <p:childTnLst>
                                    <p:set>
                                      <p:cBhvr>
                                        <p:cTn id="657" dur="1" fill="hold">
                                          <p:stCondLst>
                                            <p:cond delay="0"/>
                                          </p:stCondLst>
                                        </p:cTn>
                                        <p:tgtEl>
                                          <p:spTgt spid="102547"/>
                                        </p:tgtEl>
                                        <p:attrNameLst>
                                          <p:attrName>style.visibility</p:attrName>
                                        </p:attrNameLst>
                                      </p:cBhvr>
                                      <p:to>
                                        <p:strVal val="visible"/>
                                      </p:to>
                                    </p:set>
                                    <p:animEffect transition="in" filter="fade">
                                      <p:cBhvr>
                                        <p:cTn id="658" dur="500"/>
                                        <p:tgtEl>
                                          <p:spTgt spid="102547"/>
                                        </p:tgtEl>
                                      </p:cBhvr>
                                    </p:animEffect>
                                  </p:childTnLst>
                                </p:cTn>
                              </p:par>
                              <p:par>
                                <p:cTn id="659" presetID="10" presetClass="entr" presetSubtype="0" fill="hold" grpId="0" nodeType="withEffect">
                                  <p:stCondLst>
                                    <p:cond delay="0"/>
                                  </p:stCondLst>
                                  <p:childTnLst>
                                    <p:set>
                                      <p:cBhvr>
                                        <p:cTn id="660" dur="1" fill="hold">
                                          <p:stCondLst>
                                            <p:cond delay="0"/>
                                          </p:stCondLst>
                                        </p:cTn>
                                        <p:tgtEl>
                                          <p:spTgt spid="102548"/>
                                        </p:tgtEl>
                                        <p:attrNameLst>
                                          <p:attrName>style.visibility</p:attrName>
                                        </p:attrNameLst>
                                      </p:cBhvr>
                                      <p:to>
                                        <p:strVal val="visible"/>
                                      </p:to>
                                    </p:set>
                                    <p:animEffect transition="in" filter="fade">
                                      <p:cBhvr>
                                        <p:cTn id="661" dur="500"/>
                                        <p:tgtEl>
                                          <p:spTgt spid="102548"/>
                                        </p:tgtEl>
                                      </p:cBhvr>
                                    </p:animEffect>
                                  </p:childTnLst>
                                </p:cTn>
                              </p:par>
                              <p:par>
                                <p:cTn id="662" presetID="10" presetClass="entr" presetSubtype="0" fill="hold" grpId="0" nodeType="withEffect">
                                  <p:stCondLst>
                                    <p:cond delay="0"/>
                                  </p:stCondLst>
                                  <p:childTnLst>
                                    <p:set>
                                      <p:cBhvr>
                                        <p:cTn id="663" dur="1" fill="hold">
                                          <p:stCondLst>
                                            <p:cond delay="0"/>
                                          </p:stCondLst>
                                        </p:cTn>
                                        <p:tgtEl>
                                          <p:spTgt spid="102549"/>
                                        </p:tgtEl>
                                        <p:attrNameLst>
                                          <p:attrName>style.visibility</p:attrName>
                                        </p:attrNameLst>
                                      </p:cBhvr>
                                      <p:to>
                                        <p:strVal val="visible"/>
                                      </p:to>
                                    </p:set>
                                    <p:animEffect transition="in" filter="fade">
                                      <p:cBhvr>
                                        <p:cTn id="664" dur="500"/>
                                        <p:tgtEl>
                                          <p:spTgt spid="102549"/>
                                        </p:tgtEl>
                                      </p:cBhvr>
                                    </p:animEffect>
                                  </p:childTnLst>
                                </p:cTn>
                              </p:par>
                              <p:par>
                                <p:cTn id="665" presetID="10" presetClass="entr" presetSubtype="0" fill="hold" grpId="0" nodeType="withEffect">
                                  <p:stCondLst>
                                    <p:cond delay="0"/>
                                  </p:stCondLst>
                                  <p:childTnLst>
                                    <p:set>
                                      <p:cBhvr>
                                        <p:cTn id="666" dur="1" fill="hold">
                                          <p:stCondLst>
                                            <p:cond delay="0"/>
                                          </p:stCondLst>
                                        </p:cTn>
                                        <p:tgtEl>
                                          <p:spTgt spid="102546"/>
                                        </p:tgtEl>
                                        <p:attrNameLst>
                                          <p:attrName>style.visibility</p:attrName>
                                        </p:attrNameLst>
                                      </p:cBhvr>
                                      <p:to>
                                        <p:strVal val="visible"/>
                                      </p:to>
                                    </p:set>
                                    <p:animEffect transition="in" filter="fade">
                                      <p:cBhvr>
                                        <p:cTn id="667" dur="500"/>
                                        <p:tgtEl>
                                          <p:spTgt spid="102546"/>
                                        </p:tgtEl>
                                      </p:cBhvr>
                                    </p:animEffect>
                                  </p:childTnLst>
                                </p:cTn>
                              </p:par>
                            </p:childTnLst>
                          </p:cTn>
                        </p:par>
                      </p:childTnLst>
                    </p:cTn>
                  </p:par>
                  <p:par>
                    <p:cTn id="668" fill="hold" nodeType="clickPar">
                      <p:stCondLst>
                        <p:cond delay="indefinite"/>
                      </p:stCondLst>
                      <p:childTnLst>
                        <p:par>
                          <p:cTn id="669" fill="hold" nodeType="withGroup">
                            <p:stCondLst>
                              <p:cond delay="0"/>
                            </p:stCondLst>
                            <p:childTnLst>
                              <p:par>
                                <p:cTn id="670" presetID="22" presetClass="entr" presetSubtype="1" fill="hold" grpId="0" nodeType="clickEffect">
                                  <p:stCondLst>
                                    <p:cond delay="0"/>
                                  </p:stCondLst>
                                  <p:childTnLst>
                                    <p:set>
                                      <p:cBhvr>
                                        <p:cTn id="671" dur="1" fill="hold">
                                          <p:stCondLst>
                                            <p:cond delay="0"/>
                                          </p:stCondLst>
                                        </p:cTn>
                                        <p:tgtEl>
                                          <p:spTgt spid="102417"/>
                                        </p:tgtEl>
                                        <p:attrNameLst>
                                          <p:attrName>style.visibility</p:attrName>
                                        </p:attrNameLst>
                                      </p:cBhvr>
                                      <p:to>
                                        <p:strVal val="visible"/>
                                      </p:to>
                                    </p:set>
                                    <p:animEffect transition="in" filter="wipe(up)">
                                      <p:cBhvr>
                                        <p:cTn id="672" dur="1000"/>
                                        <p:tgtEl>
                                          <p:spTgt spid="102417"/>
                                        </p:tgtEl>
                                      </p:cBhvr>
                                    </p:animEffect>
                                  </p:childTnLst>
                                </p:cTn>
                              </p:par>
                              <p:par>
                                <p:cTn id="673" presetID="22" presetClass="entr" presetSubtype="1" fill="hold" grpId="0" nodeType="withEffect">
                                  <p:stCondLst>
                                    <p:cond delay="0"/>
                                  </p:stCondLst>
                                  <p:childTnLst>
                                    <p:set>
                                      <p:cBhvr>
                                        <p:cTn id="674" dur="1" fill="hold">
                                          <p:stCondLst>
                                            <p:cond delay="0"/>
                                          </p:stCondLst>
                                        </p:cTn>
                                        <p:tgtEl>
                                          <p:spTgt spid="102404"/>
                                        </p:tgtEl>
                                        <p:attrNameLst>
                                          <p:attrName>style.visibility</p:attrName>
                                        </p:attrNameLst>
                                      </p:cBhvr>
                                      <p:to>
                                        <p:strVal val="visible"/>
                                      </p:to>
                                    </p:set>
                                    <p:animEffect transition="in" filter="wipe(up)">
                                      <p:cBhvr>
                                        <p:cTn id="675" dur="1000"/>
                                        <p:tgtEl>
                                          <p:spTgt spid="102404"/>
                                        </p:tgtEl>
                                      </p:cBhvr>
                                    </p:animEffect>
                                  </p:childTnLst>
                                </p:cTn>
                              </p:par>
                              <p:par>
                                <p:cTn id="676" presetID="10" presetClass="entr" presetSubtype="0" fill="hold" grpId="0" nodeType="withEffect">
                                  <p:stCondLst>
                                    <p:cond delay="0"/>
                                  </p:stCondLst>
                                  <p:childTnLst>
                                    <p:set>
                                      <p:cBhvr>
                                        <p:cTn id="677" dur="1" fill="hold">
                                          <p:stCondLst>
                                            <p:cond delay="0"/>
                                          </p:stCondLst>
                                        </p:cTn>
                                        <p:tgtEl>
                                          <p:spTgt spid="102416"/>
                                        </p:tgtEl>
                                        <p:attrNameLst>
                                          <p:attrName>style.visibility</p:attrName>
                                        </p:attrNameLst>
                                      </p:cBhvr>
                                      <p:to>
                                        <p:strVal val="visible"/>
                                      </p:to>
                                    </p:set>
                                    <p:animEffect transition="in" filter="fade">
                                      <p:cBhvr>
                                        <p:cTn id="678" dur="500"/>
                                        <p:tgtEl>
                                          <p:spTgt spid="102416"/>
                                        </p:tgtEl>
                                      </p:cBhvr>
                                    </p:animEffect>
                                  </p:childTnLst>
                                </p:cTn>
                              </p:par>
                              <p:par>
                                <p:cTn id="679" presetID="10" presetClass="entr" presetSubtype="0" fill="hold" grpId="0" nodeType="withEffect">
                                  <p:stCondLst>
                                    <p:cond delay="0"/>
                                  </p:stCondLst>
                                  <p:childTnLst>
                                    <p:set>
                                      <p:cBhvr>
                                        <p:cTn id="680" dur="1" fill="hold">
                                          <p:stCondLst>
                                            <p:cond delay="0"/>
                                          </p:stCondLst>
                                        </p:cTn>
                                        <p:tgtEl>
                                          <p:spTgt spid="102415"/>
                                        </p:tgtEl>
                                        <p:attrNameLst>
                                          <p:attrName>style.visibility</p:attrName>
                                        </p:attrNameLst>
                                      </p:cBhvr>
                                      <p:to>
                                        <p:strVal val="visible"/>
                                      </p:to>
                                    </p:set>
                                    <p:animEffect transition="in" filter="fade">
                                      <p:cBhvr>
                                        <p:cTn id="681" dur="500"/>
                                        <p:tgtEl>
                                          <p:spTgt spid="102415"/>
                                        </p:tgtEl>
                                      </p:cBhvr>
                                    </p:animEffect>
                                  </p:childTnLst>
                                </p:cTn>
                              </p:par>
                              <p:par>
                                <p:cTn id="682" presetID="10" presetClass="entr" presetSubtype="0" fill="hold" grpId="0" nodeType="withEffect">
                                  <p:stCondLst>
                                    <p:cond delay="0"/>
                                  </p:stCondLst>
                                  <p:childTnLst>
                                    <p:set>
                                      <p:cBhvr>
                                        <p:cTn id="683" dur="1" fill="hold">
                                          <p:stCondLst>
                                            <p:cond delay="0"/>
                                          </p:stCondLst>
                                        </p:cTn>
                                        <p:tgtEl>
                                          <p:spTgt spid="102545"/>
                                        </p:tgtEl>
                                        <p:attrNameLst>
                                          <p:attrName>style.visibility</p:attrName>
                                        </p:attrNameLst>
                                      </p:cBhvr>
                                      <p:to>
                                        <p:strVal val="visible"/>
                                      </p:to>
                                    </p:set>
                                    <p:animEffect transition="in" filter="fade">
                                      <p:cBhvr>
                                        <p:cTn id="684" dur="500"/>
                                        <p:tgtEl>
                                          <p:spTgt spid="102545"/>
                                        </p:tgtEl>
                                      </p:cBhvr>
                                    </p:animEffect>
                                  </p:childTnLst>
                                </p:cTn>
                              </p:par>
                            </p:childTnLst>
                          </p:cTn>
                        </p:par>
                      </p:childTnLst>
                    </p:cTn>
                  </p:par>
                  <p:par>
                    <p:cTn id="685" fill="hold" nodeType="clickPar">
                      <p:stCondLst>
                        <p:cond delay="indefinite"/>
                      </p:stCondLst>
                      <p:childTnLst>
                        <p:par>
                          <p:cTn id="686" fill="hold" nodeType="withGroup">
                            <p:stCondLst>
                              <p:cond delay="0"/>
                            </p:stCondLst>
                            <p:childTnLst>
                              <p:par>
                                <p:cTn id="687" presetID="10" presetClass="entr" presetSubtype="0" fill="hold" grpId="0" nodeType="clickEffect">
                                  <p:stCondLst>
                                    <p:cond delay="0"/>
                                  </p:stCondLst>
                                  <p:childTnLst>
                                    <p:set>
                                      <p:cBhvr>
                                        <p:cTn id="688" dur="1" fill="hold">
                                          <p:stCondLst>
                                            <p:cond delay="0"/>
                                          </p:stCondLst>
                                        </p:cTn>
                                        <p:tgtEl>
                                          <p:spTgt spid="102522">
                                            <p:txEl>
                                              <p:pRg st="1" end="1"/>
                                            </p:txEl>
                                          </p:spTgt>
                                        </p:tgtEl>
                                        <p:attrNameLst>
                                          <p:attrName>style.visibility</p:attrName>
                                        </p:attrNameLst>
                                      </p:cBhvr>
                                      <p:to>
                                        <p:strVal val="visible"/>
                                      </p:to>
                                    </p:set>
                                    <p:animEffect transition="in" filter="fade">
                                      <p:cBhvr>
                                        <p:cTn id="689" dur="500"/>
                                        <p:tgtEl>
                                          <p:spTgt spid="102522">
                                            <p:txEl>
                                              <p:pRg st="1" end="1"/>
                                            </p:txEl>
                                          </p:spTgt>
                                        </p:tgtEl>
                                      </p:cBhvr>
                                    </p:animEffect>
                                  </p:childTnLst>
                                </p:cTn>
                              </p:par>
                            </p:childTnLst>
                          </p:cTn>
                        </p:par>
                      </p:childTnLst>
                    </p:cTn>
                  </p:par>
                  <p:par>
                    <p:cTn id="690" fill="hold" nodeType="clickPar">
                      <p:stCondLst>
                        <p:cond delay="indefinite"/>
                      </p:stCondLst>
                      <p:childTnLst>
                        <p:par>
                          <p:cTn id="691" fill="hold" nodeType="withGroup">
                            <p:stCondLst>
                              <p:cond delay="0"/>
                            </p:stCondLst>
                            <p:childTnLst>
                              <p:par>
                                <p:cTn id="692" presetID="10" presetClass="entr" presetSubtype="0" fill="hold" grpId="0" nodeType="clickEffect">
                                  <p:stCondLst>
                                    <p:cond delay="0"/>
                                  </p:stCondLst>
                                  <p:childTnLst>
                                    <p:set>
                                      <p:cBhvr>
                                        <p:cTn id="693" dur="1" fill="hold">
                                          <p:stCondLst>
                                            <p:cond delay="0"/>
                                          </p:stCondLst>
                                        </p:cTn>
                                        <p:tgtEl>
                                          <p:spTgt spid="102513">
                                            <p:txEl>
                                              <p:pRg st="0" end="0"/>
                                            </p:txEl>
                                          </p:spTgt>
                                        </p:tgtEl>
                                        <p:attrNameLst>
                                          <p:attrName>style.visibility</p:attrName>
                                        </p:attrNameLst>
                                      </p:cBhvr>
                                      <p:to>
                                        <p:strVal val="visible"/>
                                      </p:to>
                                    </p:set>
                                    <p:animEffect transition="in" filter="fade">
                                      <p:cBhvr>
                                        <p:cTn id="694" dur="500"/>
                                        <p:tgtEl>
                                          <p:spTgt spid="102513">
                                            <p:txEl>
                                              <p:pRg st="0" end="0"/>
                                            </p:txEl>
                                          </p:spTgt>
                                        </p:tgtEl>
                                      </p:cBhvr>
                                    </p:animEffect>
                                  </p:childTnLst>
                                </p:cTn>
                              </p:par>
                            </p:childTnLst>
                          </p:cTn>
                        </p:par>
                      </p:childTnLst>
                    </p:cTn>
                  </p:par>
                  <p:par>
                    <p:cTn id="695" fill="hold" nodeType="clickPar">
                      <p:stCondLst>
                        <p:cond delay="indefinite"/>
                      </p:stCondLst>
                      <p:childTnLst>
                        <p:par>
                          <p:cTn id="696" fill="hold" nodeType="withGroup">
                            <p:stCondLst>
                              <p:cond delay="0"/>
                            </p:stCondLst>
                            <p:childTnLst>
                              <p:par>
                                <p:cTn id="697" presetID="10" presetClass="entr" presetSubtype="0" fill="hold" grpId="0" nodeType="clickEffect">
                                  <p:stCondLst>
                                    <p:cond delay="0"/>
                                  </p:stCondLst>
                                  <p:childTnLst>
                                    <p:set>
                                      <p:cBhvr>
                                        <p:cTn id="698" dur="1" fill="hold">
                                          <p:stCondLst>
                                            <p:cond delay="0"/>
                                          </p:stCondLst>
                                        </p:cTn>
                                        <p:tgtEl>
                                          <p:spTgt spid="102508"/>
                                        </p:tgtEl>
                                        <p:attrNameLst>
                                          <p:attrName>style.visibility</p:attrName>
                                        </p:attrNameLst>
                                      </p:cBhvr>
                                      <p:to>
                                        <p:strVal val="visible"/>
                                      </p:to>
                                    </p:set>
                                    <p:animEffect transition="in" filter="fade">
                                      <p:cBhvr>
                                        <p:cTn id="699" dur="500"/>
                                        <p:tgtEl>
                                          <p:spTgt spid="102508"/>
                                        </p:tgtEl>
                                      </p:cBhvr>
                                    </p:animEffect>
                                  </p:childTnLst>
                                </p:cTn>
                              </p:par>
                              <p:par>
                                <p:cTn id="700" presetID="10" presetClass="entr" presetSubtype="0" fill="hold" grpId="0" nodeType="withEffect">
                                  <p:stCondLst>
                                    <p:cond delay="0"/>
                                  </p:stCondLst>
                                  <p:childTnLst>
                                    <p:set>
                                      <p:cBhvr>
                                        <p:cTn id="701" dur="1" fill="hold">
                                          <p:stCondLst>
                                            <p:cond delay="0"/>
                                          </p:stCondLst>
                                        </p:cTn>
                                        <p:tgtEl>
                                          <p:spTgt spid="102509"/>
                                        </p:tgtEl>
                                        <p:attrNameLst>
                                          <p:attrName>style.visibility</p:attrName>
                                        </p:attrNameLst>
                                      </p:cBhvr>
                                      <p:to>
                                        <p:strVal val="visible"/>
                                      </p:to>
                                    </p:set>
                                    <p:animEffect transition="in" filter="fade">
                                      <p:cBhvr>
                                        <p:cTn id="702" dur="500"/>
                                        <p:tgtEl>
                                          <p:spTgt spid="102509"/>
                                        </p:tgtEl>
                                      </p:cBhvr>
                                    </p:animEffect>
                                  </p:childTnLst>
                                </p:cTn>
                              </p:par>
                              <p:par>
                                <p:cTn id="703" presetID="10" presetClass="entr" presetSubtype="0" fill="hold" grpId="0" nodeType="withEffect">
                                  <p:stCondLst>
                                    <p:cond delay="0"/>
                                  </p:stCondLst>
                                  <p:childTnLst>
                                    <p:set>
                                      <p:cBhvr>
                                        <p:cTn id="704" dur="1" fill="hold">
                                          <p:stCondLst>
                                            <p:cond delay="0"/>
                                          </p:stCondLst>
                                        </p:cTn>
                                        <p:tgtEl>
                                          <p:spTgt spid="102515"/>
                                        </p:tgtEl>
                                        <p:attrNameLst>
                                          <p:attrName>style.visibility</p:attrName>
                                        </p:attrNameLst>
                                      </p:cBhvr>
                                      <p:to>
                                        <p:strVal val="visible"/>
                                      </p:to>
                                    </p:set>
                                    <p:animEffect transition="in" filter="fade">
                                      <p:cBhvr>
                                        <p:cTn id="705" dur="500"/>
                                        <p:tgtEl>
                                          <p:spTgt spid="102515"/>
                                        </p:tgtEl>
                                      </p:cBhvr>
                                    </p:animEffect>
                                  </p:childTnLst>
                                </p:cTn>
                              </p:par>
                              <p:par>
                                <p:cTn id="706" presetID="10" presetClass="entr" presetSubtype="0" fill="hold" grpId="0" nodeType="withEffect">
                                  <p:stCondLst>
                                    <p:cond delay="0"/>
                                  </p:stCondLst>
                                  <p:childTnLst>
                                    <p:set>
                                      <p:cBhvr>
                                        <p:cTn id="707" dur="1" fill="hold">
                                          <p:stCondLst>
                                            <p:cond delay="0"/>
                                          </p:stCondLst>
                                        </p:cTn>
                                        <p:tgtEl>
                                          <p:spTgt spid="102516"/>
                                        </p:tgtEl>
                                        <p:attrNameLst>
                                          <p:attrName>style.visibility</p:attrName>
                                        </p:attrNameLst>
                                      </p:cBhvr>
                                      <p:to>
                                        <p:strVal val="visible"/>
                                      </p:to>
                                    </p:set>
                                    <p:animEffect transition="in" filter="fade">
                                      <p:cBhvr>
                                        <p:cTn id="708" dur="500"/>
                                        <p:tgtEl>
                                          <p:spTgt spid="102516"/>
                                        </p:tgtEl>
                                      </p:cBhvr>
                                    </p:animEffect>
                                  </p:childTnLst>
                                </p:cTn>
                              </p:par>
                              <p:par>
                                <p:cTn id="709" presetID="10" presetClass="entr" presetSubtype="0" fill="hold" grpId="0" nodeType="withEffect">
                                  <p:stCondLst>
                                    <p:cond delay="0"/>
                                  </p:stCondLst>
                                  <p:childTnLst>
                                    <p:set>
                                      <p:cBhvr>
                                        <p:cTn id="710" dur="1" fill="hold">
                                          <p:stCondLst>
                                            <p:cond delay="0"/>
                                          </p:stCondLst>
                                        </p:cTn>
                                        <p:tgtEl>
                                          <p:spTgt spid="102507"/>
                                        </p:tgtEl>
                                        <p:attrNameLst>
                                          <p:attrName>style.visibility</p:attrName>
                                        </p:attrNameLst>
                                      </p:cBhvr>
                                      <p:to>
                                        <p:strVal val="visible"/>
                                      </p:to>
                                    </p:set>
                                    <p:animEffect transition="in" filter="fade">
                                      <p:cBhvr>
                                        <p:cTn id="711" dur="500"/>
                                        <p:tgtEl>
                                          <p:spTgt spid="102507"/>
                                        </p:tgtEl>
                                      </p:cBhvr>
                                    </p:animEffect>
                                  </p:childTnLst>
                                </p:cTn>
                              </p:par>
                              <p:par>
                                <p:cTn id="712" presetID="10" presetClass="entr" presetSubtype="0" fill="hold" grpId="0" nodeType="withEffect">
                                  <p:stCondLst>
                                    <p:cond delay="0"/>
                                  </p:stCondLst>
                                  <p:childTnLst>
                                    <p:set>
                                      <p:cBhvr>
                                        <p:cTn id="713" dur="1" fill="hold">
                                          <p:stCondLst>
                                            <p:cond delay="0"/>
                                          </p:stCondLst>
                                        </p:cTn>
                                        <p:tgtEl>
                                          <p:spTgt spid="102510"/>
                                        </p:tgtEl>
                                        <p:attrNameLst>
                                          <p:attrName>style.visibility</p:attrName>
                                        </p:attrNameLst>
                                      </p:cBhvr>
                                      <p:to>
                                        <p:strVal val="visible"/>
                                      </p:to>
                                    </p:set>
                                    <p:animEffect transition="in" filter="fade">
                                      <p:cBhvr>
                                        <p:cTn id="714" dur="500"/>
                                        <p:tgtEl>
                                          <p:spTgt spid="102510"/>
                                        </p:tgtEl>
                                      </p:cBhvr>
                                    </p:animEffect>
                                  </p:childTnLst>
                                </p:cTn>
                              </p:par>
                              <p:par>
                                <p:cTn id="715" presetID="10" presetClass="entr" presetSubtype="0" fill="hold" grpId="0" nodeType="withEffect">
                                  <p:stCondLst>
                                    <p:cond delay="0"/>
                                  </p:stCondLst>
                                  <p:childTnLst>
                                    <p:set>
                                      <p:cBhvr>
                                        <p:cTn id="716" dur="1" fill="hold">
                                          <p:stCondLst>
                                            <p:cond delay="0"/>
                                          </p:stCondLst>
                                        </p:cTn>
                                        <p:tgtEl>
                                          <p:spTgt spid="102511"/>
                                        </p:tgtEl>
                                        <p:attrNameLst>
                                          <p:attrName>style.visibility</p:attrName>
                                        </p:attrNameLst>
                                      </p:cBhvr>
                                      <p:to>
                                        <p:strVal val="visible"/>
                                      </p:to>
                                    </p:set>
                                    <p:animEffect transition="in" filter="fade">
                                      <p:cBhvr>
                                        <p:cTn id="717" dur="500"/>
                                        <p:tgtEl>
                                          <p:spTgt spid="102511"/>
                                        </p:tgtEl>
                                      </p:cBhvr>
                                    </p:animEffect>
                                  </p:childTnLst>
                                </p:cTn>
                              </p:par>
                              <p:par>
                                <p:cTn id="718" presetID="10" presetClass="entr" presetSubtype="0" fill="hold" grpId="0" nodeType="withEffect">
                                  <p:stCondLst>
                                    <p:cond delay="0"/>
                                  </p:stCondLst>
                                  <p:childTnLst>
                                    <p:set>
                                      <p:cBhvr>
                                        <p:cTn id="719" dur="1" fill="hold">
                                          <p:stCondLst>
                                            <p:cond delay="0"/>
                                          </p:stCondLst>
                                        </p:cTn>
                                        <p:tgtEl>
                                          <p:spTgt spid="102569"/>
                                        </p:tgtEl>
                                        <p:attrNameLst>
                                          <p:attrName>style.visibility</p:attrName>
                                        </p:attrNameLst>
                                      </p:cBhvr>
                                      <p:to>
                                        <p:strVal val="visible"/>
                                      </p:to>
                                    </p:set>
                                    <p:animEffect transition="in" filter="fade">
                                      <p:cBhvr>
                                        <p:cTn id="720" dur="500"/>
                                        <p:tgtEl>
                                          <p:spTgt spid="102569"/>
                                        </p:tgtEl>
                                      </p:cBhvr>
                                    </p:animEffect>
                                  </p:childTnLst>
                                </p:cTn>
                              </p:par>
                              <p:par>
                                <p:cTn id="721" presetID="10" presetClass="entr" presetSubtype="0" fill="hold" grpId="0" nodeType="withEffect">
                                  <p:stCondLst>
                                    <p:cond delay="0"/>
                                  </p:stCondLst>
                                  <p:childTnLst>
                                    <p:set>
                                      <p:cBhvr>
                                        <p:cTn id="722" dur="1" fill="hold">
                                          <p:stCondLst>
                                            <p:cond delay="0"/>
                                          </p:stCondLst>
                                        </p:cTn>
                                        <p:tgtEl>
                                          <p:spTgt spid="102512"/>
                                        </p:tgtEl>
                                        <p:attrNameLst>
                                          <p:attrName>style.visibility</p:attrName>
                                        </p:attrNameLst>
                                      </p:cBhvr>
                                      <p:to>
                                        <p:strVal val="visible"/>
                                      </p:to>
                                    </p:set>
                                    <p:animEffect transition="in" filter="fade">
                                      <p:cBhvr>
                                        <p:cTn id="723" dur="500"/>
                                        <p:tgtEl>
                                          <p:spTgt spid="102512"/>
                                        </p:tgtEl>
                                      </p:cBhvr>
                                    </p:animEffect>
                                  </p:childTnLst>
                                </p:cTn>
                              </p:par>
                              <p:par>
                                <p:cTn id="724" presetID="10" presetClass="entr" presetSubtype="0" fill="hold" grpId="0" nodeType="withEffect">
                                  <p:stCondLst>
                                    <p:cond delay="0"/>
                                  </p:stCondLst>
                                  <p:childTnLst>
                                    <p:set>
                                      <p:cBhvr>
                                        <p:cTn id="725" dur="1" fill="hold">
                                          <p:stCondLst>
                                            <p:cond delay="0"/>
                                          </p:stCondLst>
                                        </p:cTn>
                                        <p:tgtEl>
                                          <p:spTgt spid="102570"/>
                                        </p:tgtEl>
                                        <p:attrNameLst>
                                          <p:attrName>style.visibility</p:attrName>
                                        </p:attrNameLst>
                                      </p:cBhvr>
                                      <p:to>
                                        <p:strVal val="visible"/>
                                      </p:to>
                                    </p:set>
                                    <p:animEffect transition="in" filter="fade">
                                      <p:cBhvr>
                                        <p:cTn id="726" dur="500"/>
                                        <p:tgtEl>
                                          <p:spTgt spid="102570"/>
                                        </p:tgtEl>
                                      </p:cBhvr>
                                    </p:animEffect>
                                  </p:childTnLst>
                                </p:cTn>
                              </p:par>
                              <p:par>
                                <p:cTn id="727" presetID="10" presetClass="entr" presetSubtype="0" fill="hold" grpId="0" nodeType="withEffect">
                                  <p:stCondLst>
                                    <p:cond delay="0"/>
                                  </p:stCondLst>
                                  <p:childTnLst>
                                    <p:set>
                                      <p:cBhvr>
                                        <p:cTn id="728" dur="1" fill="hold">
                                          <p:stCondLst>
                                            <p:cond delay="0"/>
                                          </p:stCondLst>
                                        </p:cTn>
                                        <p:tgtEl>
                                          <p:spTgt spid="102514"/>
                                        </p:tgtEl>
                                        <p:attrNameLst>
                                          <p:attrName>style.visibility</p:attrName>
                                        </p:attrNameLst>
                                      </p:cBhvr>
                                      <p:to>
                                        <p:strVal val="visible"/>
                                      </p:to>
                                    </p:set>
                                    <p:animEffect transition="in" filter="fade">
                                      <p:cBhvr>
                                        <p:cTn id="729" dur="500"/>
                                        <p:tgtEl>
                                          <p:spTgt spid="102514"/>
                                        </p:tgtEl>
                                      </p:cBhvr>
                                    </p:animEffect>
                                  </p:childTnLst>
                                </p:cTn>
                              </p:par>
                            </p:childTnLst>
                          </p:cTn>
                        </p:par>
                      </p:childTnLst>
                    </p:cTn>
                  </p:par>
                  <p:par>
                    <p:cTn id="730" fill="hold" nodeType="clickPar">
                      <p:stCondLst>
                        <p:cond delay="indefinite"/>
                      </p:stCondLst>
                      <p:childTnLst>
                        <p:par>
                          <p:cTn id="731" fill="hold" nodeType="withGroup">
                            <p:stCondLst>
                              <p:cond delay="0"/>
                            </p:stCondLst>
                            <p:childTnLst>
                              <p:par>
                                <p:cTn id="732" presetID="22" presetClass="entr" presetSubtype="1" fill="hold" nodeType="clickEffect">
                                  <p:stCondLst>
                                    <p:cond delay="0"/>
                                  </p:stCondLst>
                                  <p:childTnLst>
                                    <p:set>
                                      <p:cBhvr>
                                        <p:cTn id="733" dur="1" fill="hold">
                                          <p:stCondLst>
                                            <p:cond delay="0"/>
                                          </p:stCondLst>
                                        </p:cTn>
                                        <p:tgtEl>
                                          <p:spTgt spid="102409"/>
                                        </p:tgtEl>
                                        <p:attrNameLst>
                                          <p:attrName>style.visibility</p:attrName>
                                        </p:attrNameLst>
                                      </p:cBhvr>
                                      <p:to>
                                        <p:strVal val="visible"/>
                                      </p:to>
                                    </p:set>
                                    <p:animEffect transition="in" filter="wipe(up)">
                                      <p:cBhvr>
                                        <p:cTn id="734" dur="1000"/>
                                        <p:tgtEl>
                                          <p:spTgt spid="102409"/>
                                        </p:tgtEl>
                                      </p:cBhvr>
                                    </p:animEffect>
                                  </p:childTnLst>
                                </p:cTn>
                              </p:par>
                              <p:par>
                                <p:cTn id="735" presetID="22" presetClass="entr" presetSubtype="1" fill="hold" nodeType="withEffect">
                                  <p:stCondLst>
                                    <p:cond delay="0"/>
                                  </p:stCondLst>
                                  <p:childTnLst>
                                    <p:set>
                                      <p:cBhvr>
                                        <p:cTn id="736" dur="1" fill="hold">
                                          <p:stCondLst>
                                            <p:cond delay="0"/>
                                          </p:stCondLst>
                                        </p:cTn>
                                        <p:tgtEl>
                                          <p:spTgt spid="102412"/>
                                        </p:tgtEl>
                                        <p:attrNameLst>
                                          <p:attrName>style.visibility</p:attrName>
                                        </p:attrNameLst>
                                      </p:cBhvr>
                                      <p:to>
                                        <p:strVal val="visible"/>
                                      </p:to>
                                    </p:set>
                                    <p:animEffect transition="in" filter="wipe(up)">
                                      <p:cBhvr>
                                        <p:cTn id="737" dur="1000"/>
                                        <p:tgtEl>
                                          <p:spTgt spid="102412"/>
                                        </p:tgtEl>
                                      </p:cBhvr>
                                    </p:animEffect>
                                  </p:childTnLst>
                                </p:cTn>
                              </p:par>
                            </p:childTnLst>
                          </p:cTn>
                        </p:par>
                      </p:childTnLst>
                    </p:cTn>
                  </p:par>
                  <p:par>
                    <p:cTn id="738" fill="hold" nodeType="clickPar">
                      <p:stCondLst>
                        <p:cond delay="indefinite"/>
                      </p:stCondLst>
                      <p:childTnLst>
                        <p:par>
                          <p:cTn id="739" fill="hold" nodeType="withGroup">
                            <p:stCondLst>
                              <p:cond delay="0"/>
                            </p:stCondLst>
                            <p:childTnLst>
                              <p:par>
                                <p:cTn id="740" presetID="10" presetClass="entr" presetSubtype="0" fill="hold" grpId="0" nodeType="clickEffect">
                                  <p:stCondLst>
                                    <p:cond delay="0"/>
                                  </p:stCondLst>
                                  <p:childTnLst>
                                    <p:set>
                                      <p:cBhvr>
                                        <p:cTn id="741" dur="1" fill="hold">
                                          <p:stCondLst>
                                            <p:cond delay="0"/>
                                          </p:stCondLst>
                                        </p:cTn>
                                        <p:tgtEl>
                                          <p:spTgt spid="102513">
                                            <p:txEl>
                                              <p:pRg st="1" end="1"/>
                                            </p:txEl>
                                          </p:spTgt>
                                        </p:tgtEl>
                                        <p:attrNameLst>
                                          <p:attrName>style.visibility</p:attrName>
                                        </p:attrNameLst>
                                      </p:cBhvr>
                                      <p:to>
                                        <p:strVal val="visible"/>
                                      </p:to>
                                    </p:set>
                                    <p:animEffect transition="in" filter="fade">
                                      <p:cBhvr>
                                        <p:cTn id="742" dur="500"/>
                                        <p:tgtEl>
                                          <p:spTgt spid="1025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P spid="102404" grpId="0" animBg="1"/>
      <p:bldP spid="102406" grpId="0" animBg="1"/>
      <p:bldP spid="102407" grpId="0" animBg="1"/>
      <p:bldP spid="102408" grpId="0" animBg="1"/>
      <p:bldP spid="102415" grpId="0" animBg="1"/>
      <p:bldP spid="102416" grpId="0" animBg="1"/>
      <p:bldP spid="102417" grpId="0" animBg="1"/>
      <p:bldP spid="102418" grpId="0" animBg="1"/>
      <p:bldP spid="102419" grpId="0" animBg="1"/>
      <p:bldP spid="102420" grpId="0" animBg="1"/>
      <p:bldP spid="102421" grpId="0" animBg="1"/>
      <p:bldP spid="102422" grpId="0" animBg="1"/>
      <p:bldP spid="102423" grpId="0" animBg="1"/>
      <p:bldP spid="102424" grpId="0" animBg="1"/>
      <p:bldP spid="102425" grpId="0" animBg="1"/>
      <p:bldP spid="102426" grpId="0" animBg="1"/>
      <p:bldP spid="102427" grpId="0" animBg="1"/>
      <p:bldP spid="102428" grpId="0" animBg="1"/>
      <p:bldP spid="102429" grpId="0"/>
      <p:bldP spid="102430" grpId="0" build="p"/>
      <p:bldP spid="102431" grpId="0" animBg="1"/>
      <p:bldP spid="102432" grpId="0"/>
      <p:bldP spid="102433" grpId="0" animBg="1"/>
      <p:bldP spid="102434" grpId="0" animBg="1"/>
      <p:bldP spid="102435" grpId="0"/>
      <p:bldP spid="102436" grpId="0" build="p"/>
      <p:bldP spid="102437" grpId="0" animBg="1"/>
      <p:bldP spid="102438" grpId="0"/>
      <p:bldP spid="102439" grpId="0" animBg="1"/>
      <p:bldP spid="102440" grpId="0" animBg="1"/>
      <p:bldP spid="102441" grpId="0" animBg="1"/>
      <p:bldP spid="102442" grpId="0" animBg="1"/>
      <p:bldP spid="102443" grpId="0"/>
      <p:bldP spid="102444" grpId="0"/>
      <p:bldP spid="102445" grpId="0"/>
      <p:bldP spid="102446" grpId="0" build="p"/>
      <p:bldP spid="102447" grpId="0"/>
      <p:bldP spid="102448" grpId="0"/>
      <p:bldP spid="102449" grpId="0" animBg="1"/>
      <p:bldP spid="102450" grpId="0"/>
      <p:bldP spid="102451" grpId="0" animBg="1"/>
      <p:bldP spid="102452" grpId="0" animBg="1"/>
      <p:bldP spid="102453" grpId="0" animBg="1"/>
      <p:bldP spid="102454" grpId="0" animBg="1"/>
      <p:bldP spid="102455" grpId="0"/>
      <p:bldP spid="102456" grpId="0"/>
      <p:bldP spid="102457" grpId="0"/>
      <p:bldP spid="102458" grpId="0" build="p"/>
      <p:bldP spid="102459" grpId="0"/>
      <p:bldP spid="102460" grpId="0"/>
      <p:bldP spid="102461" grpId="0" animBg="1"/>
      <p:bldP spid="102462" grpId="0"/>
      <p:bldP spid="102463" grpId="0" animBg="1"/>
      <p:bldP spid="102464" grpId="0" animBg="1"/>
      <p:bldP spid="102465" grpId="0"/>
      <p:bldP spid="102466" grpId="0"/>
      <p:bldP spid="102467" grpId="0" build="allAtOnce"/>
      <p:bldP spid="102468" grpId="0"/>
      <p:bldP spid="102469" grpId="0" animBg="1"/>
      <p:bldP spid="102470" grpId="0"/>
      <p:bldP spid="102471" grpId="0" animBg="1"/>
      <p:bldP spid="102472" grpId="0" animBg="1"/>
      <p:bldP spid="102473" grpId="0"/>
      <p:bldP spid="102474" grpId="0" build="p"/>
      <p:bldP spid="102475" grpId="0"/>
      <p:bldP spid="102476" grpId="0"/>
      <p:bldP spid="102477" grpId="0" animBg="1"/>
      <p:bldP spid="102478" grpId="0"/>
      <p:bldP spid="102479" grpId="0" animBg="1"/>
      <p:bldP spid="102480" grpId="0" animBg="1"/>
      <p:bldP spid="102481" grpId="0" animBg="1"/>
      <p:bldP spid="102482" grpId="0"/>
      <p:bldP spid="102483" grpId="0"/>
      <p:bldP spid="102484" grpId="0"/>
      <p:bldP spid="102485" grpId="0" build="p"/>
      <p:bldP spid="102486" grpId="0" animBg="1"/>
      <p:bldP spid="102487" grpId="0"/>
      <p:bldP spid="102488" grpId="0" animBg="1"/>
      <p:bldP spid="102489" grpId="0" animBg="1"/>
      <p:bldP spid="102490" grpId="0" animBg="1"/>
      <p:bldP spid="102491" grpId="0" animBg="1"/>
      <p:bldP spid="102492" grpId="0"/>
      <p:bldP spid="102493" grpId="0"/>
      <p:bldP spid="102494" grpId="0" build="p"/>
      <p:bldP spid="102495" grpId="0"/>
      <p:bldP spid="102496" grpId="0" animBg="1"/>
      <p:bldP spid="102497" grpId="0"/>
      <p:bldP spid="102498" grpId="0" animBg="1"/>
      <p:bldP spid="102499" grpId="0" animBg="1"/>
      <p:bldP spid="102500" grpId="0" animBg="1"/>
      <p:bldP spid="102501" grpId="0" animBg="1"/>
      <p:bldP spid="102502" grpId="0"/>
      <p:bldP spid="102503" grpId="0" build="p"/>
      <p:bldP spid="102504" grpId="0"/>
      <p:bldP spid="102505" grpId="0" animBg="1"/>
      <p:bldP spid="102506" grpId="0"/>
      <p:bldP spid="102507" grpId="0" animBg="1"/>
      <p:bldP spid="102508" grpId="0" animBg="1"/>
      <p:bldP spid="102509" grpId="0" animBg="1"/>
      <p:bldP spid="102510" grpId="0" animBg="1"/>
      <p:bldP spid="102511" grpId="0"/>
      <p:bldP spid="102512" grpId="0"/>
      <p:bldP spid="102513" grpId="0" build="p"/>
      <p:bldP spid="102514" grpId="0"/>
      <p:bldP spid="102515" grpId="0" animBg="1"/>
      <p:bldP spid="102516" grpId="0"/>
      <p:bldP spid="102517" grpId="0" animBg="1"/>
      <p:bldP spid="102518" grpId="0" animBg="1"/>
      <p:bldP spid="102519" grpId="0" animBg="1"/>
      <p:bldP spid="102520" grpId="0" animBg="1"/>
      <p:bldP spid="102521" grpId="0"/>
      <p:bldP spid="102522" grpId="0" build="p"/>
      <p:bldP spid="102523" grpId="0" animBg="1"/>
      <p:bldP spid="102524" grpId="0"/>
      <p:bldP spid="102525" grpId="0" animBg="1"/>
      <p:bldP spid="102526" grpId="0" animBg="1"/>
      <p:bldP spid="102527" grpId="0" animBg="1"/>
      <p:bldP spid="102528" grpId="0" animBg="1"/>
      <p:bldP spid="102530" grpId="0" build="p"/>
      <p:bldP spid="102533" grpId="0" animBg="1"/>
      <p:bldP spid="102534" grpId="0" animBg="1"/>
      <p:bldP spid="102535" grpId="0" animBg="1"/>
      <p:bldP spid="102536" grpId="0" animBg="1"/>
      <p:bldP spid="102537" grpId="0" animBg="1"/>
      <p:bldP spid="102538" grpId="0" animBg="1"/>
      <p:bldP spid="102539" grpId="0" animBg="1"/>
      <p:bldP spid="102540" grpId="0" animBg="1"/>
      <p:bldP spid="102541" grpId="0" animBg="1"/>
      <p:bldP spid="102542" grpId="0" animBg="1"/>
      <p:bldP spid="102543" grpId="0" animBg="1"/>
      <p:bldP spid="102544" grpId="0" animBg="1"/>
      <p:bldP spid="102545" grpId="0" animBg="1"/>
      <p:bldP spid="102546" grpId="0"/>
      <p:bldP spid="102547" grpId="0"/>
      <p:bldP spid="102548" grpId="0"/>
      <p:bldP spid="102549" grpId="0"/>
      <p:bldP spid="102550" grpId="0"/>
      <p:bldP spid="102551" grpId="0"/>
      <p:bldP spid="102552" grpId="0"/>
      <p:bldP spid="102553" grpId="0"/>
      <p:bldP spid="102554" grpId="0"/>
      <p:bldP spid="102555" grpId="0"/>
      <p:bldP spid="102556" grpId="0"/>
      <p:bldP spid="102557" grpId="0"/>
      <p:bldP spid="102558" grpId="0"/>
      <p:bldP spid="102559" grpId="0"/>
      <p:bldP spid="102560" grpId="0"/>
      <p:bldP spid="102561" grpId="0"/>
      <p:bldP spid="102562" grpId="0"/>
      <p:bldP spid="102563" grpId="0"/>
      <p:bldP spid="102564" grpId="0"/>
      <p:bldP spid="102565" grpId="0"/>
      <p:bldP spid="102566" grpId="0"/>
      <p:bldP spid="102567" grpId="0"/>
      <p:bldP spid="102568" grpId="0"/>
      <p:bldP spid="102569" grpId="0"/>
      <p:bldP spid="102570" grpId="0"/>
      <p:bldP spid="102571" grpId="0"/>
      <p:bldP spid="102572" grpId="0"/>
      <p:bldP spid="102573" grpId="0" animBg="1"/>
      <p:bldP spid="102574" grpId="0" animBg="1"/>
      <p:bldP spid="102575" grpId="0"/>
      <p:bldP spid="102576" grpId="0"/>
      <p:bldP spid="102577" grpId="0"/>
      <p:bldP spid="102578" grpId="0"/>
      <p:bldP spid="102579" grpId="0"/>
      <p:bldP spid="102580" grpId="0"/>
      <p:bldP spid="102581" grpId="0" animBg="1"/>
      <p:bldP spid="102582" grpId="0" animBg="1"/>
      <p:bldP spid="102583" grpId="0" animBg="1"/>
      <p:bldP spid="102584" grpId="0" animBg="1"/>
      <p:bldP spid="102585" grpId="0" animBg="1"/>
      <p:bldP spid="102586" grpId="0" animBg="1"/>
      <p:bldP spid="102587" grpId="0" animBg="1"/>
      <p:bldP spid="102588" grpId="0" animBg="1"/>
      <p:bldP spid="102589" grpId="0" animBg="1"/>
      <p:bldP spid="102590" grpId="0"/>
      <p:bldP spid="102591" grpId="0" build="p"/>
      <p:bldP spid="102592" grpId="0" animBg="1"/>
      <p:bldP spid="102593" grpId="0"/>
      <p:bldP spid="102594" grpId="0" animBg="1"/>
      <p:bldP spid="102595" grpId="0"/>
      <p:bldP spid="102596" grpId="0"/>
      <p:bldP spid="102597" grpId="0"/>
      <p:bldP spid="102598" grpId="0"/>
      <p:bldP spid="102605" grpId="0" animBg="1"/>
      <p:bldP spid="10260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descr="Wide downward diagonal"/>
          <p:cNvSpPr>
            <a:spLocks noChangeArrowheads="1"/>
          </p:cNvSpPr>
          <p:nvPr/>
        </p:nvSpPr>
        <p:spPr bwMode="auto">
          <a:xfrm>
            <a:off x="636852" y="477838"/>
            <a:ext cx="1955404" cy="1166812"/>
          </a:xfrm>
          <a:prstGeom prst="rect">
            <a:avLst/>
          </a:prstGeom>
          <a:pattFill prst="wdDnDiag">
            <a:fgClr>
              <a:srgbClr val="FF3300"/>
            </a:fgClr>
            <a:bgClr>
              <a:schemeClr val="bg1"/>
            </a:bgClr>
          </a:pattFill>
          <a:ln w="38100">
            <a:solidFill>
              <a:srgbClr val="005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98307" name="Oval 3"/>
          <p:cNvSpPr>
            <a:spLocks noChangeArrowheads="1"/>
          </p:cNvSpPr>
          <p:nvPr/>
        </p:nvSpPr>
        <p:spPr bwMode="auto">
          <a:xfrm>
            <a:off x="867304" y="636589"/>
            <a:ext cx="942446" cy="854075"/>
          </a:xfrm>
          <a:prstGeom prst="ellipse">
            <a:avLst/>
          </a:prstGeom>
          <a:solidFill>
            <a:schemeClr val="bg1"/>
          </a:solidFill>
          <a:ln w="38100">
            <a:solidFill>
              <a:srgbClr val="2A54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308" name="Oval 4"/>
          <p:cNvSpPr>
            <a:spLocks noChangeArrowheads="1"/>
          </p:cNvSpPr>
          <p:nvPr/>
        </p:nvSpPr>
        <p:spPr bwMode="auto">
          <a:xfrm>
            <a:off x="1424517" y="639764"/>
            <a:ext cx="942446" cy="854075"/>
          </a:xfrm>
          <a:prstGeom prst="ellipse">
            <a:avLst/>
          </a:prstGeom>
          <a:solidFill>
            <a:schemeClr val="bg1"/>
          </a:solidFill>
          <a:ln w="38100">
            <a:solidFill>
              <a:srgbClr val="0050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309" name="Rectangle 5"/>
          <p:cNvSpPr>
            <a:spLocks/>
          </p:cNvSpPr>
          <p:nvPr/>
        </p:nvSpPr>
        <p:spPr bwMode="auto">
          <a:xfrm>
            <a:off x="132424" y="-44450"/>
            <a:ext cx="9367705" cy="369332"/>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algn="just" defTabSz="787400" eaLnBrk="1" hangingPunct="1">
              <a:buClr>
                <a:srgbClr val="0033CC"/>
              </a:buClr>
              <a:buSzPct val="75000"/>
              <a:buFont typeface="Wingdings" charset="0"/>
              <a:buNone/>
            </a:pPr>
            <a:r>
              <a:rPr lang="en-US" b="1" u="sng">
                <a:latin typeface="Arial Narrow" charset="0"/>
                <a:cs typeface="Arial" charset="0"/>
                <a:sym typeface="Arial" charset="0"/>
              </a:rPr>
              <a:t>A mechanical procedure to decide what to do to what regions </a:t>
            </a:r>
          </a:p>
        </p:txBody>
      </p:sp>
      <p:sp>
        <p:nvSpPr>
          <p:cNvPr id="98310" name="Rectangle 6"/>
          <p:cNvSpPr>
            <a:spLocks noChangeArrowheads="1"/>
          </p:cNvSpPr>
          <p:nvPr/>
        </p:nvSpPr>
        <p:spPr bwMode="auto">
          <a:xfrm>
            <a:off x="636852" y="477838"/>
            <a:ext cx="1955404" cy="1166812"/>
          </a:xfrm>
          <a:prstGeom prst="rect">
            <a:avLst/>
          </a:prstGeom>
          <a:noFill/>
          <a:ln w="38100">
            <a:solidFill>
              <a:srgbClr val="0050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solidFill>
                <a:srgbClr val="006600"/>
              </a:solidFill>
              <a:cs typeface="Arial" charset="0"/>
            </a:endParaRPr>
          </a:p>
        </p:txBody>
      </p:sp>
      <p:sp>
        <p:nvSpPr>
          <p:cNvPr id="98311" name="Line 7"/>
          <p:cNvSpPr>
            <a:spLocks noChangeShapeType="1"/>
          </p:cNvSpPr>
          <p:nvPr/>
        </p:nvSpPr>
        <p:spPr bwMode="auto">
          <a:xfrm flipV="1">
            <a:off x="2365243" y="898525"/>
            <a:ext cx="433388" cy="111125"/>
          </a:xfrm>
          <a:prstGeom prst="line">
            <a:avLst/>
          </a:prstGeom>
          <a:noFill/>
          <a:ln w="38100">
            <a:solidFill>
              <a:srgbClr val="005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312" name="Text Box 8"/>
          <p:cNvSpPr txBox="1">
            <a:spLocks noChangeArrowheads="1"/>
          </p:cNvSpPr>
          <p:nvPr/>
        </p:nvSpPr>
        <p:spPr bwMode="auto">
          <a:xfrm>
            <a:off x="2714361" y="587375"/>
            <a:ext cx="457465"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005000"/>
                </a:solidFill>
                <a:latin typeface="Arial Narrow" charset="0"/>
                <a:cs typeface="Arial" charset="0"/>
              </a:rPr>
              <a:t>Y</a:t>
            </a:r>
          </a:p>
        </p:txBody>
      </p:sp>
      <p:sp>
        <p:nvSpPr>
          <p:cNvPr id="98313" name="Text Box 9"/>
          <p:cNvSpPr txBox="1">
            <a:spLocks noChangeArrowheads="1"/>
          </p:cNvSpPr>
          <p:nvPr/>
        </p:nvSpPr>
        <p:spPr bwMode="auto">
          <a:xfrm>
            <a:off x="3300810" y="474664"/>
            <a:ext cx="3972719" cy="1190625"/>
          </a:xfrm>
          <a:prstGeom prst="rect">
            <a:avLst/>
          </a:prstGeom>
          <a:noFill/>
          <a:ln w="9525">
            <a:solidFill>
              <a:srgbClr val="0050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45720" tIns="27432" rIns="45720" bIns="27432">
            <a:spAutoFit/>
          </a:bodyPr>
          <a:lstStyle>
            <a:lvl1pPr marL="625475" indent="-625475">
              <a:tabLst>
                <a:tab pos="403225" algn="l"/>
                <a:tab pos="1601788" algn="l"/>
                <a:tab pos="2860675" algn="l"/>
                <a:tab pos="3028950" algn="l"/>
              </a:tabLst>
              <a:defRPr sz="2400">
                <a:solidFill>
                  <a:schemeClr val="tx1"/>
                </a:solidFill>
                <a:latin typeface="Arial" charset="0"/>
                <a:ea typeface="ＭＳ Ｐゴシック" charset="0"/>
                <a:cs typeface="ＭＳ Ｐゴシック" charset="0"/>
              </a:defRPr>
            </a:lvl1pPr>
            <a:lvl2pPr marL="974725">
              <a:tabLst>
                <a:tab pos="403225" algn="l"/>
                <a:tab pos="1601788" algn="l"/>
                <a:tab pos="2860675" algn="l"/>
                <a:tab pos="3028950" algn="l"/>
              </a:tabLst>
              <a:defRPr sz="2400">
                <a:solidFill>
                  <a:schemeClr val="tx1"/>
                </a:solidFill>
                <a:latin typeface="Arial" charset="0"/>
                <a:ea typeface="ＭＳ Ｐゴシック" charset="0"/>
              </a:defRPr>
            </a:lvl2pPr>
            <a:lvl3pPr marL="1089025">
              <a:tabLst>
                <a:tab pos="403225" algn="l"/>
                <a:tab pos="1601788" algn="l"/>
                <a:tab pos="2860675" algn="l"/>
                <a:tab pos="3028950" algn="l"/>
              </a:tabLst>
              <a:defRPr sz="2400">
                <a:solidFill>
                  <a:schemeClr val="tx1"/>
                </a:solidFill>
                <a:latin typeface="Arial" charset="0"/>
                <a:ea typeface="ＭＳ Ｐゴシック" charset="0"/>
              </a:defRPr>
            </a:lvl3pPr>
            <a:lvl4pPr>
              <a:tabLst>
                <a:tab pos="403225" algn="l"/>
                <a:tab pos="1601788" algn="l"/>
                <a:tab pos="2860675" algn="l"/>
                <a:tab pos="3028950" algn="l"/>
              </a:tabLst>
              <a:defRPr sz="2400">
                <a:solidFill>
                  <a:schemeClr val="tx1"/>
                </a:solidFill>
                <a:latin typeface="Arial" charset="0"/>
                <a:ea typeface="ＭＳ Ｐゴシック" charset="0"/>
              </a:defRPr>
            </a:lvl4pPr>
            <a:lvl5pPr>
              <a:tabLst>
                <a:tab pos="403225" algn="l"/>
                <a:tab pos="1601788" algn="l"/>
                <a:tab pos="2860675" algn="l"/>
                <a:tab pos="3028950" algn="l"/>
              </a:tabLst>
              <a:defRPr sz="2400">
                <a:solidFill>
                  <a:schemeClr val="tx1"/>
                </a:solidFill>
                <a:latin typeface="Arial" charset="0"/>
                <a:ea typeface="ＭＳ Ｐゴシック" charset="0"/>
              </a:defRPr>
            </a:lvl5pPr>
            <a:lvl6pPr eaLnBrk="0" fontAlgn="base" hangingPunct="0">
              <a:spcBef>
                <a:spcPct val="0"/>
              </a:spcBef>
              <a:spcAft>
                <a:spcPct val="0"/>
              </a:spcAft>
              <a:tabLst>
                <a:tab pos="403225" algn="l"/>
                <a:tab pos="1601788" algn="l"/>
                <a:tab pos="2860675" algn="l"/>
                <a:tab pos="3028950" algn="l"/>
              </a:tabLst>
              <a:defRPr sz="2400">
                <a:solidFill>
                  <a:schemeClr val="tx1"/>
                </a:solidFill>
                <a:latin typeface="Arial" charset="0"/>
                <a:ea typeface="ＭＳ Ｐゴシック" charset="0"/>
              </a:defRPr>
            </a:lvl6pPr>
            <a:lvl7pPr eaLnBrk="0" fontAlgn="base" hangingPunct="0">
              <a:spcBef>
                <a:spcPct val="0"/>
              </a:spcBef>
              <a:spcAft>
                <a:spcPct val="0"/>
              </a:spcAft>
              <a:tabLst>
                <a:tab pos="403225" algn="l"/>
                <a:tab pos="1601788" algn="l"/>
                <a:tab pos="2860675" algn="l"/>
                <a:tab pos="3028950" algn="l"/>
              </a:tabLst>
              <a:defRPr sz="2400">
                <a:solidFill>
                  <a:schemeClr val="tx1"/>
                </a:solidFill>
                <a:latin typeface="Arial" charset="0"/>
                <a:ea typeface="ＭＳ Ｐゴシック" charset="0"/>
              </a:defRPr>
            </a:lvl7pPr>
            <a:lvl8pPr eaLnBrk="0" fontAlgn="base" hangingPunct="0">
              <a:spcBef>
                <a:spcPct val="0"/>
              </a:spcBef>
              <a:spcAft>
                <a:spcPct val="0"/>
              </a:spcAft>
              <a:tabLst>
                <a:tab pos="403225" algn="l"/>
                <a:tab pos="1601788" algn="l"/>
                <a:tab pos="2860675" algn="l"/>
                <a:tab pos="3028950" algn="l"/>
              </a:tabLst>
              <a:defRPr sz="2400">
                <a:solidFill>
                  <a:schemeClr val="tx1"/>
                </a:solidFill>
                <a:latin typeface="Arial" charset="0"/>
                <a:ea typeface="ＭＳ Ｐゴシック" charset="0"/>
              </a:defRPr>
            </a:lvl8pPr>
            <a:lvl9pPr eaLnBrk="0" fontAlgn="base" hangingPunct="0">
              <a:spcBef>
                <a:spcPct val="0"/>
              </a:spcBef>
              <a:spcAft>
                <a:spcPct val="0"/>
              </a:spcAft>
              <a:tabLst>
                <a:tab pos="403225" algn="l"/>
                <a:tab pos="1601788" algn="l"/>
                <a:tab pos="2860675" algn="l"/>
                <a:tab pos="3028950" algn="l"/>
              </a:tabLst>
              <a:defRPr sz="2400">
                <a:solidFill>
                  <a:schemeClr val="tx1"/>
                </a:solidFill>
                <a:latin typeface="Arial" charset="0"/>
                <a:ea typeface="ＭＳ Ｐゴシック" charset="0"/>
              </a:defRPr>
            </a:lvl9pPr>
          </a:lstStyle>
          <a:p>
            <a:pPr eaLnBrk="1" hangingPunct="1">
              <a:lnSpc>
                <a:spcPct val="90000"/>
              </a:lnSpc>
              <a:spcAft>
                <a:spcPct val="10000"/>
              </a:spcAft>
              <a:buSzPct val="70000"/>
              <a:buFont typeface="Wingdings" charset="0"/>
              <a:buNone/>
            </a:pPr>
            <a:r>
              <a:rPr lang="en-US" sz="1600" b="1">
                <a:solidFill>
                  <a:srgbClr val="005000"/>
                </a:solidFill>
                <a:latin typeface="Arial Narrow" charset="0"/>
                <a:cs typeface="Arial" charset="0"/>
                <a:sym typeface="Arial" charset="0"/>
              </a:rPr>
              <a:t>  </a:t>
            </a:r>
            <a:r>
              <a:rPr lang="en-US" sz="1600" u="sng">
                <a:latin typeface="Arial Narrow" charset="0"/>
                <a:cs typeface="Arial" charset="0"/>
                <a:sym typeface="Arial" charset="0"/>
              </a:rPr>
              <a:t>Basic Categories</a:t>
            </a:r>
            <a:r>
              <a:rPr lang="en-US" sz="1600">
                <a:latin typeface="Arial Narrow" charset="0"/>
                <a:cs typeface="Arial" charset="0"/>
                <a:sym typeface="Arial" charset="0"/>
              </a:rPr>
              <a:t>	represented by</a:t>
            </a:r>
            <a:r>
              <a:rPr lang="en-US" sz="1600" i="1">
                <a:latin typeface="Arial Narrow" charset="0"/>
                <a:cs typeface="Arial" charset="0"/>
                <a:sym typeface="Arial" charset="0"/>
              </a:rPr>
              <a:t>	</a:t>
            </a:r>
            <a:r>
              <a:rPr lang="en-US" sz="1600" u="sng">
                <a:latin typeface="Arial Narrow" charset="0"/>
                <a:cs typeface="Arial" charset="0"/>
                <a:sym typeface="Arial" charset="0"/>
              </a:rPr>
              <a:t>Regions</a:t>
            </a:r>
          </a:p>
          <a:p>
            <a:pPr eaLnBrk="1" hangingPunct="1">
              <a:lnSpc>
                <a:spcPct val="90000"/>
              </a:lnSpc>
              <a:buSzPct val="70000"/>
              <a:buFont typeface="Wingdings" charset="0"/>
              <a:buNone/>
            </a:pPr>
            <a:r>
              <a:rPr lang="en-US" sz="1600" b="1">
                <a:solidFill>
                  <a:srgbClr val="005000"/>
                </a:solidFill>
                <a:latin typeface="Arial Narrow" charset="0"/>
                <a:cs typeface="Arial" charset="0"/>
                <a:sym typeface="Arial" charset="0"/>
              </a:rPr>
              <a:t>  	   X 			1, 2</a:t>
            </a:r>
          </a:p>
          <a:p>
            <a:pPr eaLnBrk="1" hangingPunct="1">
              <a:lnSpc>
                <a:spcPct val="90000"/>
              </a:lnSpc>
              <a:buSzPct val="70000"/>
              <a:buFont typeface="Wingdings" charset="0"/>
              <a:buNone/>
            </a:pPr>
            <a:r>
              <a:rPr lang="en-AU" sz="1600" b="1">
                <a:solidFill>
                  <a:srgbClr val="005000"/>
                </a:solidFill>
                <a:latin typeface="Arial Narrow" charset="0"/>
                <a:cs typeface="Arial" charset="0"/>
                <a:sym typeface="Arial" charset="0"/>
              </a:rPr>
              <a:t>	   Y 			2, 3 </a:t>
            </a:r>
          </a:p>
          <a:p>
            <a:pPr eaLnBrk="1" hangingPunct="1">
              <a:lnSpc>
                <a:spcPct val="90000"/>
              </a:lnSpc>
              <a:buSzPct val="70000"/>
              <a:buFont typeface="Wingdings" charset="0"/>
              <a:buNone/>
            </a:pPr>
            <a:r>
              <a:rPr lang="en-AU" sz="1600" b="1">
                <a:solidFill>
                  <a:srgbClr val="005000"/>
                </a:solidFill>
                <a:latin typeface="Arial Narrow" charset="0"/>
                <a:cs typeface="Arial" charset="0"/>
                <a:sym typeface="Arial" charset="0"/>
              </a:rPr>
              <a:t>	not X 			3, 4</a:t>
            </a:r>
          </a:p>
          <a:p>
            <a:pPr eaLnBrk="1" hangingPunct="1">
              <a:lnSpc>
                <a:spcPct val="90000"/>
              </a:lnSpc>
              <a:buSzPct val="70000"/>
              <a:buFont typeface="Wingdings" charset="0"/>
              <a:buNone/>
            </a:pPr>
            <a:r>
              <a:rPr lang="en-AU" sz="1600" b="1">
                <a:solidFill>
                  <a:srgbClr val="005000"/>
                </a:solidFill>
                <a:latin typeface="Arial Narrow" charset="0"/>
                <a:cs typeface="Arial" charset="0"/>
                <a:sym typeface="Arial" charset="0"/>
              </a:rPr>
              <a:t>	not Y			1, 4   </a:t>
            </a:r>
            <a:endParaRPr lang="en-AU" sz="1600" b="1">
              <a:solidFill>
                <a:srgbClr val="005000"/>
              </a:solidFill>
              <a:latin typeface="Arial Narrow" charset="0"/>
              <a:cs typeface="Arial" charset="0"/>
            </a:endParaRPr>
          </a:p>
        </p:txBody>
      </p:sp>
      <p:sp>
        <p:nvSpPr>
          <p:cNvPr id="98314" name="Line 10"/>
          <p:cNvSpPr>
            <a:spLocks noChangeShapeType="1"/>
          </p:cNvSpPr>
          <p:nvPr/>
        </p:nvSpPr>
        <p:spPr bwMode="auto">
          <a:xfrm>
            <a:off x="435637" y="908050"/>
            <a:ext cx="428228" cy="87313"/>
          </a:xfrm>
          <a:prstGeom prst="line">
            <a:avLst/>
          </a:prstGeom>
          <a:noFill/>
          <a:ln w="38100">
            <a:solidFill>
              <a:srgbClr val="005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315" name="Text Box 11"/>
          <p:cNvSpPr txBox="1">
            <a:spLocks noChangeArrowheads="1"/>
          </p:cNvSpPr>
          <p:nvPr/>
        </p:nvSpPr>
        <p:spPr bwMode="auto">
          <a:xfrm>
            <a:off x="43524" y="593725"/>
            <a:ext cx="440268"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r" eaLnBrk="1" hangingPunct="1">
              <a:spcBef>
                <a:spcPct val="50000"/>
              </a:spcBef>
            </a:pPr>
            <a:r>
              <a:rPr lang="en-AU" b="1">
                <a:solidFill>
                  <a:srgbClr val="005000"/>
                </a:solidFill>
                <a:latin typeface="Arial Narrow" charset="0"/>
                <a:cs typeface="Arial" charset="0"/>
              </a:rPr>
              <a:t>X</a:t>
            </a:r>
          </a:p>
        </p:txBody>
      </p:sp>
      <p:sp>
        <p:nvSpPr>
          <p:cNvPr id="98316" name="Rectangle 12"/>
          <p:cNvSpPr>
            <a:spLocks/>
          </p:cNvSpPr>
          <p:nvPr/>
        </p:nvSpPr>
        <p:spPr bwMode="auto">
          <a:xfrm>
            <a:off x="216694" y="1870075"/>
            <a:ext cx="4357952" cy="2820988"/>
          </a:xfrm>
          <a:prstGeom prst="rect">
            <a:avLst/>
          </a:prstGeom>
          <a:noFill/>
          <a:ln w="12700">
            <a:solidFill>
              <a:srgbClr val="FFCCCC"/>
            </a:solidFill>
            <a:miter lim="800000"/>
            <a:headEnd/>
            <a:tailEnd/>
          </a:ln>
          <a:extLst>
            <a:ext uri="{909E8E84-426E-40dd-AFC4-6F175D3DCCD1}">
              <a14:hiddenFill xmlns:a14="http://schemas.microsoft.com/office/drawing/2010/main">
                <a:solidFill>
                  <a:srgbClr val="CCFF99">
                    <a:alpha val="50000"/>
                  </a:srgbClr>
                </a:solidFill>
              </a14:hiddenFill>
            </a:ext>
          </a:extLst>
        </p:spPr>
        <p:txBody>
          <a:bodyPr lIns="45720" rIns="45720">
            <a:spAutoFit/>
          </a:bodyPr>
          <a:lstStyle/>
          <a:p>
            <a:pPr marL="347663" indent="-347663" defTabSz="787400" eaLnBrk="1" hangingPunct="1">
              <a:spcAft>
                <a:spcPct val="20000"/>
              </a:spcAft>
              <a:buClr>
                <a:srgbClr val="0033CC"/>
              </a:buClr>
              <a:buSzPct val="75000"/>
              <a:buFont typeface="Wingdings" charset="0"/>
              <a:buNone/>
            </a:pPr>
            <a:r>
              <a:rPr lang="en-US" sz="1800" b="1" u="sng">
                <a:latin typeface="Arial Narrow"/>
                <a:cs typeface="Arial Narrow"/>
                <a:sym typeface="Arial" charset="0"/>
              </a:rPr>
              <a:t>Example 1</a:t>
            </a:r>
          </a:p>
          <a:p>
            <a:pPr marL="347663" indent="-347663" defTabSz="787400" eaLnBrk="1" hangingPunct="1">
              <a:buClr>
                <a:srgbClr val="0033CC"/>
              </a:buClr>
              <a:buSzPct val="75000"/>
              <a:buFont typeface="Wingdings" charset="0"/>
              <a:buNone/>
            </a:pPr>
            <a:r>
              <a:rPr lang="en-US" sz="1800" b="1">
                <a:solidFill>
                  <a:srgbClr val="FF3300"/>
                </a:solidFill>
                <a:latin typeface="Arial Narrow"/>
                <a:cs typeface="Arial Narrow"/>
                <a:sym typeface="Arial" charset="0"/>
              </a:rPr>
              <a:t> Everything is X but not-Y</a:t>
            </a:r>
          </a:p>
          <a:p>
            <a:pPr marL="347663" indent="-347663" defTabSz="787400" eaLnBrk="1" hangingPunct="1">
              <a:lnSpc>
                <a:spcPct val="110000"/>
              </a:lnSpc>
              <a:buClr>
                <a:srgbClr val="0033CC"/>
              </a:buClr>
              <a:buSzPct val="75000"/>
              <a:buFont typeface="Wingdings" charset="0"/>
              <a:buNone/>
            </a:pPr>
            <a:r>
              <a:rPr lang="en-AU" sz="1800" b="1">
                <a:latin typeface="Arial Narrow"/>
                <a:cs typeface="Arial Narrow"/>
                <a:sym typeface="Arial" charset="0"/>
              </a:rPr>
              <a:t>   =	Everything is (</a:t>
            </a:r>
            <a:r>
              <a:rPr lang="en-AU" sz="1800" b="1">
                <a:solidFill>
                  <a:srgbClr val="005000"/>
                </a:solidFill>
                <a:latin typeface="Arial Narrow"/>
                <a:cs typeface="Arial Narrow"/>
                <a:sym typeface="Arial" charset="0"/>
              </a:rPr>
              <a:t> X </a:t>
            </a:r>
            <a:r>
              <a:rPr lang="en-AU" sz="1800" b="1">
                <a:latin typeface="Arial Narrow"/>
                <a:cs typeface="Arial Narrow"/>
                <a:sym typeface="Arial" charset="0"/>
              </a:rPr>
              <a:t>&amp;</a:t>
            </a:r>
            <a:r>
              <a:rPr lang="en-AU" sz="1800" b="1">
                <a:solidFill>
                  <a:srgbClr val="005000"/>
                </a:solidFill>
                <a:latin typeface="Arial Narrow"/>
                <a:cs typeface="Arial Narrow"/>
                <a:sym typeface="Arial" charset="0"/>
              </a:rPr>
              <a:t> not Y </a:t>
            </a:r>
            <a:r>
              <a:rPr lang="en-AU" sz="1800" b="1">
                <a:latin typeface="Arial Narrow"/>
                <a:cs typeface="Arial Narrow"/>
                <a:sym typeface="Arial" charset="0"/>
              </a:rPr>
              <a:t>)</a:t>
            </a:r>
          </a:p>
          <a:p>
            <a:pPr marL="347663" indent="-347663" defTabSz="787400" eaLnBrk="1" hangingPunct="1">
              <a:lnSpc>
                <a:spcPct val="110000"/>
              </a:lnSpc>
              <a:buClr>
                <a:srgbClr val="0033CC"/>
              </a:buClr>
              <a:buSzPct val="75000"/>
              <a:buFont typeface="Wingdings" charset="0"/>
              <a:buNone/>
            </a:pPr>
            <a:r>
              <a:rPr lang="en-AU" sz="1800" b="1">
                <a:latin typeface="Arial Narrow"/>
                <a:cs typeface="Arial Narrow"/>
                <a:sym typeface="Arial" charset="0"/>
              </a:rPr>
              <a:t>   =	Nothing is</a:t>
            </a:r>
          </a:p>
          <a:p>
            <a:pPr marL="347663" indent="-347663" defTabSz="787400" eaLnBrk="1" hangingPunct="1">
              <a:lnSpc>
                <a:spcPct val="110000"/>
              </a:lnSpc>
              <a:buClr>
                <a:srgbClr val="0033CC"/>
              </a:buClr>
              <a:buSzPct val="75000"/>
              <a:buFont typeface="Wingdings" charset="0"/>
              <a:buNone/>
            </a:pPr>
            <a:r>
              <a:rPr lang="en-US" sz="1800" b="1">
                <a:solidFill>
                  <a:schemeClr val="bg1"/>
                </a:solidFill>
                <a:latin typeface="Arial Narrow"/>
                <a:cs typeface="Arial Narrow"/>
                <a:sym typeface="Arial" charset="0"/>
              </a:rPr>
              <a:t>   </a:t>
            </a:r>
            <a:r>
              <a:rPr lang="en-US" sz="1800" b="1">
                <a:latin typeface="Arial Narrow"/>
                <a:cs typeface="Arial Narrow"/>
                <a:sym typeface="Arial" charset="0"/>
              </a:rPr>
              <a:t>=	Nothing is (</a:t>
            </a:r>
            <a:r>
              <a:rPr lang="en-US" sz="1800" b="1">
                <a:solidFill>
                  <a:srgbClr val="005000"/>
                </a:solidFill>
                <a:latin typeface="Arial Narrow"/>
                <a:cs typeface="Arial Narrow"/>
                <a:sym typeface="Arial" charset="0"/>
              </a:rPr>
              <a:t> not X </a:t>
            </a:r>
            <a:r>
              <a:rPr lang="en-US" sz="1800" b="1">
                <a:latin typeface="Arial Narrow"/>
                <a:cs typeface="Arial Narrow"/>
                <a:sym typeface="Arial" charset="0"/>
              </a:rPr>
              <a:t>or</a:t>
            </a:r>
            <a:r>
              <a:rPr lang="en-US" sz="1800" b="1">
                <a:solidFill>
                  <a:srgbClr val="005000"/>
                </a:solidFill>
                <a:latin typeface="Arial Narrow"/>
                <a:cs typeface="Arial Narrow"/>
                <a:sym typeface="Arial" charset="0"/>
              </a:rPr>
              <a:t> not not Y </a:t>
            </a:r>
            <a:r>
              <a:rPr lang="en-US" sz="1800" b="1">
                <a:latin typeface="Arial Narrow"/>
                <a:cs typeface="Arial Narrow"/>
                <a:sym typeface="Arial" charset="0"/>
              </a:rPr>
              <a:t>)</a:t>
            </a:r>
          </a:p>
          <a:p>
            <a:pPr marL="347663" indent="-347663" defTabSz="787400" eaLnBrk="1" hangingPunct="1">
              <a:lnSpc>
                <a:spcPct val="110000"/>
              </a:lnSpc>
              <a:buClr>
                <a:srgbClr val="0033CC"/>
              </a:buClr>
              <a:buSzPct val="75000"/>
              <a:buFont typeface="Wingdings" charset="0"/>
              <a:buNone/>
            </a:pPr>
            <a:r>
              <a:rPr lang="en-US" sz="1800" b="1">
                <a:latin typeface="Arial Narrow"/>
                <a:cs typeface="Arial Narrow"/>
                <a:sym typeface="Arial" charset="0"/>
              </a:rPr>
              <a:t>   =	Nothing is (</a:t>
            </a:r>
            <a:r>
              <a:rPr lang="en-US" sz="1800" b="1">
                <a:solidFill>
                  <a:srgbClr val="005000"/>
                </a:solidFill>
                <a:latin typeface="Arial Narrow"/>
                <a:cs typeface="Arial Narrow"/>
                <a:sym typeface="Arial" charset="0"/>
              </a:rPr>
              <a:t> not X </a:t>
            </a:r>
            <a:r>
              <a:rPr lang="en-US" sz="1800" b="1">
                <a:latin typeface="Arial Narrow"/>
                <a:cs typeface="Arial Narrow"/>
                <a:sym typeface="Arial" charset="0"/>
              </a:rPr>
              <a:t>or</a:t>
            </a:r>
            <a:r>
              <a:rPr lang="en-US" sz="1800" b="1">
                <a:solidFill>
                  <a:srgbClr val="005000"/>
                </a:solidFill>
                <a:latin typeface="Arial Narrow"/>
                <a:cs typeface="Arial Narrow"/>
                <a:sym typeface="Arial" charset="0"/>
              </a:rPr>
              <a:t> Y </a:t>
            </a:r>
            <a:r>
              <a:rPr lang="en-US" sz="1800" b="1">
                <a:latin typeface="Arial Narrow"/>
                <a:cs typeface="Arial Narrow"/>
                <a:sym typeface="Arial" charset="0"/>
              </a:rPr>
              <a:t>)</a:t>
            </a:r>
          </a:p>
          <a:p>
            <a:pPr marL="347663" indent="-347663" defTabSz="787400" eaLnBrk="1" hangingPunct="1">
              <a:lnSpc>
                <a:spcPct val="110000"/>
              </a:lnSpc>
              <a:buClr>
                <a:srgbClr val="0033CC"/>
              </a:buClr>
              <a:buSzPct val="75000"/>
              <a:buFont typeface="Wingdings" charset="0"/>
              <a:buNone/>
            </a:pPr>
            <a:r>
              <a:rPr lang="en-US" sz="1800" b="1">
                <a:latin typeface="Arial Narrow"/>
                <a:cs typeface="Arial Narrow"/>
                <a:sym typeface="Arial" charset="0"/>
              </a:rPr>
              <a:t>   =	Nothing is in ( </a:t>
            </a:r>
            <a:r>
              <a:rPr lang="en-US" sz="1800" b="1">
                <a:solidFill>
                  <a:schemeClr val="bg1"/>
                </a:solidFill>
                <a:latin typeface="Arial Narrow"/>
                <a:cs typeface="Arial Narrow"/>
                <a:sym typeface="Arial" charset="0"/>
              </a:rPr>
              <a:t>(3, 4  </a:t>
            </a:r>
            <a:r>
              <a:rPr lang="en-US" sz="1800" b="1">
                <a:latin typeface="Arial Narrow"/>
                <a:cs typeface="Arial Narrow"/>
                <a:sym typeface="Arial" charset="0"/>
              </a:rPr>
              <a:t>or   </a:t>
            </a:r>
            <a:r>
              <a:rPr lang="en-US" sz="1800" b="1">
                <a:solidFill>
                  <a:schemeClr val="bg1"/>
                </a:solidFill>
                <a:latin typeface="Arial Narrow"/>
                <a:cs typeface="Arial Narrow"/>
                <a:sym typeface="Arial" charset="0"/>
              </a:rPr>
              <a:t>, 3)  </a:t>
            </a:r>
            <a:r>
              <a:rPr lang="en-US" sz="1800" b="1">
                <a:latin typeface="Arial Narrow"/>
                <a:cs typeface="Arial Narrow"/>
                <a:sym typeface="Arial" charset="0"/>
              </a:rPr>
              <a:t>) </a:t>
            </a:r>
          </a:p>
          <a:p>
            <a:pPr marL="347663" indent="-347663" defTabSz="787400" eaLnBrk="1" hangingPunct="1">
              <a:lnSpc>
                <a:spcPct val="110000"/>
              </a:lnSpc>
              <a:buClr>
                <a:srgbClr val="0033CC"/>
              </a:buClr>
              <a:buSzPct val="75000"/>
              <a:buFont typeface="Wingdings" charset="0"/>
              <a:buNone/>
            </a:pPr>
            <a:r>
              <a:rPr lang="en-US" sz="1800" b="1">
                <a:latin typeface="Arial Narrow"/>
                <a:cs typeface="Arial Narrow"/>
                <a:sym typeface="Wingdings 3" charset="0"/>
              </a:rPr>
              <a:t>   =	Nothing is in ( 2, 3, 4 ) </a:t>
            </a:r>
          </a:p>
          <a:p>
            <a:pPr marL="347663" indent="-347663" defTabSz="787400" eaLnBrk="1" hangingPunct="1">
              <a:lnSpc>
                <a:spcPct val="110000"/>
              </a:lnSpc>
              <a:buClr>
                <a:srgbClr val="0033CC"/>
              </a:buClr>
              <a:buSzPct val="75000"/>
              <a:buFont typeface="Wingdings" charset="0"/>
              <a:buNone/>
            </a:pPr>
            <a:r>
              <a:rPr lang="en-US" sz="1800" b="1">
                <a:latin typeface="Arial Narrow"/>
                <a:cs typeface="Arial Narrow"/>
                <a:sym typeface="Wingdings 3" charset="0"/>
              </a:rPr>
              <a:t> </a:t>
            </a:r>
            <a:r>
              <a:rPr lang="en-US" sz="1800" b="1" i="1">
                <a:solidFill>
                  <a:srgbClr val="FF0000"/>
                </a:solidFill>
                <a:latin typeface="Arial Narrow"/>
                <a:cs typeface="Arial Narrow"/>
                <a:sym typeface="Wingdings 3" charset="0"/>
              </a:rPr>
              <a:t>Shade</a:t>
            </a:r>
            <a:r>
              <a:rPr lang="en-US" sz="1800" b="1" i="1">
                <a:latin typeface="Arial Narrow"/>
                <a:cs typeface="Arial Narrow"/>
                <a:sym typeface="Wingdings 3" charset="0"/>
              </a:rPr>
              <a:t> regions 2, 3, 4 </a:t>
            </a:r>
            <a:endParaRPr lang="en-US" sz="1800" b="1" i="1">
              <a:solidFill>
                <a:srgbClr val="005000"/>
              </a:solidFill>
              <a:latin typeface="Arial Narrow"/>
              <a:cs typeface="Arial Narrow"/>
              <a:sym typeface="Wingdings 3" charset="0"/>
            </a:endParaRPr>
          </a:p>
        </p:txBody>
      </p:sp>
      <p:sp>
        <p:nvSpPr>
          <p:cNvPr id="98317" name="Rectangle 13"/>
          <p:cNvSpPr>
            <a:spLocks/>
          </p:cNvSpPr>
          <p:nvPr/>
        </p:nvSpPr>
        <p:spPr bwMode="auto">
          <a:xfrm>
            <a:off x="1579696" y="2833689"/>
            <a:ext cx="1838457" cy="274637"/>
          </a:xfrm>
          <a:prstGeom prst="rect">
            <a:avLst/>
          </a:prstGeom>
          <a:solidFill>
            <a:srgbClr val="FFFFFF"/>
          </a:solidFill>
          <a:ln>
            <a:noFill/>
          </a:ln>
          <a:extLs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marL="363538" indent="-363538" algn="just" defTabSz="787400" eaLnBrk="1" hangingPunct="1">
              <a:buClr>
                <a:srgbClr val="0033CC"/>
              </a:buClr>
              <a:buSzPct val="75000"/>
              <a:buFont typeface="Wingdings" charset="0"/>
              <a:buNone/>
            </a:pPr>
            <a:r>
              <a:rPr lang="en-AU" sz="1800" b="1">
                <a:solidFill>
                  <a:srgbClr val="005000"/>
                </a:solidFill>
                <a:latin typeface="Arial Narrow" charset="0"/>
                <a:cs typeface="Arial" charset="0"/>
                <a:sym typeface="Arial" charset="0"/>
              </a:rPr>
              <a:t>not </a:t>
            </a:r>
            <a:r>
              <a:rPr lang="en-AU" sz="1800" b="1">
                <a:latin typeface="Arial Narrow" charset="0"/>
                <a:cs typeface="Arial" charset="0"/>
                <a:sym typeface="Arial" charset="0"/>
              </a:rPr>
              <a:t>(</a:t>
            </a:r>
            <a:r>
              <a:rPr lang="en-AU" sz="1800" b="1">
                <a:solidFill>
                  <a:srgbClr val="005000"/>
                </a:solidFill>
                <a:latin typeface="Arial Narrow" charset="0"/>
                <a:cs typeface="Arial" charset="0"/>
                <a:sym typeface="Arial" charset="0"/>
              </a:rPr>
              <a:t> X </a:t>
            </a:r>
            <a:r>
              <a:rPr lang="en-AU" sz="1800" b="1">
                <a:latin typeface="Arial Narrow" charset="0"/>
                <a:cs typeface="Arial" charset="0"/>
                <a:sym typeface="Arial" charset="0"/>
              </a:rPr>
              <a:t>&amp;</a:t>
            </a:r>
            <a:r>
              <a:rPr lang="en-AU" sz="1800" b="1">
                <a:solidFill>
                  <a:srgbClr val="005000"/>
                </a:solidFill>
                <a:latin typeface="Arial Narrow" charset="0"/>
                <a:cs typeface="Arial" charset="0"/>
                <a:sym typeface="Arial" charset="0"/>
              </a:rPr>
              <a:t> not Y </a:t>
            </a:r>
            <a:r>
              <a:rPr lang="en-AU" sz="1800" b="1">
                <a:solidFill>
                  <a:srgbClr val="000000"/>
                </a:solidFill>
                <a:latin typeface="Arial Narrow" charset="0"/>
                <a:cs typeface="Arial" charset="0"/>
                <a:sym typeface="Arial" charset="0"/>
              </a:rPr>
              <a:t>)</a:t>
            </a:r>
            <a:endParaRPr lang="en-US" sz="1800" b="1">
              <a:solidFill>
                <a:srgbClr val="000000"/>
              </a:solidFill>
              <a:latin typeface="Arial Narrow" charset="0"/>
              <a:cs typeface="Arial" charset="0"/>
              <a:sym typeface="Arial" charset="0"/>
            </a:endParaRPr>
          </a:p>
        </p:txBody>
      </p:sp>
      <p:sp>
        <p:nvSpPr>
          <p:cNvPr id="98318" name="Rectangle 14"/>
          <p:cNvSpPr>
            <a:spLocks/>
          </p:cNvSpPr>
          <p:nvPr/>
        </p:nvSpPr>
        <p:spPr bwMode="auto">
          <a:xfrm>
            <a:off x="4999435" y="1790701"/>
            <a:ext cx="4854971" cy="862013"/>
          </a:xfrm>
          <a:prstGeom prst="rect">
            <a:avLst/>
          </a:prstGeom>
          <a:solidFill>
            <a:srgbClr val="B2A712">
              <a:alpha val="50000"/>
            </a:srgbClr>
          </a:solidFill>
          <a:ln w="12700">
            <a:solidFill>
              <a:srgbClr val="CCCC00"/>
            </a:solidFill>
            <a:miter lim="800000"/>
            <a:headEnd/>
            <a:tailEnd/>
          </a:ln>
        </p:spPr>
        <p:txBody>
          <a:bodyPr lIns="27432" tIns="27432" rIns="0" bIns="27432"/>
          <a:lstStyle/>
          <a:p>
            <a:pPr defTabSz="787400" eaLnBrk="1" hangingPunct="1">
              <a:spcAft>
                <a:spcPct val="10000"/>
              </a:spcAft>
              <a:buClr>
                <a:srgbClr val="0033CC"/>
              </a:buClr>
              <a:buSzPct val="75000"/>
              <a:buFont typeface="Wingdings" charset="0"/>
              <a:buNone/>
            </a:pPr>
            <a:r>
              <a:rPr lang="en-US" sz="1600" b="1" u="sng">
                <a:latin typeface="Arial Narrow" charset="0"/>
                <a:cs typeface="Arial" charset="0"/>
                <a:sym typeface="Arial" charset="0"/>
              </a:rPr>
              <a:t>Tip #1</a:t>
            </a:r>
          </a:p>
          <a:p>
            <a:pPr defTabSz="787400" eaLnBrk="1" hangingPunct="1">
              <a:buClr>
                <a:srgbClr val="0033CC"/>
              </a:buClr>
              <a:buSzPct val="75000"/>
              <a:buFont typeface="Wingdings" charset="0"/>
              <a:buNone/>
            </a:pPr>
            <a:r>
              <a:rPr lang="en-US" sz="1600">
                <a:latin typeface="Arial Narrow" charset="0"/>
                <a:cs typeface="Arial" charset="0"/>
                <a:sym typeface="Arial" charset="0"/>
              </a:rPr>
              <a:t>Turn </a:t>
            </a:r>
            <a:r>
              <a:rPr lang="en-US" sz="1600" b="1" u="sng">
                <a:latin typeface="Arial Narrow" charset="0"/>
                <a:cs typeface="Arial" charset="0"/>
                <a:sym typeface="Arial" charset="0"/>
              </a:rPr>
              <a:t>universal</a:t>
            </a:r>
            <a:r>
              <a:rPr lang="en-US" sz="1600">
                <a:latin typeface="Arial Narrow" charset="0"/>
                <a:cs typeface="Arial" charset="0"/>
                <a:sym typeface="Arial" charset="0"/>
              </a:rPr>
              <a:t> statements into statements of the form </a:t>
            </a:r>
            <a:r>
              <a:rPr lang="ja-JP" altLang="en-US" sz="1600" b="1">
                <a:solidFill>
                  <a:srgbClr val="FF0000"/>
                </a:solidFill>
                <a:latin typeface="Arial Narrow" charset="0"/>
                <a:cs typeface="Arial" charset="0"/>
                <a:sym typeface="Arial" charset="0"/>
              </a:rPr>
              <a:t>“</a:t>
            </a:r>
            <a:r>
              <a:rPr lang="en-US" sz="1600" b="1">
                <a:solidFill>
                  <a:srgbClr val="FF0000"/>
                </a:solidFill>
                <a:latin typeface="Arial Narrow" charset="0"/>
                <a:cs typeface="Arial" charset="0"/>
                <a:sym typeface="Arial" charset="0"/>
              </a:rPr>
              <a:t>Nothing is …</a:t>
            </a:r>
            <a:r>
              <a:rPr lang="ja-JP" altLang="en-US" sz="1600" b="1">
                <a:solidFill>
                  <a:srgbClr val="FF0000"/>
                </a:solidFill>
                <a:latin typeface="Arial Narrow" charset="0"/>
                <a:cs typeface="Arial" charset="0"/>
                <a:sym typeface="Arial" charset="0"/>
              </a:rPr>
              <a:t>”</a:t>
            </a:r>
            <a:r>
              <a:rPr lang="en-US" sz="1600">
                <a:latin typeface="Arial Narrow" charset="0"/>
                <a:cs typeface="Arial" charset="0"/>
                <a:sym typeface="Arial" charset="0"/>
              </a:rPr>
              <a:t> </a:t>
            </a:r>
            <a:endParaRPr lang="en-US" sz="1600">
              <a:latin typeface="Arial Narrow" charset="0"/>
              <a:cs typeface="Arial" charset="0"/>
              <a:sym typeface="Wingdings 3" charset="0"/>
            </a:endParaRPr>
          </a:p>
        </p:txBody>
      </p:sp>
      <p:sp>
        <p:nvSpPr>
          <p:cNvPr id="98319" name="Oval 15" descr="Wide downward diagonal"/>
          <p:cNvSpPr>
            <a:spLocks noChangeArrowheads="1"/>
          </p:cNvSpPr>
          <p:nvPr/>
        </p:nvSpPr>
        <p:spPr bwMode="auto">
          <a:xfrm>
            <a:off x="1426237" y="641351"/>
            <a:ext cx="942446" cy="854075"/>
          </a:xfrm>
          <a:prstGeom prst="ellipse">
            <a:avLst/>
          </a:prstGeom>
          <a:pattFill prst="wdDnDiag">
            <a:fgClr>
              <a:srgbClr val="FF0000"/>
            </a:fgClr>
            <a:bgClr>
              <a:srgbClr val="FFFFFF"/>
            </a:bgClr>
          </a:pattFill>
          <a:ln w="38100">
            <a:solidFill>
              <a:srgbClr val="0050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320" name="Oval 16"/>
          <p:cNvSpPr>
            <a:spLocks noChangeArrowheads="1"/>
          </p:cNvSpPr>
          <p:nvPr/>
        </p:nvSpPr>
        <p:spPr bwMode="auto">
          <a:xfrm>
            <a:off x="870744" y="636589"/>
            <a:ext cx="942446" cy="854075"/>
          </a:xfrm>
          <a:prstGeom prst="ellipse">
            <a:avLst/>
          </a:prstGeom>
          <a:noFill/>
          <a:ln w="38100">
            <a:solidFill>
              <a:srgbClr val="005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321" name="Text Box 17"/>
          <p:cNvSpPr txBox="1">
            <a:spLocks noChangeArrowheads="1"/>
          </p:cNvSpPr>
          <p:nvPr/>
        </p:nvSpPr>
        <p:spPr bwMode="auto">
          <a:xfrm>
            <a:off x="2246578" y="1266826"/>
            <a:ext cx="307843"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solidFill>
                  <a:srgbClr val="005000"/>
                </a:solidFill>
                <a:cs typeface="Arial" charset="0"/>
              </a:rPr>
              <a:t>4</a:t>
            </a:r>
          </a:p>
        </p:txBody>
      </p:sp>
      <p:sp>
        <p:nvSpPr>
          <p:cNvPr id="98322" name="Rectangle 18"/>
          <p:cNvSpPr>
            <a:spLocks noChangeArrowheads="1"/>
          </p:cNvSpPr>
          <p:nvPr/>
        </p:nvSpPr>
        <p:spPr bwMode="auto">
          <a:xfrm>
            <a:off x="1742944" y="3673475"/>
            <a:ext cx="71715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lnSpc>
                <a:spcPct val="110000"/>
              </a:lnSpc>
              <a:buClr>
                <a:srgbClr val="0033CC"/>
              </a:buClr>
              <a:buSzPct val="75000"/>
              <a:buFont typeface="Wingdings" charset="0"/>
              <a:buNone/>
            </a:pPr>
            <a:r>
              <a:rPr lang="en-US" sz="1800" b="1">
                <a:solidFill>
                  <a:srgbClr val="FF4B4B"/>
                </a:solidFill>
                <a:latin typeface="Arial Narrow" charset="0"/>
                <a:sym typeface="Arial" charset="0"/>
              </a:rPr>
              <a:t> (3, 4)</a:t>
            </a:r>
          </a:p>
        </p:txBody>
      </p:sp>
      <p:sp>
        <p:nvSpPr>
          <p:cNvPr id="98323" name="Rectangle 19"/>
          <p:cNvSpPr>
            <a:spLocks noChangeArrowheads="1"/>
          </p:cNvSpPr>
          <p:nvPr/>
        </p:nvSpPr>
        <p:spPr bwMode="auto">
          <a:xfrm>
            <a:off x="2556934" y="3675063"/>
            <a:ext cx="74467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lnSpc>
                <a:spcPct val="110000"/>
              </a:lnSpc>
              <a:buClr>
                <a:srgbClr val="0033CC"/>
              </a:buClr>
              <a:buSzPct val="75000"/>
              <a:buFont typeface="Wingdings" charset="0"/>
              <a:buNone/>
            </a:pPr>
            <a:r>
              <a:rPr lang="en-US" sz="1800" b="1">
                <a:solidFill>
                  <a:srgbClr val="FF4B4B"/>
                </a:solidFill>
                <a:latin typeface="Arial Narrow" charset="0"/>
                <a:sym typeface="Arial" charset="0"/>
              </a:rPr>
              <a:t>(2, 3)</a:t>
            </a:r>
          </a:p>
        </p:txBody>
      </p:sp>
      <p:sp>
        <p:nvSpPr>
          <p:cNvPr id="98324" name="Line 20"/>
          <p:cNvSpPr>
            <a:spLocks noChangeShapeType="1"/>
          </p:cNvSpPr>
          <p:nvPr/>
        </p:nvSpPr>
        <p:spPr bwMode="auto">
          <a:xfrm>
            <a:off x="1669521" y="3722688"/>
            <a:ext cx="552054" cy="0"/>
          </a:xfrm>
          <a:prstGeom prst="line">
            <a:avLst/>
          </a:prstGeom>
          <a:noFill/>
          <a:ln w="28575">
            <a:solidFill>
              <a:srgbClr val="FF4B4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98325" name="Line 21"/>
          <p:cNvSpPr>
            <a:spLocks noChangeShapeType="1"/>
          </p:cNvSpPr>
          <p:nvPr/>
        </p:nvSpPr>
        <p:spPr bwMode="auto">
          <a:xfrm>
            <a:off x="2423319" y="3724275"/>
            <a:ext cx="175419" cy="0"/>
          </a:xfrm>
          <a:prstGeom prst="line">
            <a:avLst/>
          </a:prstGeom>
          <a:noFill/>
          <a:ln w="28575">
            <a:solidFill>
              <a:srgbClr val="FF4B4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98326" name="Rectangle 22"/>
          <p:cNvSpPr>
            <a:spLocks/>
          </p:cNvSpPr>
          <p:nvPr/>
        </p:nvSpPr>
        <p:spPr bwMode="auto">
          <a:xfrm>
            <a:off x="4994276" y="2703514"/>
            <a:ext cx="4846373" cy="1106487"/>
          </a:xfrm>
          <a:prstGeom prst="rect">
            <a:avLst/>
          </a:prstGeom>
          <a:solidFill>
            <a:srgbClr val="B2A712">
              <a:alpha val="50000"/>
            </a:srgbClr>
          </a:solidFill>
          <a:ln w="12700">
            <a:solidFill>
              <a:srgbClr val="CCCC00"/>
            </a:solidFill>
            <a:miter lim="800000"/>
            <a:headEnd/>
            <a:tailEnd/>
          </a:ln>
        </p:spPr>
        <p:txBody>
          <a:bodyPr lIns="27432" tIns="27432" rIns="0" bIns="27432"/>
          <a:lstStyle/>
          <a:p>
            <a:pPr marL="347663" indent="-347663" algn="just" defTabSz="787400" eaLnBrk="1" hangingPunct="1">
              <a:spcAft>
                <a:spcPct val="10000"/>
              </a:spcAft>
              <a:buClr>
                <a:srgbClr val="0033CC"/>
              </a:buClr>
              <a:buSzPct val="75000"/>
              <a:buFont typeface="Wingdings" charset="0"/>
              <a:buNone/>
            </a:pPr>
            <a:r>
              <a:rPr lang="en-US" sz="1600" b="1" u="sng">
                <a:latin typeface="Arial Narrow" charset="0"/>
                <a:cs typeface="Arial" charset="0"/>
                <a:sym typeface="Arial" charset="0"/>
              </a:rPr>
              <a:t>Tip #2</a:t>
            </a:r>
          </a:p>
          <a:p>
            <a:pPr marL="347663" indent="-347663" algn="just" defTabSz="787400" eaLnBrk="1" hangingPunct="1">
              <a:buClr>
                <a:srgbClr val="0033CC"/>
              </a:buClr>
              <a:buSzPct val="75000"/>
              <a:buFont typeface="Wingdings" charset="0"/>
              <a:buNone/>
            </a:pPr>
            <a:r>
              <a:rPr lang="ja-JP" altLang="en-US" sz="1600">
                <a:latin typeface="Arial Narrow" charset="0"/>
                <a:cs typeface="Arial" charset="0"/>
                <a:sym typeface="Arial" charset="0"/>
              </a:rPr>
              <a:t>“</a:t>
            </a:r>
            <a:r>
              <a:rPr lang="en-US" sz="1600">
                <a:latin typeface="Arial Narrow" charset="0"/>
                <a:cs typeface="Arial" charset="0"/>
                <a:sym typeface="Arial" charset="0"/>
              </a:rPr>
              <a:t> Everything is </a:t>
            </a:r>
            <a:r>
              <a:rPr lang="en-US" sz="1600">
                <a:latin typeface="Arial Narrow" charset="0"/>
                <a:cs typeface="Arial" charset="0"/>
                <a:sym typeface="Wingdings 2" charset="0"/>
              </a:rPr>
              <a:t>A </a:t>
            </a:r>
            <a:r>
              <a:rPr lang="ja-JP" altLang="en-US" sz="1600">
                <a:latin typeface="Arial Narrow" charset="0"/>
                <a:cs typeface="Arial" charset="0"/>
                <a:sym typeface="Wingdings" charset="0"/>
              </a:rPr>
              <a:t>”</a:t>
            </a:r>
            <a:r>
              <a:rPr lang="en-US" sz="1600">
                <a:solidFill>
                  <a:srgbClr val="FF3300"/>
                </a:solidFill>
                <a:latin typeface="Arial Narrow" charset="0"/>
                <a:cs typeface="Arial" charset="0"/>
                <a:sym typeface="Wingdings" charset="0"/>
              </a:rPr>
              <a:t> </a:t>
            </a:r>
            <a:r>
              <a:rPr lang="en-AU" sz="1600">
                <a:latin typeface="Arial Narrow" charset="0"/>
                <a:cs typeface="Arial" charset="0"/>
                <a:sym typeface="Arial" charset="0"/>
              </a:rPr>
              <a:t>= “ Nothing is not </a:t>
            </a:r>
            <a:r>
              <a:rPr lang="en-AU" sz="1600">
                <a:latin typeface="Arial Narrow" charset="0"/>
                <a:cs typeface="Arial" charset="0"/>
                <a:sym typeface="Wingdings 2" charset="0"/>
              </a:rPr>
              <a:t>A </a:t>
            </a:r>
            <a:r>
              <a:rPr lang="en-AU" sz="1600">
                <a:latin typeface="Arial Narrow" charset="0"/>
                <a:cs typeface="Arial" charset="0"/>
                <a:sym typeface="Wingdings" charset="0"/>
              </a:rPr>
              <a:t>”</a:t>
            </a:r>
          </a:p>
          <a:p>
            <a:pPr marL="347663" indent="-347663" algn="just" defTabSz="787400" eaLnBrk="1" hangingPunct="1">
              <a:buClr>
                <a:srgbClr val="0033CC"/>
              </a:buClr>
              <a:buSzPct val="75000"/>
              <a:buFont typeface="Wingdings" charset="0"/>
              <a:buNone/>
            </a:pPr>
            <a:r>
              <a:rPr lang="en-AU" sz="1600">
                <a:latin typeface="Arial Narrow" charset="0"/>
                <a:cs typeface="Arial" charset="0"/>
                <a:sym typeface="Wingdings" charset="0"/>
              </a:rPr>
              <a:t>“ All </a:t>
            </a:r>
            <a:r>
              <a:rPr lang="en-AU" sz="1600">
                <a:latin typeface="Arial Narrow" charset="0"/>
                <a:cs typeface="Arial" charset="0"/>
                <a:sym typeface="Wingdings 2" charset="0"/>
              </a:rPr>
              <a:t>A are B ” = “ Nothing is (A &amp; not B) ”</a:t>
            </a:r>
          </a:p>
          <a:p>
            <a:pPr marL="347663" indent="-347663" algn="just" defTabSz="787400" eaLnBrk="1" hangingPunct="1">
              <a:buClr>
                <a:srgbClr val="0033CC"/>
              </a:buClr>
              <a:buSzPct val="75000"/>
              <a:buFont typeface="Wingdings" charset="0"/>
              <a:buNone/>
            </a:pPr>
            <a:r>
              <a:rPr lang="en-AU" sz="1600">
                <a:latin typeface="Arial Narrow" charset="0"/>
                <a:cs typeface="Arial" charset="0"/>
                <a:sym typeface="Wingdings 2" charset="0"/>
              </a:rPr>
              <a:t>“ No </a:t>
            </a:r>
            <a:r>
              <a:rPr lang="en-AU" sz="1600">
                <a:latin typeface="Arial Narrow" charset="0"/>
                <a:sym typeface="Wingdings 2" charset="0"/>
              </a:rPr>
              <a:t>A is B ” = “ Nothing is (A &amp; B) ” </a:t>
            </a:r>
            <a:r>
              <a:rPr lang="en-AU" sz="1600">
                <a:latin typeface="Arial Narrow" charset="0"/>
                <a:cs typeface="Arial" charset="0"/>
                <a:sym typeface="Wingdings 2" charset="0"/>
              </a:rPr>
              <a:t> </a:t>
            </a:r>
          </a:p>
        </p:txBody>
      </p:sp>
      <p:sp>
        <p:nvSpPr>
          <p:cNvPr id="98327" name="Rectangle 23"/>
          <p:cNvSpPr>
            <a:spLocks/>
          </p:cNvSpPr>
          <p:nvPr/>
        </p:nvSpPr>
        <p:spPr bwMode="auto">
          <a:xfrm>
            <a:off x="4999435" y="3856039"/>
            <a:ext cx="4846373" cy="1374775"/>
          </a:xfrm>
          <a:prstGeom prst="rect">
            <a:avLst/>
          </a:prstGeom>
          <a:solidFill>
            <a:srgbClr val="B2A712">
              <a:alpha val="50000"/>
            </a:srgbClr>
          </a:solidFill>
          <a:ln w="12700">
            <a:solidFill>
              <a:srgbClr val="CCCC00"/>
            </a:solidFill>
            <a:miter lim="800000"/>
            <a:headEnd/>
            <a:tailEnd/>
          </a:ln>
        </p:spPr>
        <p:txBody>
          <a:bodyPr lIns="27432" tIns="27432" rIns="0" bIns="27432"/>
          <a:lstStyle/>
          <a:p>
            <a:pPr marL="171450" indent="-171450" algn="just" defTabSz="787400" eaLnBrk="1" hangingPunct="1">
              <a:spcAft>
                <a:spcPct val="10000"/>
              </a:spcAft>
              <a:buClr>
                <a:srgbClr val="0033CC"/>
              </a:buClr>
              <a:buSzPct val="75000"/>
              <a:buFont typeface="Wingdings" charset="0"/>
              <a:buNone/>
            </a:pPr>
            <a:r>
              <a:rPr lang="en-US" sz="1600" b="1" u="sng">
                <a:latin typeface="Arial Narrow" charset="0"/>
                <a:cs typeface="Arial" charset="0"/>
                <a:sym typeface="Arial" charset="0"/>
              </a:rPr>
              <a:t>Tip #3</a:t>
            </a:r>
          </a:p>
          <a:p>
            <a:pPr marL="171450" indent="-171450" defTabSz="787400" eaLnBrk="1" hangingPunct="1">
              <a:spcAft>
                <a:spcPct val="10000"/>
              </a:spcAft>
              <a:buClr>
                <a:schemeClr val="tx1"/>
              </a:buClr>
              <a:buSzPct val="75000"/>
              <a:buFont typeface="Wingdings 2" charset="0"/>
              <a:buChar char="ì"/>
            </a:pPr>
            <a:r>
              <a:rPr lang="en-US" sz="1600">
                <a:latin typeface="Arial Narrow" charset="0"/>
                <a:cs typeface="Arial" charset="0"/>
                <a:sym typeface="Arial" charset="0"/>
              </a:rPr>
              <a:t>If different sets of regions are connected by </a:t>
            </a:r>
            <a:r>
              <a:rPr lang="ja-JP" altLang="en-US" sz="1600" b="1">
                <a:latin typeface="Arial Narrow" charset="0"/>
                <a:cs typeface="Arial" charset="0"/>
                <a:sym typeface="Arial" charset="0"/>
              </a:rPr>
              <a:t>“</a:t>
            </a:r>
            <a:r>
              <a:rPr lang="en-US" sz="1600" b="1" u="sng">
                <a:latin typeface="Arial Narrow" charset="0"/>
                <a:cs typeface="Arial" charset="0"/>
                <a:sym typeface="Arial" charset="0"/>
              </a:rPr>
              <a:t>or</a:t>
            </a:r>
            <a:r>
              <a:rPr lang="ja-JP" altLang="en-US" sz="1600" b="1">
                <a:latin typeface="Arial Narrow" charset="0"/>
                <a:cs typeface="Arial" charset="0"/>
                <a:sym typeface="Arial" charset="0"/>
              </a:rPr>
              <a:t>”</a:t>
            </a:r>
            <a:r>
              <a:rPr lang="en-US" sz="1600">
                <a:latin typeface="Arial Narrow" charset="0"/>
                <a:cs typeface="Arial" charset="0"/>
                <a:sym typeface="Arial" charset="0"/>
              </a:rPr>
              <a:t>, then take the </a:t>
            </a:r>
            <a:r>
              <a:rPr lang="en-US" sz="1600" b="1" u="sng">
                <a:latin typeface="Arial Narrow" charset="0"/>
                <a:cs typeface="Arial" charset="0"/>
                <a:sym typeface="Arial" charset="0"/>
              </a:rPr>
              <a:t>union</a:t>
            </a:r>
            <a:r>
              <a:rPr lang="en-US" sz="1600">
                <a:latin typeface="Arial Narrow" charset="0"/>
                <a:cs typeface="Arial" charset="0"/>
                <a:sym typeface="Arial" charset="0"/>
              </a:rPr>
              <a:t> of the sets (i.e., </a:t>
            </a:r>
            <a:r>
              <a:rPr lang="en-US" sz="1600" b="1" u="sng">
                <a:latin typeface="Arial Narrow" charset="0"/>
                <a:cs typeface="Arial" charset="0"/>
                <a:sym typeface="Arial" charset="0"/>
              </a:rPr>
              <a:t>all</a:t>
            </a:r>
            <a:r>
              <a:rPr lang="en-US" sz="1600">
                <a:latin typeface="Arial Narrow" charset="0"/>
                <a:cs typeface="Arial" charset="0"/>
                <a:sym typeface="Arial" charset="0"/>
              </a:rPr>
              <a:t> the regions involved)</a:t>
            </a:r>
          </a:p>
          <a:p>
            <a:pPr marL="171450" indent="-171450" defTabSz="787400" eaLnBrk="1" hangingPunct="1">
              <a:buClr>
                <a:schemeClr val="tx1"/>
              </a:buClr>
              <a:buSzPct val="75000"/>
              <a:buFont typeface="Wingdings 2" charset="0"/>
              <a:buChar char="ì"/>
            </a:pPr>
            <a:r>
              <a:rPr lang="en-US" sz="1600">
                <a:latin typeface="Arial Narrow" charset="0"/>
                <a:cs typeface="Arial" charset="0"/>
                <a:sym typeface="Arial" charset="0"/>
              </a:rPr>
              <a:t>If different sets of regions are connected by </a:t>
            </a:r>
            <a:r>
              <a:rPr lang="ja-JP" altLang="en-US" sz="1600">
                <a:latin typeface="Arial Narrow" charset="0"/>
                <a:cs typeface="Arial" charset="0"/>
                <a:sym typeface="Arial" charset="0"/>
              </a:rPr>
              <a:t>“</a:t>
            </a:r>
            <a:r>
              <a:rPr lang="en-US" sz="1600" b="1" u="sng">
                <a:latin typeface="Arial Narrow" charset="0"/>
                <a:cs typeface="Arial" charset="0"/>
                <a:sym typeface="Arial" charset="0"/>
              </a:rPr>
              <a:t>and</a:t>
            </a:r>
            <a:r>
              <a:rPr lang="ja-JP" altLang="en-US" sz="1600">
                <a:latin typeface="Arial Narrow" charset="0"/>
                <a:cs typeface="Arial" charset="0"/>
                <a:sym typeface="Arial" charset="0"/>
              </a:rPr>
              <a:t>”</a:t>
            </a:r>
            <a:r>
              <a:rPr lang="en-US" sz="1600">
                <a:latin typeface="Arial Narrow" charset="0"/>
                <a:cs typeface="Arial" charset="0"/>
                <a:sym typeface="Arial" charset="0"/>
              </a:rPr>
              <a:t>, then take the </a:t>
            </a:r>
            <a:r>
              <a:rPr lang="en-US" sz="1600" b="1" u="sng">
                <a:latin typeface="Arial Narrow" charset="0"/>
                <a:cs typeface="Arial" charset="0"/>
                <a:sym typeface="Arial" charset="0"/>
              </a:rPr>
              <a:t>intersection</a:t>
            </a:r>
            <a:r>
              <a:rPr lang="en-US" sz="1600">
                <a:latin typeface="Arial Narrow" charset="0"/>
                <a:cs typeface="Arial" charset="0"/>
                <a:sym typeface="Arial" charset="0"/>
              </a:rPr>
              <a:t> (i.e., the </a:t>
            </a:r>
            <a:r>
              <a:rPr lang="en-US" sz="1600" b="1" u="sng">
                <a:latin typeface="Arial Narrow" charset="0"/>
                <a:cs typeface="Arial" charset="0"/>
                <a:sym typeface="Arial" charset="0"/>
              </a:rPr>
              <a:t>common</a:t>
            </a:r>
            <a:r>
              <a:rPr lang="en-US" sz="1600">
                <a:latin typeface="Arial Narrow" charset="0"/>
                <a:cs typeface="Arial" charset="0"/>
                <a:sym typeface="Arial" charset="0"/>
              </a:rPr>
              <a:t> regions)</a:t>
            </a:r>
            <a:endParaRPr lang="en-US" sz="1600">
              <a:latin typeface="Arial Narrow" charset="0"/>
              <a:cs typeface="Arial" charset="0"/>
              <a:sym typeface="Wingdings 3" charset="0"/>
            </a:endParaRPr>
          </a:p>
        </p:txBody>
      </p:sp>
      <p:sp>
        <p:nvSpPr>
          <p:cNvPr id="98328" name="Rectangle 24"/>
          <p:cNvSpPr>
            <a:spLocks/>
          </p:cNvSpPr>
          <p:nvPr/>
        </p:nvSpPr>
        <p:spPr bwMode="auto">
          <a:xfrm>
            <a:off x="4992556" y="5275263"/>
            <a:ext cx="4854971" cy="862012"/>
          </a:xfrm>
          <a:prstGeom prst="rect">
            <a:avLst/>
          </a:prstGeom>
          <a:solidFill>
            <a:srgbClr val="B2A712">
              <a:alpha val="50000"/>
            </a:srgbClr>
          </a:solidFill>
          <a:ln w="12700">
            <a:solidFill>
              <a:srgbClr val="CCCC00"/>
            </a:solidFill>
            <a:miter lim="800000"/>
            <a:headEnd/>
            <a:tailEnd/>
          </a:ln>
        </p:spPr>
        <p:txBody>
          <a:bodyPr lIns="27432" tIns="27432" rIns="0" bIns="27432"/>
          <a:lstStyle/>
          <a:p>
            <a:pPr defTabSz="787400" eaLnBrk="1" hangingPunct="1">
              <a:spcAft>
                <a:spcPct val="10000"/>
              </a:spcAft>
              <a:buClr>
                <a:srgbClr val="0033CC"/>
              </a:buClr>
              <a:buSzPct val="75000"/>
              <a:buFont typeface="Wingdings" charset="0"/>
              <a:buNone/>
            </a:pPr>
            <a:r>
              <a:rPr lang="en-US" sz="1600" b="1" u="sng">
                <a:latin typeface="Arial Narrow" charset="0"/>
                <a:cs typeface="Arial" charset="0"/>
                <a:sym typeface="Arial" charset="0"/>
              </a:rPr>
              <a:t>Tip #4</a:t>
            </a:r>
          </a:p>
          <a:p>
            <a:pPr defTabSz="787400" eaLnBrk="1" hangingPunct="1">
              <a:buClr>
                <a:srgbClr val="0033CC"/>
              </a:buClr>
              <a:buSzPct val="75000"/>
              <a:buFont typeface="Wingdings" charset="0"/>
              <a:buNone/>
            </a:pPr>
            <a:r>
              <a:rPr lang="en-US" sz="1600">
                <a:latin typeface="Arial Narrow" charset="0"/>
                <a:cs typeface="Arial" charset="0"/>
                <a:sym typeface="Arial" charset="0"/>
              </a:rPr>
              <a:t>Turn </a:t>
            </a:r>
            <a:r>
              <a:rPr lang="en-US" sz="1600" b="1" u="sng">
                <a:latin typeface="Arial Narrow" charset="0"/>
                <a:cs typeface="Arial" charset="0"/>
                <a:sym typeface="Arial" charset="0"/>
              </a:rPr>
              <a:t>existential</a:t>
            </a:r>
            <a:r>
              <a:rPr lang="en-US" sz="1600">
                <a:latin typeface="Arial Narrow" charset="0"/>
                <a:cs typeface="Arial" charset="0"/>
                <a:sym typeface="Arial" charset="0"/>
              </a:rPr>
              <a:t> statements into statements of the form </a:t>
            </a:r>
            <a:r>
              <a:rPr lang="ja-JP" altLang="en-US" sz="1600" b="1">
                <a:solidFill>
                  <a:srgbClr val="0000FF"/>
                </a:solidFill>
                <a:latin typeface="Arial Narrow" charset="0"/>
                <a:cs typeface="Arial" charset="0"/>
                <a:sym typeface="Arial" charset="0"/>
              </a:rPr>
              <a:t>“</a:t>
            </a:r>
            <a:r>
              <a:rPr lang="en-US" sz="1600" b="1">
                <a:solidFill>
                  <a:srgbClr val="0000FF"/>
                </a:solidFill>
                <a:latin typeface="Arial Narrow" charset="0"/>
                <a:cs typeface="Arial" charset="0"/>
                <a:sym typeface="Arial" charset="0"/>
              </a:rPr>
              <a:t>Something is …</a:t>
            </a:r>
            <a:r>
              <a:rPr lang="ja-JP" altLang="en-US" sz="1600" b="1">
                <a:solidFill>
                  <a:srgbClr val="0000FF"/>
                </a:solidFill>
                <a:latin typeface="Arial Narrow" charset="0"/>
                <a:cs typeface="Arial" charset="0"/>
                <a:sym typeface="Arial" charset="0"/>
              </a:rPr>
              <a:t>”</a:t>
            </a:r>
            <a:r>
              <a:rPr lang="en-US" sz="1600">
                <a:solidFill>
                  <a:srgbClr val="0000FF"/>
                </a:solidFill>
                <a:latin typeface="Arial Narrow" charset="0"/>
                <a:cs typeface="Arial" charset="0"/>
                <a:sym typeface="Arial" charset="0"/>
              </a:rPr>
              <a:t> </a:t>
            </a:r>
            <a:endParaRPr lang="en-US" sz="1600">
              <a:solidFill>
                <a:srgbClr val="0000FF"/>
              </a:solidFill>
              <a:latin typeface="Arial Narrow" charset="0"/>
              <a:cs typeface="Arial" charset="0"/>
              <a:sym typeface="Wingdings 3" charset="0"/>
            </a:endParaRPr>
          </a:p>
        </p:txBody>
      </p:sp>
      <p:sp>
        <p:nvSpPr>
          <p:cNvPr id="98329" name="Rectangle 25"/>
          <p:cNvSpPr>
            <a:spLocks/>
          </p:cNvSpPr>
          <p:nvPr/>
        </p:nvSpPr>
        <p:spPr bwMode="auto">
          <a:xfrm>
            <a:off x="4987397" y="6186489"/>
            <a:ext cx="4867010" cy="617537"/>
          </a:xfrm>
          <a:prstGeom prst="rect">
            <a:avLst/>
          </a:prstGeom>
          <a:solidFill>
            <a:srgbClr val="B2A712">
              <a:alpha val="50000"/>
            </a:srgbClr>
          </a:solidFill>
          <a:ln w="12700">
            <a:solidFill>
              <a:srgbClr val="CCCC00"/>
            </a:solidFill>
            <a:miter lim="800000"/>
            <a:headEnd/>
            <a:tailEnd/>
          </a:ln>
        </p:spPr>
        <p:txBody>
          <a:bodyPr lIns="27432" tIns="27432" rIns="0" bIns="27432"/>
          <a:lstStyle/>
          <a:p>
            <a:pPr marL="347663" indent="-347663" algn="just" defTabSz="787400" eaLnBrk="1" hangingPunct="1">
              <a:spcAft>
                <a:spcPct val="10000"/>
              </a:spcAft>
              <a:buClr>
                <a:srgbClr val="0033CC"/>
              </a:buClr>
              <a:buSzPct val="75000"/>
              <a:buFont typeface="Wingdings" charset="0"/>
              <a:buNone/>
            </a:pPr>
            <a:r>
              <a:rPr lang="en-US" sz="1600" b="1" u="sng">
                <a:latin typeface="Arial Narrow" charset="0"/>
                <a:cs typeface="Arial" charset="0"/>
                <a:sym typeface="Arial" charset="0"/>
              </a:rPr>
              <a:t>Tip #5</a:t>
            </a:r>
          </a:p>
          <a:p>
            <a:pPr marL="347663" indent="-347663" algn="just" defTabSz="787400" eaLnBrk="1" hangingPunct="1">
              <a:buClr>
                <a:srgbClr val="0033CC"/>
              </a:buClr>
              <a:buSzPct val="75000"/>
              <a:buFont typeface="Wingdings" charset="0"/>
              <a:buNone/>
            </a:pPr>
            <a:r>
              <a:rPr lang="en-AU" sz="1600">
                <a:latin typeface="Arial Narrow" charset="0"/>
                <a:cs typeface="Arial" charset="0"/>
                <a:sym typeface="Wingdings" charset="0"/>
              </a:rPr>
              <a:t>“ Some </a:t>
            </a:r>
            <a:r>
              <a:rPr lang="en-AU" sz="1600">
                <a:latin typeface="Arial Narrow" charset="0"/>
                <a:cs typeface="Arial" charset="0"/>
                <a:sym typeface="Wingdings 2" charset="0"/>
              </a:rPr>
              <a:t>A is B ” = “ Something is (A &amp; B) ” </a:t>
            </a:r>
          </a:p>
        </p:txBody>
      </p:sp>
      <p:sp>
        <p:nvSpPr>
          <p:cNvPr id="98330" name="Rectangle 26"/>
          <p:cNvSpPr>
            <a:spLocks/>
          </p:cNvSpPr>
          <p:nvPr/>
        </p:nvSpPr>
        <p:spPr bwMode="auto">
          <a:xfrm>
            <a:off x="218415" y="4881563"/>
            <a:ext cx="4351073" cy="1916112"/>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CCFF99">
                    <a:alpha val="50000"/>
                  </a:srgbClr>
                </a:solidFill>
              </a14:hiddenFill>
            </a:ext>
          </a:extLst>
        </p:spPr>
        <p:txBody>
          <a:bodyPr lIns="45720" rIns="45720">
            <a:spAutoFit/>
          </a:bodyPr>
          <a:lstStyle/>
          <a:p>
            <a:pPr marL="347663" indent="-347663" defTabSz="787400" eaLnBrk="1" hangingPunct="1">
              <a:spcAft>
                <a:spcPct val="20000"/>
              </a:spcAft>
              <a:buClr>
                <a:srgbClr val="0033CC"/>
              </a:buClr>
              <a:buSzPct val="75000"/>
              <a:buFont typeface="Wingdings" charset="0"/>
              <a:buNone/>
            </a:pPr>
            <a:r>
              <a:rPr lang="en-US" sz="1800" b="1" u="sng">
                <a:latin typeface="Arial Narrow"/>
                <a:cs typeface="Arial Narrow"/>
                <a:sym typeface="Arial" charset="0"/>
              </a:rPr>
              <a:t>Example 2</a:t>
            </a:r>
          </a:p>
          <a:p>
            <a:pPr marL="347663" indent="-347663" defTabSz="787400" eaLnBrk="1" hangingPunct="1">
              <a:buClr>
                <a:srgbClr val="0033CC"/>
              </a:buClr>
              <a:buSzPct val="75000"/>
              <a:buFont typeface="Wingdings" charset="0"/>
              <a:buNone/>
            </a:pPr>
            <a:r>
              <a:rPr lang="en-US" sz="1800" b="1">
                <a:solidFill>
                  <a:srgbClr val="0000FF"/>
                </a:solidFill>
                <a:latin typeface="Arial Narrow"/>
                <a:cs typeface="Arial Narrow"/>
                <a:sym typeface="Arial" charset="0"/>
              </a:rPr>
              <a:t> Some X is not-Y</a:t>
            </a:r>
          </a:p>
          <a:p>
            <a:pPr marL="347663" indent="-347663" defTabSz="787400" eaLnBrk="1" hangingPunct="1">
              <a:lnSpc>
                <a:spcPct val="110000"/>
              </a:lnSpc>
              <a:buClr>
                <a:srgbClr val="0033CC"/>
              </a:buClr>
              <a:buSzPct val="75000"/>
              <a:buFont typeface="Wingdings" charset="0"/>
              <a:buNone/>
            </a:pPr>
            <a:r>
              <a:rPr lang="en-AU" sz="1800" b="1">
                <a:latin typeface="Arial Narrow"/>
                <a:cs typeface="Arial Narrow"/>
                <a:sym typeface="Arial" charset="0"/>
              </a:rPr>
              <a:t>   =	Something is</a:t>
            </a:r>
          </a:p>
          <a:p>
            <a:pPr marL="347663" indent="-347663" defTabSz="787400" eaLnBrk="1" hangingPunct="1">
              <a:lnSpc>
                <a:spcPct val="110000"/>
              </a:lnSpc>
              <a:buClr>
                <a:srgbClr val="0033CC"/>
              </a:buClr>
              <a:buSzPct val="75000"/>
              <a:buFont typeface="Wingdings" charset="0"/>
              <a:buNone/>
            </a:pPr>
            <a:r>
              <a:rPr lang="en-US" sz="1800" b="1">
                <a:solidFill>
                  <a:schemeClr val="bg1"/>
                </a:solidFill>
                <a:latin typeface="Arial Narrow"/>
                <a:cs typeface="Arial Narrow"/>
                <a:sym typeface="Arial" charset="0"/>
              </a:rPr>
              <a:t>   </a:t>
            </a:r>
            <a:r>
              <a:rPr lang="en-US" sz="1800" b="1">
                <a:latin typeface="Arial Narrow"/>
                <a:cs typeface="Arial Narrow"/>
                <a:sym typeface="Arial" charset="0"/>
              </a:rPr>
              <a:t>=	Something is in</a:t>
            </a:r>
            <a:r>
              <a:rPr lang="en-US" sz="1800" b="1">
                <a:solidFill>
                  <a:srgbClr val="000000"/>
                </a:solidFill>
                <a:latin typeface="Arial Narrow"/>
                <a:cs typeface="Arial Narrow"/>
                <a:sym typeface="Arial" charset="0"/>
              </a:rPr>
              <a:t> (</a:t>
            </a:r>
            <a:r>
              <a:rPr lang="en-US" sz="1800" b="1">
                <a:solidFill>
                  <a:srgbClr val="FFFFFF"/>
                </a:solidFill>
                <a:latin typeface="Arial Narrow"/>
                <a:cs typeface="Arial Narrow"/>
                <a:sym typeface="Arial" charset="0"/>
              </a:rPr>
              <a:t> (1, 2 </a:t>
            </a:r>
            <a:r>
              <a:rPr lang="en-US" sz="1800" b="1">
                <a:solidFill>
                  <a:srgbClr val="000000"/>
                </a:solidFill>
                <a:latin typeface="Arial Narrow"/>
                <a:cs typeface="Arial Narrow"/>
                <a:sym typeface="Arial" charset="0"/>
              </a:rPr>
              <a:t> and</a:t>
            </a:r>
            <a:r>
              <a:rPr lang="en-US" sz="1800" b="1">
                <a:solidFill>
                  <a:schemeClr val="bg1"/>
                </a:solidFill>
                <a:latin typeface="Arial Narrow"/>
                <a:cs typeface="Arial Narrow"/>
                <a:sym typeface="Arial" charset="0"/>
              </a:rPr>
              <a:t>  (1, 4)</a:t>
            </a:r>
            <a:r>
              <a:rPr lang="en-US" sz="1800" b="1">
                <a:solidFill>
                  <a:srgbClr val="000000"/>
                </a:solidFill>
                <a:latin typeface="Arial Narrow"/>
                <a:cs typeface="Arial Narrow"/>
                <a:sym typeface="Arial" charset="0"/>
              </a:rPr>
              <a:t> ) </a:t>
            </a:r>
          </a:p>
          <a:p>
            <a:pPr marL="347663" indent="-347663" defTabSz="787400" eaLnBrk="1" hangingPunct="1">
              <a:lnSpc>
                <a:spcPct val="110000"/>
              </a:lnSpc>
              <a:buClr>
                <a:srgbClr val="0033CC"/>
              </a:buClr>
              <a:buSzPct val="75000"/>
              <a:buFont typeface="Wingdings" charset="0"/>
              <a:buNone/>
            </a:pPr>
            <a:r>
              <a:rPr lang="en-US" sz="1800" b="1">
                <a:solidFill>
                  <a:srgbClr val="000000"/>
                </a:solidFill>
                <a:latin typeface="Arial Narrow"/>
                <a:cs typeface="Arial Narrow"/>
                <a:sym typeface="Wingdings 3" charset="0"/>
              </a:rPr>
              <a:t>   =	Something is in</a:t>
            </a:r>
            <a:r>
              <a:rPr lang="en-US" sz="1800" b="1">
                <a:latin typeface="Arial Narrow"/>
                <a:cs typeface="Arial Narrow"/>
                <a:sym typeface="Wingdings 3" charset="0"/>
              </a:rPr>
              <a:t> 1</a:t>
            </a:r>
          </a:p>
          <a:p>
            <a:pPr marL="347663" indent="-347663" defTabSz="787400" eaLnBrk="1" hangingPunct="1">
              <a:lnSpc>
                <a:spcPct val="110000"/>
              </a:lnSpc>
              <a:buClr>
                <a:srgbClr val="0033CC"/>
              </a:buClr>
              <a:buSzPct val="75000"/>
              <a:buFont typeface="Wingdings" charset="0"/>
              <a:buNone/>
            </a:pPr>
            <a:r>
              <a:rPr lang="en-US" sz="1800" b="1">
                <a:latin typeface="Arial Narrow"/>
                <a:cs typeface="Arial Narrow"/>
                <a:sym typeface="Wingdings 3" charset="0"/>
              </a:rPr>
              <a:t> </a:t>
            </a:r>
            <a:r>
              <a:rPr lang="en-US" sz="1800" b="1" i="1">
                <a:solidFill>
                  <a:srgbClr val="0000FF"/>
                </a:solidFill>
                <a:latin typeface="Arial Narrow"/>
                <a:cs typeface="Arial Narrow"/>
                <a:sym typeface="Wingdings 3" charset="0"/>
              </a:rPr>
              <a:t>Tick</a:t>
            </a:r>
            <a:r>
              <a:rPr lang="en-US" sz="1800" b="1" i="1">
                <a:latin typeface="Arial Narrow"/>
                <a:cs typeface="Arial Narrow"/>
                <a:sym typeface="Wingdings 3" charset="0"/>
              </a:rPr>
              <a:t> region 1</a:t>
            </a:r>
            <a:r>
              <a:rPr lang="en-US" sz="1800" b="1">
                <a:latin typeface="Arial Narrow"/>
                <a:cs typeface="Arial Narrow"/>
                <a:sym typeface="Wingdings 3" charset="0"/>
              </a:rPr>
              <a:t> </a:t>
            </a:r>
            <a:endParaRPr lang="en-US" sz="1800" b="1">
              <a:solidFill>
                <a:srgbClr val="005000"/>
              </a:solidFill>
              <a:latin typeface="Arial Narrow"/>
              <a:cs typeface="Arial Narrow"/>
              <a:sym typeface="Wingdings 3" charset="0"/>
            </a:endParaRPr>
          </a:p>
        </p:txBody>
      </p:sp>
      <p:sp>
        <p:nvSpPr>
          <p:cNvPr id="98331" name="Rectangle 27"/>
          <p:cNvSpPr>
            <a:spLocks/>
          </p:cNvSpPr>
          <p:nvPr/>
        </p:nvSpPr>
        <p:spPr bwMode="auto">
          <a:xfrm>
            <a:off x="1866240" y="5545139"/>
            <a:ext cx="1838457" cy="274637"/>
          </a:xfrm>
          <a:prstGeom prst="rect">
            <a:avLst/>
          </a:prstGeom>
          <a:solidFill>
            <a:schemeClr val="bg1"/>
          </a:solidFill>
          <a:ln>
            <a:noFill/>
          </a:ln>
          <a:extLs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marL="363538" indent="-363538" algn="just" defTabSz="787400" eaLnBrk="1" hangingPunct="1">
              <a:buClr>
                <a:srgbClr val="0033CC"/>
              </a:buClr>
              <a:buSzPct val="75000"/>
              <a:buFont typeface="Wingdings" charset="0"/>
              <a:buNone/>
            </a:pPr>
            <a:r>
              <a:rPr lang="en-AU" sz="1800" b="1">
                <a:solidFill>
                  <a:srgbClr val="000000"/>
                </a:solidFill>
                <a:latin typeface="Arial Narrow" charset="0"/>
                <a:cs typeface="Arial" charset="0"/>
                <a:sym typeface="Arial" charset="0"/>
              </a:rPr>
              <a:t>(</a:t>
            </a:r>
            <a:r>
              <a:rPr lang="en-AU" sz="1800" b="1">
                <a:solidFill>
                  <a:srgbClr val="005000"/>
                </a:solidFill>
                <a:latin typeface="Arial Narrow" charset="0"/>
                <a:cs typeface="Arial" charset="0"/>
                <a:sym typeface="Arial" charset="0"/>
              </a:rPr>
              <a:t> X </a:t>
            </a:r>
            <a:r>
              <a:rPr lang="en-AU" sz="1800" b="1">
                <a:solidFill>
                  <a:srgbClr val="000000"/>
                </a:solidFill>
                <a:latin typeface="Arial Narrow" charset="0"/>
                <a:cs typeface="Arial" charset="0"/>
                <a:sym typeface="Arial" charset="0"/>
              </a:rPr>
              <a:t>&amp;</a:t>
            </a:r>
            <a:r>
              <a:rPr lang="en-AU" sz="1800" b="1">
                <a:solidFill>
                  <a:srgbClr val="005000"/>
                </a:solidFill>
                <a:latin typeface="Arial Narrow" charset="0"/>
                <a:cs typeface="Arial" charset="0"/>
                <a:sym typeface="Arial" charset="0"/>
              </a:rPr>
              <a:t> not Y </a:t>
            </a:r>
            <a:r>
              <a:rPr lang="en-AU" sz="1800" b="1">
                <a:solidFill>
                  <a:srgbClr val="000000"/>
                </a:solidFill>
                <a:latin typeface="Arial Narrow" charset="0"/>
                <a:cs typeface="Arial" charset="0"/>
                <a:sym typeface="Arial" charset="0"/>
              </a:rPr>
              <a:t>)</a:t>
            </a:r>
            <a:endParaRPr lang="en-US" sz="1800" b="1">
              <a:solidFill>
                <a:srgbClr val="000000"/>
              </a:solidFill>
              <a:latin typeface="Arial Narrow" charset="0"/>
              <a:cs typeface="Arial" charset="0"/>
              <a:sym typeface="Arial" charset="0"/>
            </a:endParaRPr>
          </a:p>
        </p:txBody>
      </p:sp>
      <p:sp>
        <p:nvSpPr>
          <p:cNvPr id="98332" name="Rectangle 28"/>
          <p:cNvSpPr>
            <a:spLocks noChangeArrowheads="1"/>
          </p:cNvSpPr>
          <p:nvPr/>
        </p:nvSpPr>
        <p:spPr bwMode="auto">
          <a:xfrm>
            <a:off x="2070630" y="5776913"/>
            <a:ext cx="67931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lnSpc>
                <a:spcPct val="110000"/>
              </a:lnSpc>
              <a:buClr>
                <a:srgbClr val="0033CC"/>
              </a:buClr>
              <a:buSzPct val="75000"/>
              <a:buFont typeface="Wingdings" charset="0"/>
              <a:buNone/>
            </a:pPr>
            <a:r>
              <a:rPr lang="en-US" sz="1800" b="1">
                <a:solidFill>
                  <a:srgbClr val="4747FF"/>
                </a:solidFill>
                <a:latin typeface="Arial Narrow" charset="0"/>
                <a:sym typeface="Arial" charset="0"/>
              </a:rPr>
              <a:t>(1, 2)</a:t>
            </a:r>
          </a:p>
        </p:txBody>
      </p:sp>
      <p:sp>
        <p:nvSpPr>
          <p:cNvPr id="98333" name="Rectangle 29"/>
          <p:cNvSpPr>
            <a:spLocks noChangeArrowheads="1"/>
          </p:cNvSpPr>
          <p:nvPr/>
        </p:nvSpPr>
        <p:spPr bwMode="auto">
          <a:xfrm>
            <a:off x="3005535" y="5778500"/>
            <a:ext cx="708554"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lnSpc>
                <a:spcPct val="110000"/>
              </a:lnSpc>
              <a:buClr>
                <a:srgbClr val="0033CC"/>
              </a:buClr>
              <a:buSzPct val="75000"/>
              <a:buFont typeface="Wingdings" charset="0"/>
              <a:buNone/>
            </a:pPr>
            <a:r>
              <a:rPr lang="en-US" sz="1800" b="1">
                <a:solidFill>
                  <a:srgbClr val="4747FF"/>
                </a:solidFill>
                <a:latin typeface="Arial Narrow" charset="0"/>
                <a:sym typeface="Arial" charset="0"/>
              </a:rPr>
              <a:t>(1, 4)</a:t>
            </a:r>
          </a:p>
        </p:txBody>
      </p:sp>
      <p:sp>
        <p:nvSpPr>
          <p:cNvPr id="98334" name="Line 30"/>
          <p:cNvSpPr>
            <a:spLocks noChangeShapeType="1"/>
          </p:cNvSpPr>
          <p:nvPr/>
        </p:nvSpPr>
        <p:spPr bwMode="auto">
          <a:xfrm>
            <a:off x="2320396" y="5805488"/>
            <a:ext cx="540015" cy="0"/>
          </a:xfrm>
          <a:prstGeom prst="line">
            <a:avLst/>
          </a:prstGeom>
          <a:noFill/>
          <a:ln w="28575">
            <a:solidFill>
              <a:srgbClr val="4747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98335" name="Freeform 31"/>
          <p:cNvSpPr>
            <a:spLocks/>
          </p:cNvSpPr>
          <p:nvPr/>
        </p:nvSpPr>
        <p:spPr bwMode="auto">
          <a:xfrm>
            <a:off x="1051323" y="1095376"/>
            <a:ext cx="264848" cy="219075"/>
          </a:xfrm>
          <a:custGeom>
            <a:avLst/>
            <a:gdLst>
              <a:gd name="T0" fmla="*/ 0 w 137"/>
              <a:gd name="T1" fmla="*/ 40 h 120"/>
              <a:gd name="T2" fmla="*/ 46 w 137"/>
              <a:gd name="T3" fmla="*/ 120 h 120"/>
              <a:gd name="T4" fmla="*/ 137 w 137"/>
              <a:gd name="T5" fmla="*/ 0 h 120"/>
            </a:gdLst>
            <a:ahLst/>
            <a:cxnLst>
              <a:cxn ang="0">
                <a:pos x="T0" y="T1"/>
              </a:cxn>
              <a:cxn ang="0">
                <a:pos x="T2" y="T3"/>
              </a:cxn>
              <a:cxn ang="0">
                <a:pos x="T4" y="T5"/>
              </a:cxn>
            </a:cxnLst>
            <a:rect l="0" t="0" r="r" b="b"/>
            <a:pathLst>
              <a:path w="137" h="120">
                <a:moveTo>
                  <a:pt x="0" y="40"/>
                </a:moveTo>
                <a:lnTo>
                  <a:pt x="46" y="120"/>
                </a:lnTo>
                <a:lnTo>
                  <a:pt x="137" y="0"/>
                </a:lnTo>
              </a:path>
            </a:pathLst>
          </a:custGeom>
          <a:noFill/>
          <a:ln w="3810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98336" name="Text Box 32"/>
          <p:cNvSpPr txBox="1">
            <a:spLocks noChangeArrowheads="1"/>
          </p:cNvSpPr>
          <p:nvPr/>
        </p:nvSpPr>
        <p:spPr bwMode="auto">
          <a:xfrm>
            <a:off x="991130" y="869951"/>
            <a:ext cx="307843"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solidFill>
                  <a:srgbClr val="005000"/>
                </a:solidFill>
                <a:cs typeface="Arial" charset="0"/>
              </a:rPr>
              <a:t>1</a:t>
            </a:r>
          </a:p>
        </p:txBody>
      </p:sp>
      <p:sp>
        <p:nvSpPr>
          <p:cNvPr id="98337" name="Text Box 33"/>
          <p:cNvSpPr txBox="1">
            <a:spLocks noChangeArrowheads="1"/>
          </p:cNvSpPr>
          <p:nvPr/>
        </p:nvSpPr>
        <p:spPr bwMode="auto">
          <a:xfrm>
            <a:off x="1460633" y="869951"/>
            <a:ext cx="307842"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1800" b="1">
                <a:solidFill>
                  <a:srgbClr val="005000"/>
                </a:solidFill>
                <a:cs typeface="Arial" charset="0"/>
              </a:rPr>
              <a:t>2</a:t>
            </a:r>
          </a:p>
        </p:txBody>
      </p:sp>
      <p:sp>
        <p:nvSpPr>
          <p:cNvPr id="98338" name="Text Box 34"/>
          <p:cNvSpPr txBox="1">
            <a:spLocks noChangeArrowheads="1"/>
          </p:cNvSpPr>
          <p:nvPr/>
        </p:nvSpPr>
        <p:spPr bwMode="auto">
          <a:xfrm>
            <a:off x="1916378" y="869951"/>
            <a:ext cx="307843"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1800" b="1">
                <a:solidFill>
                  <a:srgbClr val="005000"/>
                </a:solidFill>
                <a:cs typeface="Arial" charset="0"/>
              </a:rPr>
              <a:t>3</a:t>
            </a:r>
          </a:p>
        </p:txBody>
      </p:sp>
      <p:sp>
        <p:nvSpPr>
          <p:cNvPr id="98339" name="Line 35"/>
          <p:cNvSpPr>
            <a:spLocks noChangeShapeType="1"/>
          </p:cNvSpPr>
          <p:nvPr/>
        </p:nvSpPr>
        <p:spPr bwMode="auto">
          <a:xfrm>
            <a:off x="1945350" y="5803900"/>
            <a:ext cx="223573" cy="0"/>
          </a:xfrm>
          <a:prstGeom prst="line">
            <a:avLst/>
          </a:prstGeom>
          <a:noFill/>
          <a:ln w="28575">
            <a:solidFill>
              <a:srgbClr val="4747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Tree>
    <p:extLst>
      <p:ext uri="{BB962C8B-B14F-4D97-AF65-F5344CB8AC3E}">
        <p14:creationId xmlns:p14="http://schemas.microsoft.com/office/powerpoint/2010/main" val="22009066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8309"/>
                                        </p:tgtEl>
                                        <p:attrNameLst>
                                          <p:attrName>style.visibility</p:attrName>
                                        </p:attrNameLst>
                                      </p:cBhvr>
                                      <p:to>
                                        <p:strVal val="visible"/>
                                      </p:to>
                                    </p:set>
                                    <p:animEffect transition="in" filter="fade">
                                      <p:cBhvr>
                                        <p:cTn id="7" dur="500"/>
                                        <p:tgtEl>
                                          <p:spTgt spid="983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8310"/>
                                        </p:tgtEl>
                                        <p:attrNameLst>
                                          <p:attrName>style.visibility</p:attrName>
                                        </p:attrNameLst>
                                      </p:cBhvr>
                                      <p:to>
                                        <p:strVal val="visible"/>
                                      </p:to>
                                    </p:set>
                                    <p:animEffect transition="in" filter="fade">
                                      <p:cBhvr>
                                        <p:cTn id="12" dur="500"/>
                                        <p:tgtEl>
                                          <p:spTgt spid="9831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8307"/>
                                        </p:tgtEl>
                                        <p:attrNameLst>
                                          <p:attrName>style.visibility</p:attrName>
                                        </p:attrNameLst>
                                      </p:cBhvr>
                                      <p:to>
                                        <p:strVal val="visible"/>
                                      </p:to>
                                    </p:set>
                                    <p:animEffect transition="in" filter="fade">
                                      <p:cBhvr>
                                        <p:cTn id="15" dur="500"/>
                                        <p:tgtEl>
                                          <p:spTgt spid="9830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8320"/>
                                        </p:tgtEl>
                                        <p:attrNameLst>
                                          <p:attrName>style.visibility</p:attrName>
                                        </p:attrNameLst>
                                      </p:cBhvr>
                                      <p:to>
                                        <p:strVal val="visible"/>
                                      </p:to>
                                    </p:set>
                                    <p:animEffect transition="in" filter="fade">
                                      <p:cBhvr>
                                        <p:cTn id="18" dur="500"/>
                                        <p:tgtEl>
                                          <p:spTgt spid="9832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8308"/>
                                        </p:tgtEl>
                                        <p:attrNameLst>
                                          <p:attrName>style.visibility</p:attrName>
                                        </p:attrNameLst>
                                      </p:cBhvr>
                                      <p:to>
                                        <p:strVal val="visible"/>
                                      </p:to>
                                    </p:set>
                                    <p:animEffect transition="in" filter="fade">
                                      <p:cBhvr>
                                        <p:cTn id="21" dur="500"/>
                                        <p:tgtEl>
                                          <p:spTgt spid="9830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8314"/>
                                        </p:tgtEl>
                                        <p:attrNameLst>
                                          <p:attrName>style.visibility</p:attrName>
                                        </p:attrNameLst>
                                      </p:cBhvr>
                                      <p:to>
                                        <p:strVal val="visible"/>
                                      </p:to>
                                    </p:set>
                                    <p:animEffect transition="in" filter="fade">
                                      <p:cBhvr>
                                        <p:cTn id="24" dur="500"/>
                                        <p:tgtEl>
                                          <p:spTgt spid="9831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98315"/>
                                        </p:tgtEl>
                                        <p:attrNameLst>
                                          <p:attrName>style.visibility</p:attrName>
                                        </p:attrNameLst>
                                      </p:cBhvr>
                                      <p:to>
                                        <p:strVal val="visible"/>
                                      </p:to>
                                    </p:set>
                                    <p:animEffect transition="in" filter="fade">
                                      <p:cBhvr>
                                        <p:cTn id="27" dur="500"/>
                                        <p:tgtEl>
                                          <p:spTgt spid="9831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8311"/>
                                        </p:tgtEl>
                                        <p:attrNameLst>
                                          <p:attrName>style.visibility</p:attrName>
                                        </p:attrNameLst>
                                      </p:cBhvr>
                                      <p:to>
                                        <p:strVal val="visible"/>
                                      </p:to>
                                    </p:set>
                                    <p:animEffect transition="in" filter="fade">
                                      <p:cBhvr>
                                        <p:cTn id="30" dur="500"/>
                                        <p:tgtEl>
                                          <p:spTgt spid="9831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8312"/>
                                        </p:tgtEl>
                                        <p:attrNameLst>
                                          <p:attrName>style.visibility</p:attrName>
                                        </p:attrNameLst>
                                      </p:cBhvr>
                                      <p:to>
                                        <p:strVal val="visible"/>
                                      </p:to>
                                    </p:set>
                                    <p:animEffect transition="in" filter="fade">
                                      <p:cBhvr>
                                        <p:cTn id="33" dur="500"/>
                                        <p:tgtEl>
                                          <p:spTgt spid="9831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98336"/>
                                        </p:tgtEl>
                                        <p:attrNameLst>
                                          <p:attrName>style.visibility</p:attrName>
                                        </p:attrNameLst>
                                      </p:cBhvr>
                                      <p:to>
                                        <p:strVal val="visible"/>
                                      </p:to>
                                    </p:set>
                                    <p:animEffect transition="in" filter="fade">
                                      <p:cBhvr>
                                        <p:cTn id="36" dur="500"/>
                                        <p:tgtEl>
                                          <p:spTgt spid="9833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98337"/>
                                        </p:tgtEl>
                                        <p:attrNameLst>
                                          <p:attrName>style.visibility</p:attrName>
                                        </p:attrNameLst>
                                      </p:cBhvr>
                                      <p:to>
                                        <p:strVal val="visible"/>
                                      </p:to>
                                    </p:set>
                                    <p:animEffect transition="in" filter="fade">
                                      <p:cBhvr>
                                        <p:cTn id="39" dur="500"/>
                                        <p:tgtEl>
                                          <p:spTgt spid="9833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98338"/>
                                        </p:tgtEl>
                                        <p:attrNameLst>
                                          <p:attrName>style.visibility</p:attrName>
                                        </p:attrNameLst>
                                      </p:cBhvr>
                                      <p:to>
                                        <p:strVal val="visible"/>
                                      </p:to>
                                    </p:set>
                                    <p:animEffect transition="in" filter="fade">
                                      <p:cBhvr>
                                        <p:cTn id="42" dur="500"/>
                                        <p:tgtEl>
                                          <p:spTgt spid="9833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98321"/>
                                        </p:tgtEl>
                                        <p:attrNameLst>
                                          <p:attrName>style.visibility</p:attrName>
                                        </p:attrNameLst>
                                      </p:cBhvr>
                                      <p:to>
                                        <p:strVal val="visible"/>
                                      </p:to>
                                    </p:set>
                                    <p:animEffect transition="in" filter="fade">
                                      <p:cBhvr>
                                        <p:cTn id="45" dur="500"/>
                                        <p:tgtEl>
                                          <p:spTgt spid="98321"/>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98313">
                                            <p:bg/>
                                          </p:spTgt>
                                        </p:tgtEl>
                                        <p:attrNameLst>
                                          <p:attrName>style.visibility</p:attrName>
                                        </p:attrNameLst>
                                      </p:cBhvr>
                                      <p:to>
                                        <p:strVal val="visible"/>
                                      </p:to>
                                    </p:set>
                                    <p:animEffect transition="in" filter="fade">
                                      <p:cBhvr>
                                        <p:cTn id="50" dur="500"/>
                                        <p:tgtEl>
                                          <p:spTgt spid="98313">
                                            <p:bg/>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98313">
                                            <p:txEl>
                                              <p:pRg st="0" end="0"/>
                                            </p:txEl>
                                          </p:spTgt>
                                        </p:tgtEl>
                                        <p:attrNameLst>
                                          <p:attrName>style.visibility</p:attrName>
                                        </p:attrNameLst>
                                      </p:cBhvr>
                                      <p:to>
                                        <p:strVal val="visible"/>
                                      </p:to>
                                    </p:set>
                                    <p:animEffect transition="in" filter="fade">
                                      <p:cBhvr>
                                        <p:cTn id="53" dur="500"/>
                                        <p:tgtEl>
                                          <p:spTgt spid="98313">
                                            <p:txEl>
                                              <p:pRg st="0" end="0"/>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98313">
                                            <p:txEl>
                                              <p:pRg st="1" end="1"/>
                                            </p:txEl>
                                          </p:spTgt>
                                        </p:tgtEl>
                                        <p:attrNameLst>
                                          <p:attrName>style.visibility</p:attrName>
                                        </p:attrNameLst>
                                      </p:cBhvr>
                                      <p:to>
                                        <p:strVal val="visible"/>
                                      </p:to>
                                    </p:set>
                                    <p:animEffect transition="in" filter="fade">
                                      <p:cBhvr>
                                        <p:cTn id="58" dur="500"/>
                                        <p:tgtEl>
                                          <p:spTgt spid="98313">
                                            <p:txEl>
                                              <p:pRg st="1" end="1"/>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98313">
                                            <p:txEl>
                                              <p:pRg st="2" end="2"/>
                                            </p:txEl>
                                          </p:spTgt>
                                        </p:tgtEl>
                                        <p:attrNameLst>
                                          <p:attrName>style.visibility</p:attrName>
                                        </p:attrNameLst>
                                      </p:cBhvr>
                                      <p:to>
                                        <p:strVal val="visible"/>
                                      </p:to>
                                    </p:set>
                                    <p:animEffect transition="in" filter="fade">
                                      <p:cBhvr>
                                        <p:cTn id="63" dur="500"/>
                                        <p:tgtEl>
                                          <p:spTgt spid="98313">
                                            <p:txEl>
                                              <p:pRg st="2" end="2"/>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98313">
                                            <p:txEl>
                                              <p:pRg st="3" end="3"/>
                                            </p:txEl>
                                          </p:spTgt>
                                        </p:tgtEl>
                                        <p:attrNameLst>
                                          <p:attrName>style.visibility</p:attrName>
                                        </p:attrNameLst>
                                      </p:cBhvr>
                                      <p:to>
                                        <p:strVal val="visible"/>
                                      </p:to>
                                    </p:set>
                                    <p:animEffect transition="in" filter="fade">
                                      <p:cBhvr>
                                        <p:cTn id="68" dur="500"/>
                                        <p:tgtEl>
                                          <p:spTgt spid="98313">
                                            <p:txEl>
                                              <p:pRg st="3" end="3"/>
                                            </p:txEl>
                                          </p:spTgt>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98313">
                                            <p:txEl>
                                              <p:pRg st="4" end="4"/>
                                            </p:txEl>
                                          </p:spTgt>
                                        </p:tgtEl>
                                        <p:attrNameLst>
                                          <p:attrName>style.visibility</p:attrName>
                                        </p:attrNameLst>
                                      </p:cBhvr>
                                      <p:to>
                                        <p:strVal val="visible"/>
                                      </p:to>
                                    </p:set>
                                    <p:animEffect transition="in" filter="fade">
                                      <p:cBhvr>
                                        <p:cTn id="73" dur="500"/>
                                        <p:tgtEl>
                                          <p:spTgt spid="98313">
                                            <p:txEl>
                                              <p:pRg st="4" end="4"/>
                                            </p:txEl>
                                          </p:spTgt>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98316">
                                            <p:bg/>
                                          </p:spTgt>
                                        </p:tgtEl>
                                        <p:attrNameLst>
                                          <p:attrName>style.visibility</p:attrName>
                                        </p:attrNameLst>
                                      </p:cBhvr>
                                      <p:to>
                                        <p:strVal val="visible"/>
                                      </p:to>
                                    </p:set>
                                    <p:animEffect transition="in" filter="fade">
                                      <p:cBhvr>
                                        <p:cTn id="78" dur="500"/>
                                        <p:tgtEl>
                                          <p:spTgt spid="98316">
                                            <p:bg/>
                                          </p:spTgt>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98316">
                                            <p:txEl>
                                              <p:pRg st="0" end="0"/>
                                            </p:txEl>
                                          </p:spTgt>
                                        </p:tgtEl>
                                        <p:attrNameLst>
                                          <p:attrName>style.visibility</p:attrName>
                                        </p:attrNameLst>
                                      </p:cBhvr>
                                      <p:to>
                                        <p:strVal val="visible"/>
                                      </p:to>
                                    </p:set>
                                    <p:animEffect transition="in" filter="fade">
                                      <p:cBhvr>
                                        <p:cTn id="83" dur="500"/>
                                        <p:tgtEl>
                                          <p:spTgt spid="98316">
                                            <p:txEl>
                                              <p:pRg st="0" end="0"/>
                                            </p:txEl>
                                          </p:spTgt>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98316">
                                            <p:txEl>
                                              <p:pRg st="1" end="1"/>
                                            </p:txEl>
                                          </p:spTgt>
                                        </p:tgtEl>
                                        <p:attrNameLst>
                                          <p:attrName>style.visibility</p:attrName>
                                        </p:attrNameLst>
                                      </p:cBhvr>
                                      <p:to>
                                        <p:strVal val="visible"/>
                                      </p:to>
                                    </p:set>
                                    <p:animEffect transition="in" filter="fade">
                                      <p:cBhvr>
                                        <p:cTn id="88" dur="500"/>
                                        <p:tgtEl>
                                          <p:spTgt spid="98316">
                                            <p:txEl>
                                              <p:pRg st="1" end="1"/>
                                            </p:txEl>
                                          </p:spTgt>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98316">
                                            <p:txEl>
                                              <p:pRg st="2" end="2"/>
                                            </p:txEl>
                                          </p:spTgt>
                                        </p:tgtEl>
                                        <p:attrNameLst>
                                          <p:attrName>style.visibility</p:attrName>
                                        </p:attrNameLst>
                                      </p:cBhvr>
                                      <p:to>
                                        <p:strVal val="visible"/>
                                      </p:to>
                                    </p:set>
                                    <p:animEffect transition="in" filter="fade">
                                      <p:cBhvr>
                                        <p:cTn id="93" dur="500"/>
                                        <p:tgtEl>
                                          <p:spTgt spid="98316">
                                            <p:txEl>
                                              <p:pRg st="2" end="2"/>
                                            </p:txEl>
                                          </p:spTgt>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98318">
                                            <p:bg/>
                                          </p:spTgt>
                                        </p:tgtEl>
                                        <p:attrNameLst>
                                          <p:attrName>style.visibility</p:attrName>
                                        </p:attrNameLst>
                                      </p:cBhvr>
                                      <p:to>
                                        <p:strVal val="visible"/>
                                      </p:to>
                                    </p:set>
                                    <p:animEffect transition="in" filter="fade">
                                      <p:cBhvr>
                                        <p:cTn id="98" dur="500"/>
                                        <p:tgtEl>
                                          <p:spTgt spid="98318">
                                            <p:bg/>
                                          </p:spTgt>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98318">
                                            <p:txEl>
                                              <p:pRg st="0" end="0"/>
                                            </p:txEl>
                                          </p:spTgt>
                                        </p:tgtEl>
                                        <p:attrNameLst>
                                          <p:attrName>style.visibility</p:attrName>
                                        </p:attrNameLst>
                                      </p:cBhvr>
                                      <p:to>
                                        <p:strVal val="visible"/>
                                      </p:to>
                                    </p:set>
                                    <p:animEffect transition="in" filter="fade">
                                      <p:cBhvr>
                                        <p:cTn id="101" dur="500"/>
                                        <p:tgtEl>
                                          <p:spTgt spid="98318">
                                            <p:txEl>
                                              <p:pRg st="0" end="0"/>
                                            </p:txEl>
                                          </p:spTgt>
                                        </p:tgtEl>
                                      </p:cBhvr>
                                    </p:animEffect>
                                  </p:childTnLst>
                                </p:cTn>
                              </p:par>
                            </p:childTnLst>
                          </p:cTn>
                        </p:par>
                        <p:par>
                          <p:cTn id="102" fill="hold" nodeType="afterGroup">
                            <p:stCondLst>
                              <p:cond delay="500"/>
                            </p:stCondLst>
                            <p:childTnLst>
                              <p:par>
                                <p:cTn id="103" presetID="10" presetClass="entr" presetSubtype="0" fill="hold" grpId="0" nodeType="afterEffect">
                                  <p:stCondLst>
                                    <p:cond delay="0"/>
                                  </p:stCondLst>
                                  <p:childTnLst>
                                    <p:set>
                                      <p:cBhvr>
                                        <p:cTn id="104" dur="1" fill="hold">
                                          <p:stCondLst>
                                            <p:cond delay="0"/>
                                          </p:stCondLst>
                                        </p:cTn>
                                        <p:tgtEl>
                                          <p:spTgt spid="98318">
                                            <p:txEl>
                                              <p:pRg st="1" end="1"/>
                                            </p:txEl>
                                          </p:spTgt>
                                        </p:tgtEl>
                                        <p:attrNameLst>
                                          <p:attrName>style.visibility</p:attrName>
                                        </p:attrNameLst>
                                      </p:cBhvr>
                                      <p:to>
                                        <p:strVal val="visible"/>
                                      </p:to>
                                    </p:set>
                                    <p:animEffect transition="in" filter="fade">
                                      <p:cBhvr>
                                        <p:cTn id="105" dur="500"/>
                                        <p:tgtEl>
                                          <p:spTgt spid="98318">
                                            <p:txEl>
                                              <p:pRg st="1" end="1"/>
                                            </p:txEl>
                                          </p:spTgt>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98316">
                                            <p:txEl>
                                              <p:pRg st="3" end="3"/>
                                            </p:txEl>
                                          </p:spTgt>
                                        </p:tgtEl>
                                        <p:attrNameLst>
                                          <p:attrName>style.visibility</p:attrName>
                                        </p:attrNameLst>
                                      </p:cBhvr>
                                      <p:to>
                                        <p:strVal val="visible"/>
                                      </p:to>
                                    </p:set>
                                    <p:animEffect transition="in" filter="fade">
                                      <p:cBhvr>
                                        <p:cTn id="110" dur="500"/>
                                        <p:tgtEl>
                                          <p:spTgt spid="98316">
                                            <p:txEl>
                                              <p:pRg st="3" end="3"/>
                                            </p:txEl>
                                          </p:spTgt>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98326">
                                            <p:bg/>
                                          </p:spTgt>
                                        </p:tgtEl>
                                        <p:attrNameLst>
                                          <p:attrName>style.visibility</p:attrName>
                                        </p:attrNameLst>
                                      </p:cBhvr>
                                      <p:to>
                                        <p:strVal val="visible"/>
                                      </p:to>
                                    </p:set>
                                    <p:animEffect transition="in" filter="fade">
                                      <p:cBhvr>
                                        <p:cTn id="115" dur="500"/>
                                        <p:tgtEl>
                                          <p:spTgt spid="98326">
                                            <p:bg/>
                                          </p:spTgt>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98326">
                                            <p:txEl>
                                              <p:pRg st="0" end="0"/>
                                            </p:txEl>
                                          </p:spTgt>
                                        </p:tgtEl>
                                        <p:attrNameLst>
                                          <p:attrName>style.visibility</p:attrName>
                                        </p:attrNameLst>
                                      </p:cBhvr>
                                      <p:to>
                                        <p:strVal val="visible"/>
                                      </p:to>
                                    </p:set>
                                    <p:animEffect transition="in" filter="fade">
                                      <p:cBhvr>
                                        <p:cTn id="118" dur="500"/>
                                        <p:tgtEl>
                                          <p:spTgt spid="98326">
                                            <p:txEl>
                                              <p:pRg st="0" end="0"/>
                                            </p:txEl>
                                          </p:spTgt>
                                        </p:tgtEl>
                                      </p:cBhvr>
                                    </p:animEffect>
                                  </p:childTnLst>
                                </p:cTn>
                              </p:par>
                            </p:childTnLst>
                          </p:cTn>
                        </p:par>
                        <p:par>
                          <p:cTn id="119" fill="hold" nodeType="afterGroup">
                            <p:stCondLst>
                              <p:cond delay="500"/>
                            </p:stCondLst>
                            <p:childTnLst>
                              <p:par>
                                <p:cTn id="120" presetID="10" presetClass="entr" presetSubtype="0" fill="hold" grpId="0" nodeType="afterEffect">
                                  <p:stCondLst>
                                    <p:cond delay="0"/>
                                  </p:stCondLst>
                                  <p:childTnLst>
                                    <p:set>
                                      <p:cBhvr>
                                        <p:cTn id="121" dur="1" fill="hold">
                                          <p:stCondLst>
                                            <p:cond delay="0"/>
                                          </p:stCondLst>
                                        </p:cTn>
                                        <p:tgtEl>
                                          <p:spTgt spid="98326">
                                            <p:txEl>
                                              <p:pRg st="1" end="1"/>
                                            </p:txEl>
                                          </p:spTgt>
                                        </p:tgtEl>
                                        <p:attrNameLst>
                                          <p:attrName>style.visibility</p:attrName>
                                        </p:attrNameLst>
                                      </p:cBhvr>
                                      <p:to>
                                        <p:strVal val="visible"/>
                                      </p:to>
                                    </p:set>
                                    <p:animEffect transition="in" filter="fade">
                                      <p:cBhvr>
                                        <p:cTn id="122" dur="500"/>
                                        <p:tgtEl>
                                          <p:spTgt spid="98326">
                                            <p:txEl>
                                              <p:pRg st="1" end="1"/>
                                            </p:txEl>
                                          </p:spTgt>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98317"/>
                                        </p:tgtEl>
                                        <p:attrNameLst>
                                          <p:attrName>style.visibility</p:attrName>
                                        </p:attrNameLst>
                                      </p:cBhvr>
                                      <p:to>
                                        <p:strVal val="visible"/>
                                      </p:to>
                                    </p:set>
                                    <p:animEffect transition="in" filter="fade">
                                      <p:cBhvr>
                                        <p:cTn id="127" dur="500"/>
                                        <p:tgtEl>
                                          <p:spTgt spid="98317"/>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98316">
                                            <p:txEl>
                                              <p:pRg st="4" end="4"/>
                                            </p:txEl>
                                          </p:spTgt>
                                        </p:tgtEl>
                                        <p:attrNameLst>
                                          <p:attrName>style.visibility</p:attrName>
                                        </p:attrNameLst>
                                      </p:cBhvr>
                                      <p:to>
                                        <p:strVal val="visible"/>
                                      </p:to>
                                    </p:set>
                                    <p:animEffect transition="in" filter="fade">
                                      <p:cBhvr>
                                        <p:cTn id="132" dur="500"/>
                                        <p:tgtEl>
                                          <p:spTgt spid="98316">
                                            <p:txEl>
                                              <p:pRg st="4" end="4"/>
                                            </p:txEl>
                                          </p:spTgt>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98316">
                                            <p:txEl>
                                              <p:pRg st="5" end="5"/>
                                            </p:txEl>
                                          </p:spTgt>
                                        </p:tgtEl>
                                        <p:attrNameLst>
                                          <p:attrName>style.visibility</p:attrName>
                                        </p:attrNameLst>
                                      </p:cBhvr>
                                      <p:to>
                                        <p:strVal val="visible"/>
                                      </p:to>
                                    </p:set>
                                    <p:animEffect transition="in" filter="fade">
                                      <p:cBhvr>
                                        <p:cTn id="137" dur="500"/>
                                        <p:tgtEl>
                                          <p:spTgt spid="98316">
                                            <p:txEl>
                                              <p:pRg st="5" end="5"/>
                                            </p:txEl>
                                          </p:spTgt>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98316">
                                            <p:txEl>
                                              <p:pRg st="6" end="6"/>
                                            </p:txEl>
                                          </p:spTgt>
                                        </p:tgtEl>
                                        <p:attrNameLst>
                                          <p:attrName>style.visibility</p:attrName>
                                        </p:attrNameLst>
                                      </p:cBhvr>
                                      <p:to>
                                        <p:strVal val="visible"/>
                                      </p:to>
                                    </p:set>
                                    <p:animEffect transition="in" filter="fade">
                                      <p:cBhvr>
                                        <p:cTn id="142" dur="500"/>
                                        <p:tgtEl>
                                          <p:spTgt spid="98316">
                                            <p:txEl>
                                              <p:pRg st="6" end="6"/>
                                            </p:txEl>
                                          </p:spTgt>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22" presetClass="entr" presetSubtype="8" fill="hold" grpId="0" nodeType="clickEffect">
                                  <p:stCondLst>
                                    <p:cond delay="0"/>
                                  </p:stCondLst>
                                  <p:childTnLst>
                                    <p:set>
                                      <p:cBhvr>
                                        <p:cTn id="146" dur="1" fill="hold">
                                          <p:stCondLst>
                                            <p:cond delay="0"/>
                                          </p:stCondLst>
                                        </p:cTn>
                                        <p:tgtEl>
                                          <p:spTgt spid="98324"/>
                                        </p:tgtEl>
                                        <p:attrNameLst>
                                          <p:attrName>style.visibility</p:attrName>
                                        </p:attrNameLst>
                                      </p:cBhvr>
                                      <p:to>
                                        <p:strVal val="visible"/>
                                      </p:to>
                                    </p:set>
                                    <p:animEffect transition="in" filter="wipe(left)">
                                      <p:cBhvr>
                                        <p:cTn id="147" dur="1000"/>
                                        <p:tgtEl>
                                          <p:spTgt spid="98324"/>
                                        </p:tgtEl>
                                      </p:cBhvr>
                                    </p:animEffec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26" presetClass="emph" presetSubtype="0" fill="hold" nodeType="clickEffect">
                                  <p:stCondLst>
                                    <p:cond delay="0"/>
                                  </p:stCondLst>
                                  <p:childTnLst>
                                    <p:animEffect transition="out" filter="fade">
                                      <p:cBhvr>
                                        <p:cTn id="151" dur="1000" tmFilter="0, 0; .2, .5; .8, .5; 1, 0"/>
                                        <p:tgtEl>
                                          <p:spTgt spid="98313">
                                            <p:txEl>
                                              <p:pRg st="3" end="3"/>
                                            </p:txEl>
                                          </p:spTgt>
                                        </p:tgtEl>
                                      </p:cBhvr>
                                    </p:animEffect>
                                    <p:animScale>
                                      <p:cBhvr>
                                        <p:cTn id="152" dur="500" autoRev="1" fill="hold"/>
                                        <p:tgtEl>
                                          <p:spTgt spid="98313">
                                            <p:txEl>
                                              <p:pRg st="3" end="3"/>
                                            </p:txEl>
                                          </p:spTgt>
                                        </p:tgtEl>
                                      </p:cBhvr>
                                      <p:by x="105000" y="105000"/>
                                    </p:animScale>
                                  </p:childTnLst>
                                </p:cTn>
                              </p:par>
                              <p:par>
                                <p:cTn id="153" presetID="3" presetClass="emph" presetSubtype="2" fill="hold" nodeType="withEffect">
                                  <p:stCondLst>
                                    <p:cond delay="0"/>
                                  </p:stCondLst>
                                  <p:childTnLst>
                                    <p:animClr clrSpc="rgb" dir="cw">
                                      <p:cBhvr override="childStyle">
                                        <p:cTn id="154" dur="500" fill="hold"/>
                                        <p:tgtEl>
                                          <p:spTgt spid="98313">
                                            <p:txEl>
                                              <p:pRg st="3" end="3"/>
                                            </p:txEl>
                                          </p:spTgt>
                                        </p:tgtEl>
                                        <p:attrNameLst>
                                          <p:attrName>style.color</p:attrName>
                                        </p:attrNameLst>
                                      </p:cBhvr>
                                      <p:to>
                                        <a:srgbClr val="FF4B4B"/>
                                      </p:to>
                                    </p:animClr>
                                  </p:childTnLst>
                                </p:cTn>
                              </p:par>
                            </p:childTnLst>
                          </p:cTn>
                        </p:par>
                      </p:childTnLst>
                    </p:cTn>
                  </p:par>
                  <p:par>
                    <p:cTn id="155" fill="hold" nodeType="clickPar">
                      <p:stCondLst>
                        <p:cond delay="indefinite"/>
                      </p:stCondLst>
                      <p:childTnLst>
                        <p:par>
                          <p:cTn id="156" fill="hold" nodeType="withGroup">
                            <p:stCondLst>
                              <p:cond delay="0"/>
                            </p:stCondLst>
                            <p:childTnLst>
                              <p:par>
                                <p:cTn id="157" presetID="10" presetClass="entr" presetSubtype="0" fill="hold" grpId="0" nodeType="clickEffect">
                                  <p:stCondLst>
                                    <p:cond delay="0"/>
                                  </p:stCondLst>
                                  <p:childTnLst>
                                    <p:set>
                                      <p:cBhvr>
                                        <p:cTn id="158" dur="1" fill="hold">
                                          <p:stCondLst>
                                            <p:cond delay="0"/>
                                          </p:stCondLst>
                                        </p:cTn>
                                        <p:tgtEl>
                                          <p:spTgt spid="98322"/>
                                        </p:tgtEl>
                                        <p:attrNameLst>
                                          <p:attrName>style.visibility</p:attrName>
                                        </p:attrNameLst>
                                      </p:cBhvr>
                                      <p:to>
                                        <p:strVal val="visible"/>
                                      </p:to>
                                    </p:set>
                                    <p:animEffect transition="in" filter="fade">
                                      <p:cBhvr>
                                        <p:cTn id="159" dur="500"/>
                                        <p:tgtEl>
                                          <p:spTgt spid="98322"/>
                                        </p:tgtEl>
                                      </p:cBhvr>
                                    </p:animEffect>
                                  </p:childTnLst>
                                </p:cTn>
                              </p:par>
                            </p:childTnLst>
                          </p:cTn>
                        </p:par>
                      </p:childTnLst>
                    </p:cTn>
                  </p:par>
                  <p:par>
                    <p:cTn id="160" fill="hold" nodeType="clickPar">
                      <p:stCondLst>
                        <p:cond delay="indefinite"/>
                      </p:stCondLst>
                      <p:childTnLst>
                        <p:par>
                          <p:cTn id="161" fill="hold" nodeType="withGroup">
                            <p:stCondLst>
                              <p:cond delay="0"/>
                            </p:stCondLst>
                            <p:childTnLst>
                              <p:par>
                                <p:cTn id="162" presetID="22" presetClass="entr" presetSubtype="8" fill="hold" grpId="0" nodeType="clickEffect">
                                  <p:stCondLst>
                                    <p:cond delay="0"/>
                                  </p:stCondLst>
                                  <p:childTnLst>
                                    <p:set>
                                      <p:cBhvr>
                                        <p:cTn id="163" dur="1" fill="hold">
                                          <p:stCondLst>
                                            <p:cond delay="0"/>
                                          </p:stCondLst>
                                        </p:cTn>
                                        <p:tgtEl>
                                          <p:spTgt spid="98325"/>
                                        </p:tgtEl>
                                        <p:attrNameLst>
                                          <p:attrName>style.visibility</p:attrName>
                                        </p:attrNameLst>
                                      </p:cBhvr>
                                      <p:to>
                                        <p:strVal val="visible"/>
                                      </p:to>
                                    </p:set>
                                    <p:animEffect transition="in" filter="wipe(left)">
                                      <p:cBhvr>
                                        <p:cTn id="164" dur="1000"/>
                                        <p:tgtEl>
                                          <p:spTgt spid="98325"/>
                                        </p:tgtEl>
                                      </p:cBhvr>
                                    </p:animEffec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6" presetClass="emph" presetSubtype="0" fill="hold" nodeType="clickEffect">
                                  <p:stCondLst>
                                    <p:cond delay="0"/>
                                  </p:stCondLst>
                                  <p:childTnLst>
                                    <p:animEffect transition="out" filter="fade">
                                      <p:cBhvr>
                                        <p:cTn id="168" dur="1000" tmFilter="0, 0; .2, .5; .8, .5; 1, 0"/>
                                        <p:tgtEl>
                                          <p:spTgt spid="98313">
                                            <p:txEl>
                                              <p:pRg st="2" end="2"/>
                                            </p:txEl>
                                          </p:spTgt>
                                        </p:tgtEl>
                                      </p:cBhvr>
                                    </p:animEffect>
                                    <p:animScale>
                                      <p:cBhvr>
                                        <p:cTn id="169" dur="500" autoRev="1" fill="hold"/>
                                        <p:tgtEl>
                                          <p:spTgt spid="98313">
                                            <p:txEl>
                                              <p:pRg st="2" end="2"/>
                                            </p:txEl>
                                          </p:spTgt>
                                        </p:tgtEl>
                                      </p:cBhvr>
                                      <p:by x="105000" y="105000"/>
                                    </p:animScale>
                                  </p:childTnLst>
                                </p:cTn>
                              </p:par>
                              <p:par>
                                <p:cTn id="170" presetID="3" presetClass="emph" presetSubtype="2" fill="hold" nodeType="withEffect">
                                  <p:stCondLst>
                                    <p:cond delay="0"/>
                                  </p:stCondLst>
                                  <p:childTnLst>
                                    <p:animClr clrSpc="rgb" dir="cw">
                                      <p:cBhvr override="childStyle">
                                        <p:cTn id="171" dur="500" fill="hold"/>
                                        <p:tgtEl>
                                          <p:spTgt spid="98313">
                                            <p:txEl>
                                              <p:pRg st="2" end="2"/>
                                            </p:txEl>
                                          </p:spTgt>
                                        </p:tgtEl>
                                        <p:attrNameLst>
                                          <p:attrName>style.color</p:attrName>
                                        </p:attrNameLst>
                                      </p:cBhvr>
                                      <p:to>
                                        <a:srgbClr val="FF4B4B"/>
                                      </p:to>
                                    </p:animClr>
                                  </p:childTnLst>
                                </p:cTn>
                              </p:par>
                            </p:childTnLst>
                          </p:cTn>
                        </p:par>
                      </p:childTnLst>
                    </p:cTn>
                  </p:par>
                  <p:par>
                    <p:cTn id="172" fill="hold" nodeType="clickPar">
                      <p:stCondLst>
                        <p:cond delay="indefinite"/>
                      </p:stCondLst>
                      <p:childTnLst>
                        <p:par>
                          <p:cTn id="173" fill="hold" nodeType="withGroup">
                            <p:stCondLst>
                              <p:cond delay="0"/>
                            </p:stCondLst>
                            <p:childTnLst>
                              <p:par>
                                <p:cTn id="174" presetID="10" presetClass="entr" presetSubtype="0" fill="hold" grpId="0" nodeType="clickEffect">
                                  <p:stCondLst>
                                    <p:cond delay="0"/>
                                  </p:stCondLst>
                                  <p:childTnLst>
                                    <p:set>
                                      <p:cBhvr>
                                        <p:cTn id="175" dur="1" fill="hold">
                                          <p:stCondLst>
                                            <p:cond delay="0"/>
                                          </p:stCondLst>
                                        </p:cTn>
                                        <p:tgtEl>
                                          <p:spTgt spid="98323"/>
                                        </p:tgtEl>
                                        <p:attrNameLst>
                                          <p:attrName>style.visibility</p:attrName>
                                        </p:attrNameLst>
                                      </p:cBhvr>
                                      <p:to>
                                        <p:strVal val="visible"/>
                                      </p:to>
                                    </p:set>
                                    <p:animEffect transition="in" filter="fade">
                                      <p:cBhvr>
                                        <p:cTn id="176" dur="500"/>
                                        <p:tgtEl>
                                          <p:spTgt spid="98323"/>
                                        </p:tgtEl>
                                      </p:cBhvr>
                                    </p:animEffect>
                                  </p:childTnLst>
                                </p:cTn>
                              </p:par>
                            </p:childTnLst>
                          </p:cTn>
                        </p:par>
                      </p:childTnLst>
                    </p:cTn>
                  </p:par>
                  <p:par>
                    <p:cTn id="177" fill="hold" nodeType="clickPar">
                      <p:stCondLst>
                        <p:cond delay="indefinite"/>
                      </p:stCondLst>
                      <p:childTnLst>
                        <p:par>
                          <p:cTn id="178" fill="hold" nodeType="withGroup">
                            <p:stCondLst>
                              <p:cond delay="0"/>
                            </p:stCondLst>
                            <p:childTnLst>
                              <p:par>
                                <p:cTn id="179" presetID="10" presetClass="entr" presetSubtype="0" fill="hold" grpId="0" nodeType="clickEffect">
                                  <p:stCondLst>
                                    <p:cond delay="0"/>
                                  </p:stCondLst>
                                  <p:childTnLst>
                                    <p:set>
                                      <p:cBhvr>
                                        <p:cTn id="180" dur="1" fill="hold">
                                          <p:stCondLst>
                                            <p:cond delay="0"/>
                                          </p:stCondLst>
                                        </p:cTn>
                                        <p:tgtEl>
                                          <p:spTgt spid="98327">
                                            <p:bg/>
                                          </p:spTgt>
                                        </p:tgtEl>
                                        <p:attrNameLst>
                                          <p:attrName>style.visibility</p:attrName>
                                        </p:attrNameLst>
                                      </p:cBhvr>
                                      <p:to>
                                        <p:strVal val="visible"/>
                                      </p:to>
                                    </p:set>
                                    <p:animEffect transition="in" filter="fade">
                                      <p:cBhvr>
                                        <p:cTn id="181" dur="500"/>
                                        <p:tgtEl>
                                          <p:spTgt spid="98327">
                                            <p:bg/>
                                          </p:spTgt>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98327">
                                            <p:txEl>
                                              <p:pRg st="0" end="0"/>
                                            </p:txEl>
                                          </p:spTgt>
                                        </p:tgtEl>
                                        <p:attrNameLst>
                                          <p:attrName>style.visibility</p:attrName>
                                        </p:attrNameLst>
                                      </p:cBhvr>
                                      <p:to>
                                        <p:strVal val="visible"/>
                                      </p:to>
                                    </p:set>
                                    <p:animEffect transition="in" filter="fade">
                                      <p:cBhvr>
                                        <p:cTn id="184" dur="500"/>
                                        <p:tgtEl>
                                          <p:spTgt spid="98327">
                                            <p:txEl>
                                              <p:pRg st="0" end="0"/>
                                            </p:txEl>
                                          </p:spTgt>
                                        </p:tgtEl>
                                      </p:cBhvr>
                                    </p:animEffect>
                                  </p:childTnLst>
                                </p:cTn>
                              </p:par>
                            </p:childTnLst>
                          </p:cTn>
                        </p:par>
                        <p:par>
                          <p:cTn id="185" fill="hold" nodeType="afterGroup">
                            <p:stCondLst>
                              <p:cond delay="500"/>
                            </p:stCondLst>
                            <p:childTnLst>
                              <p:par>
                                <p:cTn id="186" presetID="27" presetClass="entr" presetSubtype="0" fill="hold" grpId="0" nodeType="afterEffect">
                                  <p:stCondLst>
                                    <p:cond delay="0"/>
                                  </p:stCondLst>
                                  <p:iterate type="lt">
                                    <p:tmPct val="50000"/>
                                  </p:iterate>
                                  <p:childTnLst>
                                    <p:set>
                                      <p:cBhvr>
                                        <p:cTn id="187" dur="1" fill="hold">
                                          <p:stCondLst>
                                            <p:cond delay="0"/>
                                          </p:stCondLst>
                                        </p:cTn>
                                        <p:tgtEl>
                                          <p:spTgt spid="98327">
                                            <p:txEl>
                                              <p:pRg st="1" end="1"/>
                                            </p:txEl>
                                          </p:spTgt>
                                        </p:tgtEl>
                                        <p:attrNameLst>
                                          <p:attrName>style.visibility</p:attrName>
                                        </p:attrNameLst>
                                      </p:cBhvr>
                                      <p:to>
                                        <p:strVal val="visible"/>
                                      </p:to>
                                    </p:set>
                                    <p:anim calcmode="discrete" valueType="clr">
                                      <p:cBhvr override="childStyle">
                                        <p:cTn id="188" dur="80"/>
                                        <p:tgtEl>
                                          <p:spTgt spid="9832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9" dur="80"/>
                                        <p:tgtEl>
                                          <p:spTgt spid="98327">
                                            <p:txEl>
                                              <p:pRg st="1" end="1"/>
                                            </p:txEl>
                                          </p:spTgt>
                                        </p:tgtEl>
                                        <p:attrNameLst>
                                          <p:attrName>fillcolor</p:attrName>
                                        </p:attrNameLst>
                                      </p:cBhvr>
                                      <p:tavLst>
                                        <p:tav tm="0">
                                          <p:val>
                                            <p:clrVal>
                                              <a:schemeClr val="accent2"/>
                                            </p:clrVal>
                                          </p:val>
                                        </p:tav>
                                        <p:tav tm="50000">
                                          <p:val>
                                            <p:clrVal>
                                              <a:schemeClr val="hlink"/>
                                            </p:clrVal>
                                          </p:val>
                                        </p:tav>
                                      </p:tavLst>
                                    </p:anim>
                                    <p:set>
                                      <p:cBhvr>
                                        <p:cTn id="190" dur="80"/>
                                        <p:tgtEl>
                                          <p:spTgt spid="98327">
                                            <p:txEl>
                                              <p:pRg st="1" end="1"/>
                                            </p:txEl>
                                          </p:spTgt>
                                        </p:tgtEl>
                                        <p:attrNameLst>
                                          <p:attrName>fill.type</p:attrName>
                                        </p:attrNameLst>
                                      </p:cBhvr>
                                      <p:to>
                                        <p:strVal val="solid"/>
                                      </p:to>
                                    </p:set>
                                  </p:childTnLst>
                                </p:cTn>
                              </p:par>
                            </p:childTnLst>
                          </p:cTn>
                        </p:par>
                      </p:childTnLst>
                    </p:cTn>
                  </p:par>
                  <p:par>
                    <p:cTn id="191" fill="hold" nodeType="clickPar">
                      <p:stCondLst>
                        <p:cond delay="indefinite"/>
                      </p:stCondLst>
                      <p:childTnLst>
                        <p:par>
                          <p:cTn id="192" fill="hold" nodeType="withGroup">
                            <p:stCondLst>
                              <p:cond delay="0"/>
                            </p:stCondLst>
                            <p:childTnLst>
                              <p:par>
                                <p:cTn id="193" presetID="10" presetClass="entr" presetSubtype="0" fill="hold" grpId="0" nodeType="clickEffect">
                                  <p:stCondLst>
                                    <p:cond delay="0"/>
                                  </p:stCondLst>
                                  <p:childTnLst>
                                    <p:set>
                                      <p:cBhvr>
                                        <p:cTn id="194" dur="1" fill="hold">
                                          <p:stCondLst>
                                            <p:cond delay="0"/>
                                          </p:stCondLst>
                                        </p:cTn>
                                        <p:tgtEl>
                                          <p:spTgt spid="98316">
                                            <p:txEl>
                                              <p:pRg st="7" end="7"/>
                                            </p:txEl>
                                          </p:spTgt>
                                        </p:tgtEl>
                                        <p:attrNameLst>
                                          <p:attrName>style.visibility</p:attrName>
                                        </p:attrNameLst>
                                      </p:cBhvr>
                                      <p:to>
                                        <p:strVal val="visible"/>
                                      </p:to>
                                    </p:set>
                                    <p:animEffect transition="in" filter="fade">
                                      <p:cBhvr>
                                        <p:cTn id="195" dur="500"/>
                                        <p:tgtEl>
                                          <p:spTgt spid="98316">
                                            <p:txEl>
                                              <p:pRg st="7" end="7"/>
                                            </p:txEl>
                                          </p:spTgt>
                                        </p:tgtEl>
                                      </p:cBhvr>
                                    </p:animEffect>
                                  </p:childTnLst>
                                </p:cTn>
                              </p:par>
                            </p:childTnLst>
                          </p:cTn>
                        </p:par>
                      </p:childTnLst>
                    </p:cTn>
                  </p:par>
                  <p:par>
                    <p:cTn id="196" fill="hold" nodeType="clickPar">
                      <p:stCondLst>
                        <p:cond delay="indefinite"/>
                      </p:stCondLst>
                      <p:childTnLst>
                        <p:par>
                          <p:cTn id="197" fill="hold" nodeType="withGroup">
                            <p:stCondLst>
                              <p:cond delay="0"/>
                            </p:stCondLst>
                            <p:childTnLst>
                              <p:par>
                                <p:cTn id="198" presetID="22" presetClass="entr" presetSubtype="8" fill="hold" grpId="0" nodeType="clickEffect">
                                  <p:stCondLst>
                                    <p:cond delay="0"/>
                                  </p:stCondLst>
                                  <p:childTnLst>
                                    <p:set>
                                      <p:cBhvr>
                                        <p:cTn id="199" dur="1" fill="hold">
                                          <p:stCondLst>
                                            <p:cond delay="0"/>
                                          </p:stCondLst>
                                        </p:cTn>
                                        <p:tgtEl>
                                          <p:spTgt spid="98316">
                                            <p:txEl>
                                              <p:pRg st="8" end="8"/>
                                            </p:txEl>
                                          </p:spTgt>
                                        </p:tgtEl>
                                        <p:attrNameLst>
                                          <p:attrName>style.visibility</p:attrName>
                                        </p:attrNameLst>
                                      </p:cBhvr>
                                      <p:to>
                                        <p:strVal val="visible"/>
                                      </p:to>
                                    </p:set>
                                    <p:animEffect transition="in" filter="wipe(left)">
                                      <p:cBhvr>
                                        <p:cTn id="200" dur="500"/>
                                        <p:tgtEl>
                                          <p:spTgt spid="98316">
                                            <p:txEl>
                                              <p:pRg st="8" end="8"/>
                                            </p:txEl>
                                          </p:spTgt>
                                        </p:tgtEl>
                                      </p:cBhvr>
                                    </p:animEffect>
                                  </p:childTnLst>
                                </p:cTn>
                              </p:par>
                            </p:childTnLst>
                          </p:cTn>
                        </p:par>
                      </p:childTnLst>
                    </p:cTn>
                  </p:par>
                  <p:par>
                    <p:cTn id="201" fill="hold" nodeType="clickPar">
                      <p:stCondLst>
                        <p:cond delay="indefinite"/>
                      </p:stCondLst>
                      <p:childTnLst>
                        <p:par>
                          <p:cTn id="202" fill="hold" nodeType="withGroup">
                            <p:stCondLst>
                              <p:cond delay="0"/>
                            </p:stCondLst>
                            <p:childTnLst>
                              <p:par>
                                <p:cTn id="203" presetID="22" presetClass="entr" presetSubtype="1" fill="hold" grpId="0" nodeType="clickEffect">
                                  <p:stCondLst>
                                    <p:cond delay="0"/>
                                  </p:stCondLst>
                                  <p:childTnLst>
                                    <p:set>
                                      <p:cBhvr>
                                        <p:cTn id="204" dur="1" fill="hold">
                                          <p:stCondLst>
                                            <p:cond delay="0"/>
                                          </p:stCondLst>
                                        </p:cTn>
                                        <p:tgtEl>
                                          <p:spTgt spid="98306"/>
                                        </p:tgtEl>
                                        <p:attrNameLst>
                                          <p:attrName>style.visibility</p:attrName>
                                        </p:attrNameLst>
                                      </p:cBhvr>
                                      <p:to>
                                        <p:strVal val="visible"/>
                                      </p:to>
                                    </p:set>
                                    <p:animEffect transition="in" filter="wipe(up)">
                                      <p:cBhvr>
                                        <p:cTn id="205" dur="500"/>
                                        <p:tgtEl>
                                          <p:spTgt spid="98306"/>
                                        </p:tgtEl>
                                      </p:cBhvr>
                                    </p:animEffect>
                                  </p:childTnLst>
                                  <p:subTnLst>
                                    <p:audio>
                                      <p:cMediaNode>
                                        <p:cTn display="0" masterRel="sameClick">
                                          <p:stCondLst>
                                            <p:cond evt="begin" delay="0">
                                              <p:tn val="203"/>
                                            </p:cond>
                                          </p:stCondLst>
                                          <p:endCondLst>
                                            <p:cond evt="onStopAudio" delay="0">
                                              <p:tgtEl>
                                                <p:sldTgt/>
                                              </p:tgtEl>
                                            </p:cond>
                                          </p:endCondLst>
                                        </p:cTn>
                                        <p:tgtEl>
                                          <p:sndTgt r:embed="rId2" name="arrow.wav"/>
                                        </p:tgtEl>
                                      </p:cMediaNode>
                                    </p:audio>
                                  </p:subTnLst>
                                </p:cTn>
                              </p:par>
                              <p:par>
                                <p:cTn id="206" presetID="22" presetClass="entr" presetSubtype="1" fill="hold" grpId="0" nodeType="withEffect">
                                  <p:stCondLst>
                                    <p:cond delay="0"/>
                                  </p:stCondLst>
                                  <p:childTnLst>
                                    <p:set>
                                      <p:cBhvr>
                                        <p:cTn id="207" dur="1" fill="hold">
                                          <p:stCondLst>
                                            <p:cond delay="0"/>
                                          </p:stCondLst>
                                        </p:cTn>
                                        <p:tgtEl>
                                          <p:spTgt spid="98319"/>
                                        </p:tgtEl>
                                        <p:attrNameLst>
                                          <p:attrName>style.visibility</p:attrName>
                                        </p:attrNameLst>
                                      </p:cBhvr>
                                      <p:to>
                                        <p:strVal val="visible"/>
                                      </p:to>
                                    </p:set>
                                    <p:animEffect transition="in" filter="wipe(up)">
                                      <p:cBhvr>
                                        <p:cTn id="208" dur="500"/>
                                        <p:tgtEl>
                                          <p:spTgt spid="98319"/>
                                        </p:tgtEl>
                                      </p:cBhvr>
                                    </p:animEffect>
                                  </p:childTnLst>
                                  <p:subTnLst>
                                    <p:audio>
                                      <p:cMediaNode>
                                        <p:cTn display="0" masterRel="sameClick">
                                          <p:stCondLst>
                                            <p:cond evt="begin" delay="0">
                                              <p:tn val="206"/>
                                            </p:cond>
                                          </p:stCondLst>
                                          <p:endCondLst>
                                            <p:cond evt="onStopAudio" delay="0">
                                              <p:tgtEl>
                                                <p:sldTgt/>
                                              </p:tgtEl>
                                            </p:cond>
                                          </p:endCondLst>
                                        </p:cTn>
                                        <p:tgtEl>
                                          <p:sndTgt r:embed="rId2" name="arrow.wav"/>
                                        </p:tgtEl>
                                      </p:cMediaNode>
                                    </p:audio>
                                  </p:subTnLst>
                                </p:cTn>
                              </p:par>
                            </p:childTnLst>
                          </p:cTn>
                        </p:par>
                      </p:childTnLst>
                    </p:cTn>
                  </p:par>
                  <p:par>
                    <p:cTn id="209" fill="hold" nodeType="clickPar">
                      <p:stCondLst>
                        <p:cond delay="indefinite"/>
                      </p:stCondLst>
                      <p:childTnLst>
                        <p:par>
                          <p:cTn id="210" fill="hold" nodeType="withGroup">
                            <p:stCondLst>
                              <p:cond delay="0"/>
                            </p:stCondLst>
                            <p:childTnLst>
                              <p:par>
                                <p:cTn id="211" presetID="10" presetClass="entr" presetSubtype="0" fill="hold" grpId="0" nodeType="clickEffect">
                                  <p:stCondLst>
                                    <p:cond delay="0"/>
                                  </p:stCondLst>
                                  <p:childTnLst>
                                    <p:set>
                                      <p:cBhvr>
                                        <p:cTn id="212" dur="1" fill="hold">
                                          <p:stCondLst>
                                            <p:cond delay="0"/>
                                          </p:stCondLst>
                                        </p:cTn>
                                        <p:tgtEl>
                                          <p:spTgt spid="98330">
                                            <p:bg/>
                                          </p:spTgt>
                                        </p:tgtEl>
                                        <p:attrNameLst>
                                          <p:attrName>style.visibility</p:attrName>
                                        </p:attrNameLst>
                                      </p:cBhvr>
                                      <p:to>
                                        <p:strVal val="visible"/>
                                      </p:to>
                                    </p:set>
                                    <p:animEffect transition="in" filter="fade">
                                      <p:cBhvr>
                                        <p:cTn id="213" dur="500"/>
                                        <p:tgtEl>
                                          <p:spTgt spid="98330">
                                            <p:bg/>
                                          </p:spTgt>
                                        </p:tgtEl>
                                      </p:cBhvr>
                                    </p:animEffect>
                                  </p:childTnLst>
                                </p:cTn>
                              </p:par>
                            </p:childTnLst>
                          </p:cTn>
                        </p:par>
                      </p:childTnLst>
                    </p:cTn>
                  </p:par>
                  <p:par>
                    <p:cTn id="214" fill="hold" nodeType="clickPar">
                      <p:stCondLst>
                        <p:cond delay="indefinite"/>
                      </p:stCondLst>
                      <p:childTnLst>
                        <p:par>
                          <p:cTn id="215" fill="hold" nodeType="withGroup">
                            <p:stCondLst>
                              <p:cond delay="0"/>
                            </p:stCondLst>
                            <p:childTnLst>
                              <p:par>
                                <p:cTn id="216" presetID="10" presetClass="entr" presetSubtype="0" fill="hold" grpId="0" nodeType="clickEffect">
                                  <p:stCondLst>
                                    <p:cond delay="0"/>
                                  </p:stCondLst>
                                  <p:childTnLst>
                                    <p:set>
                                      <p:cBhvr>
                                        <p:cTn id="217" dur="1" fill="hold">
                                          <p:stCondLst>
                                            <p:cond delay="0"/>
                                          </p:stCondLst>
                                        </p:cTn>
                                        <p:tgtEl>
                                          <p:spTgt spid="98330">
                                            <p:txEl>
                                              <p:pRg st="0" end="0"/>
                                            </p:txEl>
                                          </p:spTgt>
                                        </p:tgtEl>
                                        <p:attrNameLst>
                                          <p:attrName>style.visibility</p:attrName>
                                        </p:attrNameLst>
                                      </p:cBhvr>
                                      <p:to>
                                        <p:strVal val="visible"/>
                                      </p:to>
                                    </p:set>
                                    <p:animEffect transition="in" filter="fade">
                                      <p:cBhvr>
                                        <p:cTn id="218" dur="500"/>
                                        <p:tgtEl>
                                          <p:spTgt spid="98330">
                                            <p:txEl>
                                              <p:pRg st="0" end="0"/>
                                            </p:txEl>
                                          </p:spTgt>
                                        </p:tgtEl>
                                      </p:cBhvr>
                                    </p:animEffect>
                                  </p:childTnLst>
                                </p:cTn>
                              </p:par>
                            </p:childTnLst>
                          </p:cTn>
                        </p:par>
                      </p:childTnLst>
                    </p:cTn>
                  </p:par>
                  <p:par>
                    <p:cTn id="219" fill="hold" nodeType="clickPar">
                      <p:stCondLst>
                        <p:cond delay="indefinite"/>
                      </p:stCondLst>
                      <p:childTnLst>
                        <p:par>
                          <p:cTn id="220" fill="hold" nodeType="withGroup">
                            <p:stCondLst>
                              <p:cond delay="0"/>
                            </p:stCondLst>
                            <p:childTnLst>
                              <p:par>
                                <p:cTn id="221" presetID="10" presetClass="entr" presetSubtype="0" fill="hold" grpId="0" nodeType="clickEffect">
                                  <p:stCondLst>
                                    <p:cond delay="0"/>
                                  </p:stCondLst>
                                  <p:childTnLst>
                                    <p:set>
                                      <p:cBhvr>
                                        <p:cTn id="222" dur="1" fill="hold">
                                          <p:stCondLst>
                                            <p:cond delay="0"/>
                                          </p:stCondLst>
                                        </p:cTn>
                                        <p:tgtEl>
                                          <p:spTgt spid="98330">
                                            <p:txEl>
                                              <p:pRg st="1" end="1"/>
                                            </p:txEl>
                                          </p:spTgt>
                                        </p:tgtEl>
                                        <p:attrNameLst>
                                          <p:attrName>style.visibility</p:attrName>
                                        </p:attrNameLst>
                                      </p:cBhvr>
                                      <p:to>
                                        <p:strVal val="visible"/>
                                      </p:to>
                                    </p:set>
                                    <p:animEffect transition="in" filter="fade">
                                      <p:cBhvr>
                                        <p:cTn id="223" dur="500"/>
                                        <p:tgtEl>
                                          <p:spTgt spid="98330">
                                            <p:txEl>
                                              <p:pRg st="1" end="1"/>
                                            </p:txEl>
                                          </p:spTgt>
                                        </p:tgtEl>
                                      </p:cBhvr>
                                    </p:animEffect>
                                  </p:childTnLst>
                                </p:cTn>
                              </p:par>
                            </p:childTnLst>
                          </p:cTn>
                        </p:par>
                      </p:childTnLst>
                    </p:cTn>
                  </p:par>
                  <p:par>
                    <p:cTn id="224" fill="hold" nodeType="clickPar">
                      <p:stCondLst>
                        <p:cond delay="indefinite"/>
                      </p:stCondLst>
                      <p:childTnLst>
                        <p:par>
                          <p:cTn id="225" fill="hold" nodeType="withGroup">
                            <p:stCondLst>
                              <p:cond delay="0"/>
                            </p:stCondLst>
                            <p:childTnLst>
                              <p:par>
                                <p:cTn id="226" presetID="10" presetClass="entr" presetSubtype="0" fill="hold" grpId="0" nodeType="clickEffect">
                                  <p:stCondLst>
                                    <p:cond delay="0"/>
                                  </p:stCondLst>
                                  <p:childTnLst>
                                    <p:set>
                                      <p:cBhvr>
                                        <p:cTn id="227" dur="1" fill="hold">
                                          <p:stCondLst>
                                            <p:cond delay="0"/>
                                          </p:stCondLst>
                                        </p:cTn>
                                        <p:tgtEl>
                                          <p:spTgt spid="98328">
                                            <p:bg/>
                                          </p:spTgt>
                                        </p:tgtEl>
                                        <p:attrNameLst>
                                          <p:attrName>style.visibility</p:attrName>
                                        </p:attrNameLst>
                                      </p:cBhvr>
                                      <p:to>
                                        <p:strVal val="visible"/>
                                      </p:to>
                                    </p:set>
                                    <p:animEffect transition="in" filter="fade">
                                      <p:cBhvr>
                                        <p:cTn id="228" dur="500"/>
                                        <p:tgtEl>
                                          <p:spTgt spid="98328">
                                            <p:bg/>
                                          </p:spTgt>
                                        </p:tgtEl>
                                      </p:cBhvr>
                                    </p:animEffect>
                                  </p:childTnLst>
                                </p:cTn>
                              </p:par>
                              <p:par>
                                <p:cTn id="229" presetID="10" presetClass="entr" presetSubtype="0" fill="hold" grpId="0" nodeType="withEffect">
                                  <p:stCondLst>
                                    <p:cond delay="0"/>
                                  </p:stCondLst>
                                  <p:childTnLst>
                                    <p:set>
                                      <p:cBhvr>
                                        <p:cTn id="230" dur="1" fill="hold">
                                          <p:stCondLst>
                                            <p:cond delay="0"/>
                                          </p:stCondLst>
                                        </p:cTn>
                                        <p:tgtEl>
                                          <p:spTgt spid="98328">
                                            <p:txEl>
                                              <p:pRg st="0" end="0"/>
                                            </p:txEl>
                                          </p:spTgt>
                                        </p:tgtEl>
                                        <p:attrNameLst>
                                          <p:attrName>style.visibility</p:attrName>
                                        </p:attrNameLst>
                                      </p:cBhvr>
                                      <p:to>
                                        <p:strVal val="visible"/>
                                      </p:to>
                                    </p:set>
                                    <p:animEffect transition="in" filter="fade">
                                      <p:cBhvr>
                                        <p:cTn id="231" dur="500"/>
                                        <p:tgtEl>
                                          <p:spTgt spid="98328">
                                            <p:txEl>
                                              <p:pRg st="0" end="0"/>
                                            </p:txEl>
                                          </p:spTgt>
                                        </p:tgtEl>
                                      </p:cBhvr>
                                    </p:animEffect>
                                  </p:childTnLst>
                                </p:cTn>
                              </p:par>
                            </p:childTnLst>
                          </p:cTn>
                        </p:par>
                        <p:par>
                          <p:cTn id="232" fill="hold" nodeType="afterGroup">
                            <p:stCondLst>
                              <p:cond delay="500"/>
                            </p:stCondLst>
                            <p:childTnLst>
                              <p:par>
                                <p:cTn id="233" presetID="10" presetClass="entr" presetSubtype="0" fill="hold" grpId="0" nodeType="afterEffect">
                                  <p:stCondLst>
                                    <p:cond delay="0"/>
                                  </p:stCondLst>
                                  <p:childTnLst>
                                    <p:set>
                                      <p:cBhvr>
                                        <p:cTn id="234" dur="1" fill="hold">
                                          <p:stCondLst>
                                            <p:cond delay="0"/>
                                          </p:stCondLst>
                                        </p:cTn>
                                        <p:tgtEl>
                                          <p:spTgt spid="98328">
                                            <p:txEl>
                                              <p:pRg st="1" end="1"/>
                                            </p:txEl>
                                          </p:spTgt>
                                        </p:tgtEl>
                                        <p:attrNameLst>
                                          <p:attrName>style.visibility</p:attrName>
                                        </p:attrNameLst>
                                      </p:cBhvr>
                                      <p:to>
                                        <p:strVal val="visible"/>
                                      </p:to>
                                    </p:set>
                                    <p:animEffect transition="in" filter="fade">
                                      <p:cBhvr>
                                        <p:cTn id="235" dur="500"/>
                                        <p:tgtEl>
                                          <p:spTgt spid="98328">
                                            <p:txEl>
                                              <p:pRg st="1" end="1"/>
                                            </p:txEl>
                                          </p:spTgt>
                                        </p:tgtEl>
                                      </p:cBhvr>
                                    </p:animEffect>
                                  </p:childTnLst>
                                </p:cTn>
                              </p:par>
                            </p:childTnLst>
                          </p:cTn>
                        </p:par>
                      </p:childTnLst>
                    </p:cTn>
                  </p:par>
                  <p:par>
                    <p:cTn id="236" fill="hold" nodeType="clickPar">
                      <p:stCondLst>
                        <p:cond delay="indefinite"/>
                      </p:stCondLst>
                      <p:childTnLst>
                        <p:par>
                          <p:cTn id="237" fill="hold" nodeType="withGroup">
                            <p:stCondLst>
                              <p:cond delay="0"/>
                            </p:stCondLst>
                            <p:childTnLst>
                              <p:par>
                                <p:cTn id="238" presetID="10" presetClass="entr" presetSubtype="0" fill="hold" grpId="0" nodeType="clickEffect">
                                  <p:stCondLst>
                                    <p:cond delay="0"/>
                                  </p:stCondLst>
                                  <p:childTnLst>
                                    <p:set>
                                      <p:cBhvr>
                                        <p:cTn id="239" dur="1" fill="hold">
                                          <p:stCondLst>
                                            <p:cond delay="0"/>
                                          </p:stCondLst>
                                        </p:cTn>
                                        <p:tgtEl>
                                          <p:spTgt spid="98330">
                                            <p:txEl>
                                              <p:pRg st="2" end="2"/>
                                            </p:txEl>
                                          </p:spTgt>
                                        </p:tgtEl>
                                        <p:attrNameLst>
                                          <p:attrName>style.visibility</p:attrName>
                                        </p:attrNameLst>
                                      </p:cBhvr>
                                      <p:to>
                                        <p:strVal val="visible"/>
                                      </p:to>
                                    </p:set>
                                    <p:animEffect transition="in" filter="fade">
                                      <p:cBhvr>
                                        <p:cTn id="240" dur="500"/>
                                        <p:tgtEl>
                                          <p:spTgt spid="98330">
                                            <p:txEl>
                                              <p:pRg st="2" end="2"/>
                                            </p:txEl>
                                          </p:spTgt>
                                        </p:tgtEl>
                                      </p:cBhvr>
                                    </p:animEffect>
                                  </p:childTnLst>
                                </p:cTn>
                              </p:par>
                            </p:childTnLst>
                          </p:cTn>
                        </p:par>
                      </p:childTnLst>
                    </p:cTn>
                  </p:par>
                  <p:par>
                    <p:cTn id="241" fill="hold" nodeType="clickPar">
                      <p:stCondLst>
                        <p:cond delay="indefinite"/>
                      </p:stCondLst>
                      <p:childTnLst>
                        <p:par>
                          <p:cTn id="242" fill="hold" nodeType="withGroup">
                            <p:stCondLst>
                              <p:cond delay="0"/>
                            </p:stCondLst>
                            <p:childTnLst>
                              <p:par>
                                <p:cTn id="243" presetID="10" presetClass="entr" presetSubtype="0" fill="hold" grpId="0" nodeType="clickEffect">
                                  <p:stCondLst>
                                    <p:cond delay="0"/>
                                  </p:stCondLst>
                                  <p:childTnLst>
                                    <p:set>
                                      <p:cBhvr>
                                        <p:cTn id="244" dur="1" fill="hold">
                                          <p:stCondLst>
                                            <p:cond delay="0"/>
                                          </p:stCondLst>
                                        </p:cTn>
                                        <p:tgtEl>
                                          <p:spTgt spid="98329">
                                            <p:bg/>
                                          </p:spTgt>
                                        </p:tgtEl>
                                        <p:attrNameLst>
                                          <p:attrName>style.visibility</p:attrName>
                                        </p:attrNameLst>
                                      </p:cBhvr>
                                      <p:to>
                                        <p:strVal val="visible"/>
                                      </p:to>
                                    </p:set>
                                    <p:animEffect transition="in" filter="fade">
                                      <p:cBhvr>
                                        <p:cTn id="245" dur="500"/>
                                        <p:tgtEl>
                                          <p:spTgt spid="98329">
                                            <p:bg/>
                                          </p:spTgt>
                                        </p:tgtEl>
                                      </p:cBhvr>
                                    </p:animEffect>
                                  </p:childTnLst>
                                </p:cTn>
                              </p:par>
                              <p:par>
                                <p:cTn id="246" presetID="10" presetClass="entr" presetSubtype="0" fill="hold" grpId="0" nodeType="withEffect">
                                  <p:stCondLst>
                                    <p:cond delay="0"/>
                                  </p:stCondLst>
                                  <p:childTnLst>
                                    <p:set>
                                      <p:cBhvr>
                                        <p:cTn id="247" dur="1" fill="hold">
                                          <p:stCondLst>
                                            <p:cond delay="0"/>
                                          </p:stCondLst>
                                        </p:cTn>
                                        <p:tgtEl>
                                          <p:spTgt spid="98329">
                                            <p:txEl>
                                              <p:pRg st="0" end="0"/>
                                            </p:txEl>
                                          </p:spTgt>
                                        </p:tgtEl>
                                        <p:attrNameLst>
                                          <p:attrName>style.visibility</p:attrName>
                                        </p:attrNameLst>
                                      </p:cBhvr>
                                      <p:to>
                                        <p:strVal val="visible"/>
                                      </p:to>
                                    </p:set>
                                    <p:animEffect transition="in" filter="fade">
                                      <p:cBhvr>
                                        <p:cTn id="248" dur="500"/>
                                        <p:tgtEl>
                                          <p:spTgt spid="98329">
                                            <p:txEl>
                                              <p:pRg st="0" end="0"/>
                                            </p:txEl>
                                          </p:spTgt>
                                        </p:tgtEl>
                                      </p:cBhvr>
                                    </p:animEffect>
                                  </p:childTnLst>
                                </p:cTn>
                              </p:par>
                            </p:childTnLst>
                          </p:cTn>
                        </p:par>
                        <p:par>
                          <p:cTn id="249" fill="hold" nodeType="afterGroup">
                            <p:stCondLst>
                              <p:cond delay="500"/>
                            </p:stCondLst>
                            <p:childTnLst>
                              <p:par>
                                <p:cTn id="250" presetID="10" presetClass="entr" presetSubtype="0" fill="hold" grpId="0" nodeType="afterEffect">
                                  <p:stCondLst>
                                    <p:cond delay="0"/>
                                  </p:stCondLst>
                                  <p:childTnLst>
                                    <p:set>
                                      <p:cBhvr>
                                        <p:cTn id="251" dur="1" fill="hold">
                                          <p:stCondLst>
                                            <p:cond delay="0"/>
                                          </p:stCondLst>
                                        </p:cTn>
                                        <p:tgtEl>
                                          <p:spTgt spid="98329">
                                            <p:txEl>
                                              <p:pRg st="1" end="1"/>
                                            </p:txEl>
                                          </p:spTgt>
                                        </p:tgtEl>
                                        <p:attrNameLst>
                                          <p:attrName>style.visibility</p:attrName>
                                        </p:attrNameLst>
                                      </p:cBhvr>
                                      <p:to>
                                        <p:strVal val="visible"/>
                                      </p:to>
                                    </p:set>
                                    <p:animEffect transition="in" filter="fade">
                                      <p:cBhvr>
                                        <p:cTn id="252" dur="500"/>
                                        <p:tgtEl>
                                          <p:spTgt spid="98329">
                                            <p:txEl>
                                              <p:pRg st="1" end="1"/>
                                            </p:txEl>
                                          </p:spTgt>
                                        </p:tgtEl>
                                      </p:cBhvr>
                                    </p:animEffect>
                                  </p:childTnLst>
                                </p:cTn>
                              </p:par>
                            </p:childTnLst>
                          </p:cTn>
                        </p:par>
                      </p:childTnLst>
                    </p:cTn>
                  </p:par>
                  <p:par>
                    <p:cTn id="253" fill="hold" nodeType="clickPar">
                      <p:stCondLst>
                        <p:cond delay="indefinite"/>
                      </p:stCondLst>
                      <p:childTnLst>
                        <p:par>
                          <p:cTn id="254" fill="hold" nodeType="withGroup">
                            <p:stCondLst>
                              <p:cond delay="0"/>
                            </p:stCondLst>
                            <p:childTnLst>
                              <p:par>
                                <p:cTn id="255" presetID="10" presetClass="entr" presetSubtype="0" fill="hold" grpId="0" nodeType="clickEffect">
                                  <p:stCondLst>
                                    <p:cond delay="0"/>
                                  </p:stCondLst>
                                  <p:childTnLst>
                                    <p:set>
                                      <p:cBhvr>
                                        <p:cTn id="256" dur="1" fill="hold">
                                          <p:stCondLst>
                                            <p:cond delay="0"/>
                                          </p:stCondLst>
                                        </p:cTn>
                                        <p:tgtEl>
                                          <p:spTgt spid="98331"/>
                                        </p:tgtEl>
                                        <p:attrNameLst>
                                          <p:attrName>style.visibility</p:attrName>
                                        </p:attrNameLst>
                                      </p:cBhvr>
                                      <p:to>
                                        <p:strVal val="visible"/>
                                      </p:to>
                                    </p:set>
                                    <p:animEffect transition="in" filter="fade">
                                      <p:cBhvr>
                                        <p:cTn id="257" dur="500"/>
                                        <p:tgtEl>
                                          <p:spTgt spid="98331"/>
                                        </p:tgtEl>
                                      </p:cBhvr>
                                    </p:animEffect>
                                  </p:childTnLst>
                                </p:cTn>
                              </p:par>
                            </p:childTnLst>
                          </p:cTn>
                        </p:par>
                      </p:childTnLst>
                    </p:cTn>
                  </p:par>
                  <p:par>
                    <p:cTn id="258" fill="hold" nodeType="clickPar">
                      <p:stCondLst>
                        <p:cond delay="indefinite"/>
                      </p:stCondLst>
                      <p:childTnLst>
                        <p:par>
                          <p:cTn id="259" fill="hold" nodeType="withGroup">
                            <p:stCondLst>
                              <p:cond delay="0"/>
                            </p:stCondLst>
                            <p:childTnLst>
                              <p:par>
                                <p:cTn id="260" presetID="10" presetClass="entr" presetSubtype="0" fill="hold" grpId="0" nodeType="clickEffect">
                                  <p:stCondLst>
                                    <p:cond delay="0"/>
                                  </p:stCondLst>
                                  <p:childTnLst>
                                    <p:set>
                                      <p:cBhvr>
                                        <p:cTn id="261" dur="1" fill="hold">
                                          <p:stCondLst>
                                            <p:cond delay="0"/>
                                          </p:stCondLst>
                                        </p:cTn>
                                        <p:tgtEl>
                                          <p:spTgt spid="98330">
                                            <p:txEl>
                                              <p:pRg st="3" end="3"/>
                                            </p:txEl>
                                          </p:spTgt>
                                        </p:tgtEl>
                                        <p:attrNameLst>
                                          <p:attrName>style.visibility</p:attrName>
                                        </p:attrNameLst>
                                      </p:cBhvr>
                                      <p:to>
                                        <p:strVal val="visible"/>
                                      </p:to>
                                    </p:set>
                                    <p:animEffect transition="in" filter="fade">
                                      <p:cBhvr>
                                        <p:cTn id="262" dur="500"/>
                                        <p:tgtEl>
                                          <p:spTgt spid="98330">
                                            <p:txEl>
                                              <p:pRg st="3" end="3"/>
                                            </p:txEl>
                                          </p:spTgt>
                                        </p:tgtEl>
                                      </p:cBhvr>
                                    </p:animEffect>
                                  </p:childTnLst>
                                </p:cTn>
                              </p:par>
                            </p:childTnLst>
                          </p:cTn>
                        </p:par>
                      </p:childTnLst>
                    </p:cTn>
                  </p:par>
                  <p:par>
                    <p:cTn id="263" fill="hold" nodeType="clickPar">
                      <p:stCondLst>
                        <p:cond delay="indefinite"/>
                      </p:stCondLst>
                      <p:childTnLst>
                        <p:par>
                          <p:cTn id="264" fill="hold" nodeType="withGroup">
                            <p:stCondLst>
                              <p:cond delay="0"/>
                            </p:stCondLst>
                            <p:childTnLst>
                              <p:par>
                                <p:cTn id="265" presetID="22" presetClass="entr" presetSubtype="8" fill="hold" grpId="0" nodeType="clickEffect">
                                  <p:stCondLst>
                                    <p:cond delay="0"/>
                                  </p:stCondLst>
                                  <p:childTnLst>
                                    <p:set>
                                      <p:cBhvr>
                                        <p:cTn id="266" dur="1" fill="hold">
                                          <p:stCondLst>
                                            <p:cond delay="0"/>
                                          </p:stCondLst>
                                        </p:cTn>
                                        <p:tgtEl>
                                          <p:spTgt spid="98339"/>
                                        </p:tgtEl>
                                        <p:attrNameLst>
                                          <p:attrName>style.visibility</p:attrName>
                                        </p:attrNameLst>
                                      </p:cBhvr>
                                      <p:to>
                                        <p:strVal val="visible"/>
                                      </p:to>
                                    </p:set>
                                    <p:animEffect transition="in" filter="wipe(left)">
                                      <p:cBhvr>
                                        <p:cTn id="267" dur="1000"/>
                                        <p:tgtEl>
                                          <p:spTgt spid="98339"/>
                                        </p:tgtEl>
                                      </p:cBhvr>
                                    </p:animEffect>
                                  </p:childTnLst>
                                </p:cTn>
                              </p:par>
                            </p:childTnLst>
                          </p:cTn>
                        </p:par>
                      </p:childTnLst>
                    </p:cTn>
                  </p:par>
                  <p:par>
                    <p:cTn id="268" fill="hold" nodeType="clickPar">
                      <p:stCondLst>
                        <p:cond delay="indefinite"/>
                      </p:stCondLst>
                      <p:childTnLst>
                        <p:par>
                          <p:cTn id="269" fill="hold" nodeType="withGroup">
                            <p:stCondLst>
                              <p:cond delay="0"/>
                            </p:stCondLst>
                            <p:childTnLst>
                              <p:par>
                                <p:cTn id="270" presetID="26" presetClass="emph" presetSubtype="0" fill="hold" nodeType="clickEffect">
                                  <p:stCondLst>
                                    <p:cond delay="0"/>
                                  </p:stCondLst>
                                  <p:childTnLst>
                                    <p:animEffect transition="out" filter="fade">
                                      <p:cBhvr>
                                        <p:cTn id="271" dur="1000" tmFilter="0, 0; .2, .5; .8, .5; 1, 0"/>
                                        <p:tgtEl>
                                          <p:spTgt spid="98313">
                                            <p:txEl>
                                              <p:pRg st="1" end="1"/>
                                            </p:txEl>
                                          </p:spTgt>
                                        </p:tgtEl>
                                      </p:cBhvr>
                                    </p:animEffect>
                                    <p:animScale>
                                      <p:cBhvr>
                                        <p:cTn id="272" dur="500" autoRev="1" fill="hold"/>
                                        <p:tgtEl>
                                          <p:spTgt spid="98313">
                                            <p:txEl>
                                              <p:pRg st="1" end="1"/>
                                            </p:txEl>
                                          </p:spTgt>
                                        </p:tgtEl>
                                      </p:cBhvr>
                                      <p:by x="105000" y="105000"/>
                                    </p:animScale>
                                  </p:childTnLst>
                                </p:cTn>
                              </p:par>
                              <p:par>
                                <p:cTn id="273" presetID="3" presetClass="emph" presetSubtype="2" fill="hold" nodeType="withEffect">
                                  <p:stCondLst>
                                    <p:cond delay="0"/>
                                  </p:stCondLst>
                                  <p:childTnLst>
                                    <p:animClr clrSpc="rgb" dir="cw">
                                      <p:cBhvr override="childStyle">
                                        <p:cTn id="274" dur="500" fill="hold"/>
                                        <p:tgtEl>
                                          <p:spTgt spid="98313">
                                            <p:txEl>
                                              <p:pRg st="1" end="1"/>
                                            </p:txEl>
                                          </p:spTgt>
                                        </p:tgtEl>
                                        <p:attrNameLst>
                                          <p:attrName>style.color</p:attrName>
                                        </p:attrNameLst>
                                      </p:cBhvr>
                                      <p:to>
                                        <a:srgbClr val="4747FF"/>
                                      </p:to>
                                    </p:animClr>
                                  </p:childTnLst>
                                </p:cTn>
                              </p:par>
                            </p:childTnLst>
                          </p:cTn>
                        </p:par>
                      </p:childTnLst>
                    </p:cTn>
                  </p:par>
                  <p:par>
                    <p:cTn id="275" fill="hold" nodeType="clickPar">
                      <p:stCondLst>
                        <p:cond delay="indefinite"/>
                      </p:stCondLst>
                      <p:childTnLst>
                        <p:par>
                          <p:cTn id="276" fill="hold" nodeType="withGroup">
                            <p:stCondLst>
                              <p:cond delay="0"/>
                            </p:stCondLst>
                            <p:childTnLst>
                              <p:par>
                                <p:cTn id="277" presetID="10" presetClass="entr" presetSubtype="0" fill="hold" grpId="0" nodeType="clickEffect">
                                  <p:stCondLst>
                                    <p:cond delay="0"/>
                                  </p:stCondLst>
                                  <p:childTnLst>
                                    <p:set>
                                      <p:cBhvr>
                                        <p:cTn id="278" dur="1" fill="hold">
                                          <p:stCondLst>
                                            <p:cond delay="0"/>
                                          </p:stCondLst>
                                        </p:cTn>
                                        <p:tgtEl>
                                          <p:spTgt spid="98332"/>
                                        </p:tgtEl>
                                        <p:attrNameLst>
                                          <p:attrName>style.visibility</p:attrName>
                                        </p:attrNameLst>
                                      </p:cBhvr>
                                      <p:to>
                                        <p:strVal val="visible"/>
                                      </p:to>
                                    </p:set>
                                    <p:animEffect transition="in" filter="fade">
                                      <p:cBhvr>
                                        <p:cTn id="279" dur="500"/>
                                        <p:tgtEl>
                                          <p:spTgt spid="98332"/>
                                        </p:tgtEl>
                                      </p:cBhvr>
                                    </p:animEffect>
                                  </p:childTnLst>
                                </p:cTn>
                              </p:par>
                            </p:childTnLst>
                          </p:cTn>
                        </p:par>
                      </p:childTnLst>
                    </p:cTn>
                  </p:par>
                  <p:par>
                    <p:cTn id="280" fill="hold" nodeType="clickPar">
                      <p:stCondLst>
                        <p:cond delay="indefinite"/>
                      </p:stCondLst>
                      <p:childTnLst>
                        <p:par>
                          <p:cTn id="281" fill="hold" nodeType="withGroup">
                            <p:stCondLst>
                              <p:cond delay="0"/>
                            </p:stCondLst>
                            <p:childTnLst>
                              <p:par>
                                <p:cTn id="282" presetID="22" presetClass="entr" presetSubtype="8" fill="hold" grpId="0" nodeType="clickEffect">
                                  <p:stCondLst>
                                    <p:cond delay="0"/>
                                  </p:stCondLst>
                                  <p:childTnLst>
                                    <p:set>
                                      <p:cBhvr>
                                        <p:cTn id="283" dur="1" fill="hold">
                                          <p:stCondLst>
                                            <p:cond delay="0"/>
                                          </p:stCondLst>
                                        </p:cTn>
                                        <p:tgtEl>
                                          <p:spTgt spid="98334"/>
                                        </p:tgtEl>
                                        <p:attrNameLst>
                                          <p:attrName>style.visibility</p:attrName>
                                        </p:attrNameLst>
                                      </p:cBhvr>
                                      <p:to>
                                        <p:strVal val="visible"/>
                                      </p:to>
                                    </p:set>
                                    <p:animEffect transition="in" filter="wipe(left)">
                                      <p:cBhvr>
                                        <p:cTn id="284" dur="1000"/>
                                        <p:tgtEl>
                                          <p:spTgt spid="98334"/>
                                        </p:tgtEl>
                                      </p:cBhvr>
                                    </p:animEffect>
                                  </p:childTnLst>
                                </p:cTn>
                              </p:par>
                            </p:childTnLst>
                          </p:cTn>
                        </p:par>
                      </p:childTnLst>
                    </p:cTn>
                  </p:par>
                  <p:par>
                    <p:cTn id="285" fill="hold" nodeType="clickPar">
                      <p:stCondLst>
                        <p:cond delay="indefinite"/>
                      </p:stCondLst>
                      <p:childTnLst>
                        <p:par>
                          <p:cTn id="286" fill="hold" nodeType="withGroup">
                            <p:stCondLst>
                              <p:cond delay="0"/>
                            </p:stCondLst>
                            <p:childTnLst>
                              <p:par>
                                <p:cTn id="287" presetID="26" presetClass="emph" presetSubtype="0" fill="hold" nodeType="clickEffect">
                                  <p:stCondLst>
                                    <p:cond delay="0"/>
                                  </p:stCondLst>
                                  <p:childTnLst>
                                    <p:animEffect transition="out" filter="fade">
                                      <p:cBhvr>
                                        <p:cTn id="288" dur="1000" tmFilter="0, 0; .2, .5; .8, .5; 1, 0"/>
                                        <p:tgtEl>
                                          <p:spTgt spid="98313">
                                            <p:txEl>
                                              <p:pRg st="4" end="4"/>
                                            </p:txEl>
                                          </p:spTgt>
                                        </p:tgtEl>
                                      </p:cBhvr>
                                    </p:animEffect>
                                    <p:animScale>
                                      <p:cBhvr>
                                        <p:cTn id="289" dur="500" autoRev="1" fill="hold"/>
                                        <p:tgtEl>
                                          <p:spTgt spid="98313">
                                            <p:txEl>
                                              <p:pRg st="4" end="4"/>
                                            </p:txEl>
                                          </p:spTgt>
                                        </p:tgtEl>
                                      </p:cBhvr>
                                      <p:by x="105000" y="105000"/>
                                    </p:animScale>
                                  </p:childTnLst>
                                </p:cTn>
                              </p:par>
                              <p:par>
                                <p:cTn id="290" presetID="3" presetClass="emph" presetSubtype="2" fill="hold" nodeType="withEffect">
                                  <p:stCondLst>
                                    <p:cond delay="0"/>
                                  </p:stCondLst>
                                  <p:childTnLst>
                                    <p:animClr clrSpc="rgb" dir="cw">
                                      <p:cBhvr override="childStyle">
                                        <p:cTn id="291" dur="500" fill="hold"/>
                                        <p:tgtEl>
                                          <p:spTgt spid="98313">
                                            <p:txEl>
                                              <p:pRg st="4" end="4"/>
                                            </p:txEl>
                                          </p:spTgt>
                                        </p:tgtEl>
                                        <p:attrNameLst>
                                          <p:attrName>style.color</p:attrName>
                                        </p:attrNameLst>
                                      </p:cBhvr>
                                      <p:to>
                                        <a:srgbClr val="4747FF"/>
                                      </p:to>
                                    </p:animClr>
                                  </p:childTnLst>
                                </p:cTn>
                              </p:par>
                            </p:childTnLst>
                          </p:cTn>
                        </p:par>
                      </p:childTnLst>
                    </p:cTn>
                  </p:par>
                  <p:par>
                    <p:cTn id="292" fill="hold" nodeType="clickPar">
                      <p:stCondLst>
                        <p:cond delay="indefinite"/>
                      </p:stCondLst>
                      <p:childTnLst>
                        <p:par>
                          <p:cTn id="293" fill="hold" nodeType="withGroup">
                            <p:stCondLst>
                              <p:cond delay="0"/>
                            </p:stCondLst>
                            <p:childTnLst>
                              <p:par>
                                <p:cTn id="294" presetID="10" presetClass="entr" presetSubtype="0" fill="hold" grpId="0" nodeType="clickEffect">
                                  <p:stCondLst>
                                    <p:cond delay="0"/>
                                  </p:stCondLst>
                                  <p:childTnLst>
                                    <p:set>
                                      <p:cBhvr>
                                        <p:cTn id="295" dur="1" fill="hold">
                                          <p:stCondLst>
                                            <p:cond delay="0"/>
                                          </p:stCondLst>
                                        </p:cTn>
                                        <p:tgtEl>
                                          <p:spTgt spid="98333"/>
                                        </p:tgtEl>
                                        <p:attrNameLst>
                                          <p:attrName>style.visibility</p:attrName>
                                        </p:attrNameLst>
                                      </p:cBhvr>
                                      <p:to>
                                        <p:strVal val="visible"/>
                                      </p:to>
                                    </p:set>
                                    <p:animEffect transition="in" filter="fade">
                                      <p:cBhvr>
                                        <p:cTn id="296" dur="500"/>
                                        <p:tgtEl>
                                          <p:spTgt spid="98333"/>
                                        </p:tgtEl>
                                      </p:cBhvr>
                                    </p:animEffect>
                                  </p:childTnLst>
                                </p:cTn>
                              </p:par>
                            </p:childTnLst>
                          </p:cTn>
                        </p:par>
                      </p:childTnLst>
                    </p:cTn>
                  </p:par>
                  <p:par>
                    <p:cTn id="297" fill="hold" nodeType="clickPar">
                      <p:stCondLst>
                        <p:cond delay="indefinite"/>
                      </p:stCondLst>
                      <p:childTnLst>
                        <p:par>
                          <p:cTn id="298" fill="hold" nodeType="withGroup">
                            <p:stCondLst>
                              <p:cond delay="0"/>
                            </p:stCondLst>
                            <p:childTnLst>
                              <p:par>
                                <p:cTn id="299" presetID="27" presetClass="entr" presetSubtype="0" fill="hold" grpId="0" nodeType="clickEffect">
                                  <p:stCondLst>
                                    <p:cond delay="0"/>
                                  </p:stCondLst>
                                  <p:iterate type="lt">
                                    <p:tmPct val="50000"/>
                                  </p:iterate>
                                  <p:childTnLst>
                                    <p:set>
                                      <p:cBhvr>
                                        <p:cTn id="300" dur="1" fill="hold">
                                          <p:stCondLst>
                                            <p:cond delay="0"/>
                                          </p:stCondLst>
                                        </p:cTn>
                                        <p:tgtEl>
                                          <p:spTgt spid="98327">
                                            <p:txEl>
                                              <p:pRg st="2" end="2"/>
                                            </p:txEl>
                                          </p:spTgt>
                                        </p:tgtEl>
                                        <p:attrNameLst>
                                          <p:attrName>style.visibility</p:attrName>
                                        </p:attrNameLst>
                                      </p:cBhvr>
                                      <p:to>
                                        <p:strVal val="visible"/>
                                      </p:to>
                                    </p:set>
                                    <p:anim calcmode="discrete" valueType="clr">
                                      <p:cBhvr override="childStyle">
                                        <p:cTn id="301" dur="80"/>
                                        <p:tgtEl>
                                          <p:spTgt spid="9832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2" dur="80"/>
                                        <p:tgtEl>
                                          <p:spTgt spid="98327">
                                            <p:txEl>
                                              <p:pRg st="2" end="2"/>
                                            </p:txEl>
                                          </p:spTgt>
                                        </p:tgtEl>
                                        <p:attrNameLst>
                                          <p:attrName>fillcolor</p:attrName>
                                        </p:attrNameLst>
                                      </p:cBhvr>
                                      <p:tavLst>
                                        <p:tav tm="0">
                                          <p:val>
                                            <p:clrVal>
                                              <a:schemeClr val="accent2"/>
                                            </p:clrVal>
                                          </p:val>
                                        </p:tav>
                                        <p:tav tm="50000">
                                          <p:val>
                                            <p:clrVal>
                                              <a:schemeClr val="hlink"/>
                                            </p:clrVal>
                                          </p:val>
                                        </p:tav>
                                      </p:tavLst>
                                    </p:anim>
                                    <p:set>
                                      <p:cBhvr>
                                        <p:cTn id="303" dur="80"/>
                                        <p:tgtEl>
                                          <p:spTgt spid="98327">
                                            <p:txEl>
                                              <p:pRg st="2" end="2"/>
                                            </p:txEl>
                                          </p:spTgt>
                                        </p:tgtEl>
                                        <p:attrNameLst>
                                          <p:attrName>fill.type</p:attrName>
                                        </p:attrNameLst>
                                      </p:cBhvr>
                                      <p:to>
                                        <p:strVal val="solid"/>
                                      </p:to>
                                    </p:set>
                                  </p:childTnLst>
                                </p:cTn>
                              </p:par>
                            </p:childTnLst>
                          </p:cTn>
                        </p:par>
                      </p:childTnLst>
                    </p:cTn>
                  </p:par>
                  <p:par>
                    <p:cTn id="304" fill="hold" nodeType="clickPar">
                      <p:stCondLst>
                        <p:cond delay="indefinite"/>
                      </p:stCondLst>
                      <p:childTnLst>
                        <p:par>
                          <p:cTn id="305" fill="hold" nodeType="withGroup">
                            <p:stCondLst>
                              <p:cond delay="0"/>
                            </p:stCondLst>
                            <p:childTnLst>
                              <p:par>
                                <p:cTn id="306" presetID="10" presetClass="entr" presetSubtype="0" fill="hold" grpId="0" nodeType="clickEffect">
                                  <p:stCondLst>
                                    <p:cond delay="0"/>
                                  </p:stCondLst>
                                  <p:childTnLst>
                                    <p:set>
                                      <p:cBhvr>
                                        <p:cTn id="307" dur="1" fill="hold">
                                          <p:stCondLst>
                                            <p:cond delay="0"/>
                                          </p:stCondLst>
                                        </p:cTn>
                                        <p:tgtEl>
                                          <p:spTgt spid="98330">
                                            <p:txEl>
                                              <p:pRg st="4" end="4"/>
                                            </p:txEl>
                                          </p:spTgt>
                                        </p:tgtEl>
                                        <p:attrNameLst>
                                          <p:attrName>style.visibility</p:attrName>
                                        </p:attrNameLst>
                                      </p:cBhvr>
                                      <p:to>
                                        <p:strVal val="visible"/>
                                      </p:to>
                                    </p:set>
                                    <p:animEffect transition="in" filter="fade">
                                      <p:cBhvr>
                                        <p:cTn id="308" dur="500"/>
                                        <p:tgtEl>
                                          <p:spTgt spid="98330">
                                            <p:txEl>
                                              <p:pRg st="4" end="4"/>
                                            </p:txEl>
                                          </p:spTgt>
                                        </p:tgtEl>
                                      </p:cBhvr>
                                    </p:animEffect>
                                  </p:childTnLst>
                                </p:cTn>
                              </p:par>
                            </p:childTnLst>
                          </p:cTn>
                        </p:par>
                      </p:childTnLst>
                    </p:cTn>
                  </p:par>
                  <p:par>
                    <p:cTn id="309" fill="hold" nodeType="clickPar">
                      <p:stCondLst>
                        <p:cond delay="indefinite"/>
                      </p:stCondLst>
                      <p:childTnLst>
                        <p:par>
                          <p:cTn id="310" fill="hold" nodeType="withGroup">
                            <p:stCondLst>
                              <p:cond delay="0"/>
                            </p:stCondLst>
                            <p:childTnLst>
                              <p:par>
                                <p:cTn id="311" presetID="22" presetClass="entr" presetSubtype="8" fill="hold" grpId="0" nodeType="clickEffect">
                                  <p:stCondLst>
                                    <p:cond delay="0"/>
                                  </p:stCondLst>
                                  <p:childTnLst>
                                    <p:set>
                                      <p:cBhvr>
                                        <p:cTn id="312" dur="1" fill="hold">
                                          <p:stCondLst>
                                            <p:cond delay="0"/>
                                          </p:stCondLst>
                                        </p:cTn>
                                        <p:tgtEl>
                                          <p:spTgt spid="98330">
                                            <p:txEl>
                                              <p:pRg st="5" end="5"/>
                                            </p:txEl>
                                          </p:spTgt>
                                        </p:tgtEl>
                                        <p:attrNameLst>
                                          <p:attrName>style.visibility</p:attrName>
                                        </p:attrNameLst>
                                      </p:cBhvr>
                                      <p:to>
                                        <p:strVal val="visible"/>
                                      </p:to>
                                    </p:set>
                                    <p:animEffect transition="in" filter="wipe(left)">
                                      <p:cBhvr>
                                        <p:cTn id="313" dur="500"/>
                                        <p:tgtEl>
                                          <p:spTgt spid="98330">
                                            <p:txEl>
                                              <p:pRg st="5" end="5"/>
                                            </p:txEl>
                                          </p:spTgt>
                                        </p:tgtEl>
                                      </p:cBhvr>
                                    </p:animEffect>
                                  </p:childTnLst>
                                </p:cTn>
                              </p:par>
                            </p:childTnLst>
                          </p:cTn>
                        </p:par>
                      </p:childTnLst>
                    </p:cTn>
                  </p:par>
                  <p:par>
                    <p:cTn id="314" fill="hold" nodeType="clickPar">
                      <p:stCondLst>
                        <p:cond delay="indefinite"/>
                      </p:stCondLst>
                      <p:childTnLst>
                        <p:par>
                          <p:cTn id="315" fill="hold" nodeType="withGroup">
                            <p:stCondLst>
                              <p:cond delay="0"/>
                            </p:stCondLst>
                            <p:childTnLst>
                              <p:par>
                                <p:cTn id="316" presetID="22" presetClass="entr" presetSubtype="8" fill="hold" grpId="0" nodeType="clickEffect">
                                  <p:stCondLst>
                                    <p:cond delay="0"/>
                                  </p:stCondLst>
                                  <p:childTnLst>
                                    <p:set>
                                      <p:cBhvr>
                                        <p:cTn id="317" dur="1" fill="hold">
                                          <p:stCondLst>
                                            <p:cond delay="0"/>
                                          </p:stCondLst>
                                        </p:cTn>
                                        <p:tgtEl>
                                          <p:spTgt spid="98335"/>
                                        </p:tgtEl>
                                        <p:attrNameLst>
                                          <p:attrName>style.visibility</p:attrName>
                                        </p:attrNameLst>
                                      </p:cBhvr>
                                      <p:to>
                                        <p:strVal val="visible"/>
                                      </p:to>
                                    </p:set>
                                    <p:animEffect transition="in" filter="wipe(left)">
                                      <p:cBhvr>
                                        <p:cTn id="318" dur="500"/>
                                        <p:tgtEl>
                                          <p:spTgt spid="98335"/>
                                        </p:tgtEl>
                                      </p:cBhvr>
                                    </p:animEffect>
                                  </p:childTnLst>
                                  <p:subTnLst>
                                    <p:audio>
                                      <p:cMediaNode>
                                        <p:cTn display="0" masterRel="sameClick">
                                          <p:stCondLst>
                                            <p:cond evt="begin" delay="0">
                                              <p:tn val="316"/>
                                            </p:cond>
                                          </p:stCondLst>
                                          <p:endCondLst>
                                            <p:cond evt="onStopAudio" delay="0">
                                              <p:tgtEl>
                                                <p:sldTgt/>
                                              </p:tgtEl>
                                            </p:cond>
                                          </p:endCondLst>
                                        </p:cTn>
                                        <p:tgtEl>
                                          <p:sndTgt r:embed="rId2" name="arrow.wav"/>
                                        </p:tgtEl>
                                      </p:cMediaNode>
                                    </p:audio>
                                  </p:subTnLst>
                                </p:cTn>
                              </p:par>
                            </p:childTnLst>
                          </p:cTn>
                        </p:par>
                      </p:childTnLst>
                    </p:cTn>
                  </p:par>
                  <p:par>
                    <p:cTn id="319" fill="hold" nodeType="clickPar">
                      <p:stCondLst>
                        <p:cond delay="indefinite"/>
                      </p:stCondLst>
                      <p:childTnLst>
                        <p:par>
                          <p:cTn id="320" fill="hold" nodeType="withGroup">
                            <p:stCondLst>
                              <p:cond delay="0"/>
                            </p:stCondLst>
                            <p:childTnLst>
                              <p:par>
                                <p:cTn id="321" presetID="10" presetClass="entr" presetSubtype="0" fill="hold" grpId="0" nodeType="clickEffect">
                                  <p:stCondLst>
                                    <p:cond delay="0"/>
                                  </p:stCondLst>
                                  <p:childTnLst>
                                    <p:set>
                                      <p:cBhvr>
                                        <p:cTn id="322" dur="1" fill="hold">
                                          <p:stCondLst>
                                            <p:cond delay="0"/>
                                          </p:stCondLst>
                                        </p:cTn>
                                        <p:tgtEl>
                                          <p:spTgt spid="98326">
                                            <p:txEl>
                                              <p:pRg st="2" end="2"/>
                                            </p:txEl>
                                          </p:spTgt>
                                        </p:tgtEl>
                                        <p:attrNameLst>
                                          <p:attrName>style.visibility</p:attrName>
                                        </p:attrNameLst>
                                      </p:cBhvr>
                                      <p:to>
                                        <p:strVal val="visible"/>
                                      </p:to>
                                    </p:set>
                                    <p:animEffect transition="in" filter="fade">
                                      <p:cBhvr>
                                        <p:cTn id="323" dur="500"/>
                                        <p:tgtEl>
                                          <p:spTgt spid="98326">
                                            <p:txEl>
                                              <p:pRg st="2" end="2"/>
                                            </p:txEl>
                                          </p:spTgt>
                                        </p:tgtEl>
                                      </p:cBhvr>
                                    </p:animEffect>
                                  </p:childTnLst>
                                </p:cTn>
                              </p:par>
                              <p:par>
                                <p:cTn id="324" presetID="10" presetClass="entr" presetSubtype="0" fill="hold" grpId="0" nodeType="withEffect">
                                  <p:stCondLst>
                                    <p:cond delay="0"/>
                                  </p:stCondLst>
                                  <p:childTnLst>
                                    <p:set>
                                      <p:cBhvr>
                                        <p:cTn id="325" dur="1" fill="hold">
                                          <p:stCondLst>
                                            <p:cond delay="0"/>
                                          </p:stCondLst>
                                        </p:cTn>
                                        <p:tgtEl>
                                          <p:spTgt spid="98326">
                                            <p:txEl>
                                              <p:pRg st="3" end="3"/>
                                            </p:txEl>
                                          </p:spTgt>
                                        </p:tgtEl>
                                        <p:attrNameLst>
                                          <p:attrName>style.visibility</p:attrName>
                                        </p:attrNameLst>
                                      </p:cBhvr>
                                      <p:to>
                                        <p:strVal val="visible"/>
                                      </p:to>
                                    </p:set>
                                    <p:animEffect transition="in" filter="fade">
                                      <p:cBhvr>
                                        <p:cTn id="326" dur="500"/>
                                        <p:tgtEl>
                                          <p:spTgt spid="98326">
                                            <p:txEl>
                                              <p:pRg st="3" end="3"/>
                                            </p:txEl>
                                          </p:spTgt>
                                        </p:tgtEl>
                                      </p:cBhvr>
                                    </p:animEffect>
                                  </p:childTnLst>
                                </p:cTn>
                              </p:par>
                              <p:par>
                                <p:cTn id="327" presetID="3" presetClass="emph" presetSubtype="2" fill="hold" nodeType="withEffect">
                                  <p:stCondLst>
                                    <p:cond delay="0"/>
                                  </p:stCondLst>
                                  <p:childTnLst>
                                    <p:animClr clrSpc="rgb" dir="cw">
                                      <p:cBhvr override="childStyle">
                                        <p:cTn id="328" dur="500" fill="hold"/>
                                        <p:tgtEl>
                                          <p:spTgt spid="98326">
                                            <p:txEl>
                                              <p:pRg st="2" end="2"/>
                                            </p:txEl>
                                          </p:spTgt>
                                        </p:tgtEl>
                                        <p:attrNameLst>
                                          <p:attrName>style.color</p:attrName>
                                        </p:attrNameLst>
                                      </p:cBhvr>
                                      <p:to>
                                        <a:srgbClr val="808080"/>
                                      </p:to>
                                    </p:animClr>
                                  </p:childTnLst>
                                </p:cTn>
                              </p:par>
                              <p:par>
                                <p:cTn id="329" presetID="3" presetClass="emph" presetSubtype="2" fill="hold" nodeType="withEffect">
                                  <p:stCondLst>
                                    <p:cond delay="0"/>
                                  </p:stCondLst>
                                  <p:childTnLst>
                                    <p:animClr clrSpc="rgb" dir="cw">
                                      <p:cBhvr override="childStyle">
                                        <p:cTn id="330" dur="500" fill="hold"/>
                                        <p:tgtEl>
                                          <p:spTgt spid="98326">
                                            <p:txEl>
                                              <p:pRg st="3" end="3"/>
                                            </p:txEl>
                                          </p:spTgt>
                                        </p:tgtEl>
                                        <p:attrNameLst>
                                          <p:attrName>style.color</p:attrName>
                                        </p:attrNameLst>
                                      </p:cBhvr>
                                      <p:to>
                                        <a:srgbClr val="80808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animBg="1"/>
      <p:bldP spid="98307" grpId="0" animBg="1"/>
      <p:bldP spid="98308" grpId="0" animBg="1"/>
      <p:bldP spid="98309" grpId="0"/>
      <p:bldP spid="98310" grpId="0" animBg="1"/>
      <p:bldP spid="98311" grpId="0" animBg="1"/>
      <p:bldP spid="98312" grpId="0"/>
      <p:bldP spid="98313" grpId="0" build="p" animBg="1"/>
      <p:bldP spid="98314" grpId="0" animBg="1"/>
      <p:bldP spid="98315" grpId="0"/>
      <p:bldP spid="98316" grpId="0" build="p" animBg="1"/>
      <p:bldP spid="98317" grpId="0" animBg="1"/>
      <p:bldP spid="98318" grpId="0" build="p" animBg="1"/>
      <p:bldP spid="98319" grpId="0" animBg="1"/>
      <p:bldP spid="98320" grpId="0" animBg="1"/>
      <p:bldP spid="98321" grpId="0"/>
      <p:bldP spid="98322" grpId="0"/>
      <p:bldP spid="98323" grpId="0"/>
      <p:bldP spid="98324" grpId="0" animBg="1"/>
      <p:bldP spid="98325" grpId="0" animBg="1"/>
      <p:bldP spid="98326" grpId="0" build="p" animBg="1"/>
      <p:bldP spid="98327" grpId="0" build="p" animBg="1"/>
      <p:bldP spid="98328" grpId="0" build="p" animBg="1"/>
      <p:bldP spid="98329" grpId="0" build="p" animBg="1"/>
      <p:bldP spid="98330" grpId="0" build="p" animBg="1"/>
      <p:bldP spid="98331" grpId="0" animBg="1"/>
      <p:bldP spid="98332" grpId="0"/>
      <p:bldP spid="98333" grpId="0"/>
      <p:bldP spid="98334" grpId="0" animBg="1"/>
      <p:bldP spid="98335" grpId="0" animBg="1"/>
      <p:bldP spid="98336" grpId="0"/>
      <p:bldP spid="98337" grpId="0"/>
      <p:bldP spid="98338" grpId="0"/>
      <p:bldP spid="9833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433388" y="366714"/>
            <a:ext cx="9106297" cy="5637158"/>
          </a:xfrm>
          <a:prstGeom prst="rect">
            <a:avLst/>
          </a:prstGeom>
          <a:solidFill>
            <a:srgbClr val="FFFF99"/>
          </a:solidFill>
          <a:ln w="28575">
            <a:solidFill>
              <a:srgbClr val="0000FF"/>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21" tIns="154800" rIns="91421" bIns="154800">
            <a:spAutoFit/>
          </a:bodyPr>
          <a:lstStyle>
            <a:lvl1pPr marL="630238" indent="-630238" defTabSz="1001713">
              <a:tabLst>
                <a:tab pos="630238" algn="l"/>
                <a:tab pos="1258888" algn="l"/>
              </a:tabLst>
              <a:defRPr sz="2400">
                <a:solidFill>
                  <a:schemeClr val="tx1"/>
                </a:solidFill>
                <a:latin typeface="Arial" charset="0"/>
                <a:ea typeface="ＭＳ Ｐゴシック" charset="0"/>
                <a:cs typeface="ＭＳ Ｐゴシック" charset="0"/>
              </a:defRPr>
            </a:lvl1pPr>
            <a:lvl2pPr marL="1512888" indent="-457200" defTabSz="1001713">
              <a:tabLst>
                <a:tab pos="630238" algn="l"/>
                <a:tab pos="1258888" algn="l"/>
              </a:tabLst>
              <a:defRPr sz="2400">
                <a:solidFill>
                  <a:schemeClr val="tx1"/>
                </a:solidFill>
                <a:latin typeface="Arial" charset="0"/>
                <a:ea typeface="ＭＳ Ｐゴシック" charset="0"/>
              </a:defRPr>
            </a:lvl2pPr>
            <a:lvl3pPr marL="2047875" indent="-457200" defTabSz="1001713">
              <a:tabLst>
                <a:tab pos="630238" algn="l"/>
                <a:tab pos="1258888" algn="l"/>
              </a:tabLst>
              <a:defRPr sz="2400">
                <a:solidFill>
                  <a:schemeClr val="tx1"/>
                </a:solidFill>
                <a:latin typeface="Arial" charset="0"/>
                <a:ea typeface="ＭＳ Ｐゴシック" charset="0"/>
              </a:defRPr>
            </a:lvl3pPr>
            <a:lvl4pPr marL="2628900" indent="-457200" defTabSz="1001713">
              <a:tabLst>
                <a:tab pos="630238" algn="l"/>
                <a:tab pos="1258888" algn="l"/>
              </a:tabLst>
              <a:defRPr sz="2400">
                <a:solidFill>
                  <a:schemeClr val="tx1"/>
                </a:solidFill>
                <a:latin typeface="Arial" charset="0"/>
                <a:ea typeface="ＭＳ Ｐゴシック" charset="0"/>
              </a:defRPr>
            </a:lvl4pPr>
            <a:lvl5pPr marL="3265488" indent="-457200" defTabSz="1001713">
              <a:tabLst>
                <a:tab pos="630238" algn="l"/>
                <a:tab pos="1258888" algn="l"/>
              </a:tabLst>
              <a:defRPr sz="2400">
                <a:solidFill>
                  <a:schemeClr val="tx1"/>
                </a:solidFill>
                <a:latin typeface="Arial" charset="0"/>
                <a:ea typeface="ＭＳ Ｐゴシック" charset="0"/>
              </a:defRPr>
            </a:lvl5pPr>
            <a:lvl6pPr marL="3722688" indent="-457200" defTabSz="1001713" eaLnBrk="0" fontAlgn="base" hangingPunct="0">
              <a:spcBef>
                <a:spcPct val="0"/>
              </a:spcBef>
              <a:spcAft>
                <a:spcPct val="0"/>
              </a:spcAft>
              <a:tabLst>
                <a:tab pos="630238" algn="l"/>
                <a:tab pos="1258888" algn="l"/>
              </a:tabLst>
              <a:defRPr sz="2400">
                <a:solidFill>
                  <a:schemeClr val="tx1"/>
                </a:solidFill>
                <a:latin typeface="Arial" charset="0"/>
                <a:ea typeface="ＭＳ Ｐゴシック" charset="0"/>
              </a:defRPr>
            </a:lvl6pPr>
            <a:lvl7pPr marL="4179888" indent="-457200" defTabSz="1001713" eaLnBrk="0" fontAlgn="base" hangingPunct="0">
              <a:spcBef>
                <a:spcPct val="0"/>
              </a:spcBef>
              <a:spcAft>
                <a:spcPct val="0"/>
              </a:spcAft>
              <a:tabLst>
                <a:tab pos="630238" algn="l"/>
                <a:tab pos="1258888" algn="l"/>
              </a:tabLst>
              <a:defRPr sz="2400">
                <a:solidFill>
                  <a:schemeClr val="tx1"/>
                </a:solidFill>
                <a:latin typeface="Arial" charset="0"/>
                <a:ea typeface="ＭＳ Ｐゴシック" charset="0"/>
              </a:defRPr>
            </a:lvl7pPr>
            <a:lvl8pPr marL="4637088" indent="-457200" defTabSz="1001713" eaLnBrk="0" fontAlgn="base" hangingPunct="0">
              <a:spcBef>
                <a:spcPct val="0"/>
              </a:spcBef>
              <a:spcAft>
                <a:spcPct val="0"/>
              </a:spcAft>
              <a:tabLst>
                <a:tab pos="630238" algn="l"/>
                <a:tab pos="1258888" algn="l"/>
              </a:tabLst>
              <a:defRPr sz="2400">
                <a:solidFill>
                  <a:schemeClr val="tx1"/>
                </a:solidFill>
                <a:latin typeface="Arial" charset="0"/>
                <a:ea typeface="ＭＳ Ｐゴシック" charset="0"/>
              </a:defRPr>
            </a:lvl8pPr>
            <a:lvl9pPr marL="5094288" indent="-457200" defTabSz="1001713" eaLnBrk="0" fontAlgn="base" hangingPunct="0">
              <a:spcBef>
                <a:spcPct val="0"/>
              </a:spcBef>
              <a:spcAft>
                <a:spcPct val="0"/>
              </a:spcAft>
              <a:tabLst>
                <a:tab pos="630238" algn="l"/>
                <a:tab pos="1258888" algn="l"/>
              </a:tabLst>
              <a:defRPr sz="2400">
                <a:solidFill>
                  <a:schemeClr val="tx1"/>
                </a:solidFill>
                <a:latin typeface="Arial" charset="0"/>
                <a:ea typeface="ＭＳ Ｐゴシック" charset="0"/>
              </a:defRPr>
            </a:lvl9pPr>
          </a:lstStyle>
          <a:p>
            <a:pPr eaLnBrk="1" hangingPunct="1">
              <a:spcBef>
                <a:spcPct val="10000"/>
              </a:spcBef>
              <a:spcAft>
                <a:spcPct val="10000"/>
              </a:spcAft>
            </a:pPr>
            <a:r>
              <a:rPr lang="en-AU" sz="2000" b="1" u="sng">
                <a:cs typeface="Arial" charset="0"/>
              </a:rPr>
              <a:t>Summary</a:t>
            </a:r>
            <a:r>
              <a:rPr lang="en-AU" sz="2000">
                <a:cs typeface="Arial" charset="0"/>
              </a:rPr>
              <a:t>  </a:t>
            </a:r>
          </a:p>
          <a:p>
            <a:pPr eaLnBrk="1" hangingPunct="1">
              <a:spcBef>
                <a:spcPct val="50000"/>
              </a:spcBef>
              <a:spcAft>
                <a:spcPct val="10000"/>
              </a:spcAft>
            </a:pPr>
            <a:r>
              <a:rPr lang="en-AU" sz="2000">
                <a:cs typeface="Arial" charset="0"/>
              </a:rPr>
              <a:t>In this topic, we will learn …</a:t>
            </a:r>
          </a:p>
          <a:p>
            <a:pPr eaLnBrk="1" hangingPunct="1">
              <a:spcBef>
                <a:spcPct val="50000"/>
              </a:spcBef>
              <a:spcAft>
                <a:spcPct val="10000"/>
              </a:spcAft>
              <a:buFontTx/>
              <a:buAutoNum type="arabicParenBoth"/>
            </a:pPr>
            <a:r>
              <a:rPr lang="en-AU" sz="2000">
                <a:cs typeface="Arial" charset="0"/>
              </a:rPr>
              <a:t>Three kinds of statements that classify things into categories:</a:t>
            </a:r>
          </a:p>
          <a:p>
            <a:pPr eaLnBrk="1" hangingPunct="1">
              <a:spcBef>
                <a:spcPct val="50000"/>
              </a:spcBef>
              <a:spcAft>
                <a:spcPct val="10000"/>
              </a:spcAft>
            </a:pPr>
            <a:r>
              <a:rPr lang="en-AU" sz="2000">
                <a:cs typeface="Arial" charset="0"/>
              </a:rPr>
              <a:t>	</a:t>
            </a:r>
            <a:r>
              <a:rPr lang="en-AU" sz="2000">
                <a:cs typeface="Arial" charset="0"/>
                <a:sym typeface="Symbol" charset="0"/>
              </a:rPr>
              <a:t>(a)	</a:t>
            </a:r>
            <a:r>
              <a:rPr lang="en-AU" sz="2000">
                <a:solidFill>
                  <a:srgbClr val="0000FF"/>
                </a:solidFill>
                <a:cs typeface="Arial" charset="0"/>
              </a:rPr>
              <a:t>Universal</a:t>
            </a:r>
            <a:r>
              <a:rPr lang="en-AU" sz="2000">
                <a:cs typeface="Arial" charset="0"/>
              </a:rPr>
              <a:t> statements</a:t>
            </a:r>
          </a:p>
          <a:p>
            <a:pPr eaLnBrk="1" hangingPunct="1">
              <a:spcBef>
                <a:spcPct val="10000"/>
              </a:spcBef>
              <a:spcAft>
                <a:spcPct val="10000"/>
              </a:spcAft>
              <a:buFont typeface="Arial" charset="0"/>
              <a:buNone/>
            </a:pPr>
            <a:r>
              <a:rPr lang="en-AU" sz="2000"/>
              <a:t>	</a:t>
            </a:r>
            <a:r>
              <a:rPr lang="en-AU" sz="2000">
                <a:sym typeface="Symbol" charset="0"/>
              </a:rPr>
              <a:t>(b)	</a:t>
            </a:r>
            <a:r>
              <a:rPr lang="en-AU" sz="2000">
                <a:solidFill>
                  <a:srgbClr val="0000FF"/>
                </a:solidFill>
                <a:cs typeface="Arial" charset="0"/>
              </a:rPr>
              <a:t>Existential</a:t>
            </a:r>
            <a:r>
              <a:rPr lang="en-AU" sz="2000">
                <a:cs typeface="Arial" charset="0"/>
              </a:rPr>
              <a:t> statements</a:t>
            </a:r>
          </a:p>
          <a:p>
            <a:pPr eaLnBrk="1" hangingPunct="1">
              <a:spcBef>
                <a:spcPct val="10000"/>
              </a:spcBef>
              <a:spcAft>
                <a:spcPct val="10000"/>
              </a:spcAft>
              <a:buFont typeface="Arial" charset="0"/>
              <a:buNone/>
            </a:pPr>
            <a:r>
              <a:rPr lang="en-AU" sz="2000">
                <a:solidFill>
                  <a:srgbClr val="0000FF"/>
                </a:solidFill>
                <a:cs typeface="Arial" charset="0"/>
              </a:rPr>
              <a:t>	</a:t>
            </a:r>
            <a:r>
              <a:rPr lang="en-AU" sz="2000">
                <a:cs typeface="Arial" charset="0"/>
              </a:rPr>
              <a:t>(c)</a:t>
            </a:r>
            <a:r>
              <a:rPr lang="en-AU" sz="2000">
                <a:solidFill>
                  <a:srgbClr val="0000FF"/>
                </a:solidFill>
                <a:cs typeface="Arial" charset="0"/>
              </a:rPr>
              <a:t>	Singular</a:t>
            </a:r>
            <a:r>
              <a:rPr lang="en-AU" sz="2000">
                <a:cs typeface="Arial" charset="0"/>
              </a:rPr>
              <a:t> statements 	 </a:t>
            </a:r>
          </a:p>
          <a:p>
            <a:pPr marL="0" indent="0" eaLnBrk="1" hangingPunct="1">
              <a:spcBef>
                <a:spcPct val="50000"/>
              </a:spcBef>
              <a:spcAft>
                <a:spcPts val="0"/>
              </a:spcAft>
            </a:pPr>
            <a:r>
              <a:rPr lang="en-AU" sz="2000"/>
              <a:t>(2)	</a:t>
            </a:r>
            <a:r>
              <a:rPr lang="en-AU" sz="2000">
                <a:solidFill>
                  <a:srgbClr val="000000"/>
                </a:solidFill>
              </a:rPr>
              <a:t>Venn diagrams with one circle.</a:t>
            </a:r>
          </a:p>
          <a:p>
            <a:pPr marL="0" indent="0" eaLnBrk="1" hangingPunct="1">
              <a:spcBef>
                <a:spcPct val="50000"/>
              </a:spcBef>
              <a:spcAft>
                <a:spcPts val="0"/>
              </a:spcAft>
            </a:pPr>
            <a:r>
              <a:rPr lang="en-AU" sz="2000">
                <a:solidFill>
                  <a:srgbClr val="000000"/>
                </a:solidFill>
              </a:rPr>
              <a:t>(3)	Venn diagrams </a:t>
            </a:r>
            <a:r>
              <a:rPr lang="en-AU" sz="2000"/>
              <a:t>with two circles.</a:t>
            </a:r>
          </a:p>
          <a:p>
            <a:pPr marL="0" indent="0" eaLnBrk="1" hangingPunct="1">
              <a:spcBef>
                <a:spcPct val="50000"/>
              </a:spcBef>
              <a:spcAft>
                <a:spcPts val="0"/>
              </a:spcAft>
            </a:pPr>
            <a:r>
              <a:rPr lang="en-AU" sz="2000">
                <a:solidFill>
                  <a:srgbClr val="000000"/>
                </a:solidFill>
              </a:rPr>
              <a:t>(4)	Venn diagrams </a:t>
            </a:r>
            <a:r>
              <a:rPr lang="en-AU" sz="2000"/>
              <a:t>with three circles.</a:t>
            </a:r>
          </a:p>
          <a:p>
            <a:pPr marL="0" indent="0" eaLnBrk="1" hangingPunct="1">
              <a:spcBef>
                <a:spcPct val="50000"/>
              </a:spcBef>
              <a:spcAft>
                <a:spcPts val="0"/>
              </a:spcAft>
            </a:pPr>
            <a:r>
              <a:rPr lang="en-AU" sz="2000"/>
              <a:t>(5) 	Using Venn diagrams to represent the above three kinds of statements.</a:t>
            </a:r>
          </a:p>
          <a:p>
            <a:pPr marL="0" indent="0" eaLnBrk="1" hangingPunct="1">
              <a:spcBef>
                <a:spcPct val="50000"/>
              </a:spcBef>
              <a:spcAft>
                <a:spcPts val="0"/>
              </a:spcAft>
            </a:pPr>
            <a:r>
              <a:rPr lang="en-AU" sz="2000"/>
              <a:t>(6) 	Using Venn diagrams to test validty of arguments. </a:t>
            </a:r>
            <a:endParaRPr lang="en-AU" sz="2000">
              <a:cs typeface="Arial" charset="0"/>
            </a:endParaRPr>
          </a:p>
          <a:p>
            <a:pPr marL="0" indent="0" eaLnBrk="1" hangingPunct="1">
              <a:spcBef>
                <a:spcPct val="50000"/>
              </a:spcBef>
              <a:spcAft>
                <a:spcPts val="0"/>
              </a:spcAft>
            </a:pPr>
            <a:endParaRPr lang="en-AU" sz="2000"/>
          </a:p>
        </p:txBody>
      </p:sp>
    </p:spTree>
  </p:cSld>
  <p:clrMapOvr>
    <a:masterClrMapping/>
  </p:clrMapOvr>
  <p:transition xmlns:p14="http://schemas.microsoft.com/office/powerpoint/2010/main" spd="slow">
    <p:split orient="vert"/>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0658">
                                            <p:bg/>
                                          </p:spTgt>
                                        </p:tgtEl>
                                        <p:attrNameLst>
                                          <p:attrName>style.visibility</p:attrName>
                                        </p:attrNameLst>
                                      </p:cBhvr>
                                      <p:to>
                                        <p:strVal val="visible"/>
                                      </p:to>
                                    </p:set>
                                    <p:animEffect transition="in" filter="fade">
                                      <p:cBhvr>
                                        <p:cTn id="7" dur="1000"/>
                                        <p:tgtEl>
                                          <p:spTgt spid="70658">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0658">
                                            <p:txEl>
                                              <p:pRg st="0" end="0"/>
                                            </p:txEl>
                                          </p:spTgt>
                                        </p:tgtEl>
                                        <p:attrNameLst>
                                          <p:attrName>style.visibility</p:attrName>
                                        </p:attrNameLst>
                                      </p:cBhvr>
                                      <p:to>
                                        <p:strVal val="visible"/>
                                      </p:to>
                                    </p:set>
                                    <p:animEffect transition="in" filter="fade">
                                      <p:cBhvr>
                                        <p:cTn id="12" dur="1000"/>
                                        <p:tgtEl>
                                          <p:spTgt spid="7065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0658">
                                            <p:txEl>
                                              <p:pRg st="1" end="1"/>
                                            </p:txEl>
                                          </p:spTgt>
                                        </p:tgtEl>
                                        <p:attrNameLst>
                                          <p:attrName>style.visibility</p:attrName>
                                        </p:attrNameLst>
                                      </p:cBhvr>
                                      <p:to>
                                        <p:strVal val="visible"/>
                                      </p:to>
                                    </p:set>
                                    <p:animEffect transition="in" filter="fade">
                                      <p:cBhvr>
                                        <p:cTn id="17" dur="1000"/>
                                        <p:tgtEl>
                                          <p:spTgt spid="70658">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0658">
                                            <p:txEl>
                                              <p:pRg st="2" end="2"/>
                                            </p:txEl>
                                          </p:spTgt>
                                        </p:tgtEl>
                                        <p:attrNameLst>
                                          <p:attrName>style.visibility</p:attrName>
                                        </p:attrNameLst>
                                      </p:cBhvr>
                                      <p:to>
                                        <p:strVal val="visible"/>
                                      </p:to>
                                    </p:set>
                                    <p:animEffect transition="in" filter="fade">
                                      <p:cBhvr>
                                        <p:cTn id="22" dur="1000"/>
                                        <p:tgtEl>
                                          <p:spTgt spid="70658">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0658">
                                            <p:txEl>
                                              <p:pRg st="3" end="3"/>
                                            </p:txEl>
                                          </p:spTgt>
                                        </p:tgtEl>
                                        <p:attrNameLst>
                                          <p:attrName>style.visibility</p:attrName>
                                        </p:attrNameLst>
                                      </p:cBhvr>
                                      <p:to>
                                        <p:strVal val="visible"/>
                                      </p:to>
                                    </p:set>
                                    <p:animEffect transition="in" filter="fade">
                                      <p:cBhvr>
                                        <p:cTn id="27" dur="1000"/>
                                        <p:tgtEl>
                                          <p:spTgt spid="70658">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0658">
                                            <p:txEl>
                                              <p:pRg st="4" end="4"/>
                                            </p:txEl>
                                          </p:spTgt>
                                        </p:tgtEl>
                                        <p:attrNameLst>
                                          <p:attrName>style.visibility</p:attrName>
                                        </p:attrNameLst>
                                      </p:cBhvr>
                                      <p:to>
                                        <p:strVal val="visible"/>
                                      </p:to>
                                    </p:set>
                                    <p:animEffect transition="in" filter="fade">
                                      <p:cBhvr>
                                        <p:cTn id="32" dur="1000"/>
                                        <p:tgtEl>
                                          <p:spTgt spid="70658">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0658">
                                            <p:txEl>
                                              <p:pRg st="5" end="5"/>
                                            </p:txEl>
                                          </p:spTgt>
                                        </p:tgtEl>
                                        <p:attrNameLst>
                                          <p:attrName>style.visibility</p:attrName>
                                        </p:attrNameLst>
                                      </p:cBhvr>
                                      <p:to>
                                        <p:strVal val="visible"/>
                                      </p:to>
                                    </p:set>
                                    <p:animEffect transition="in" filter="fade">
                                      <p:cBhvr>
                                        <p:cTn id="37" dur="1000"/>
                                        <p:tgtEl>
                                          <p:spTgt spid="70658">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0658">
                                            <p:txEl>
                                              <p:pRg st="6" end="6"/>
                                            </p:txEl>
                                          </p:spTgt>
                                        </p:tgtEl>
                                        <p:attrNameLst>
                                          <p:attrName>style.visibility</p:attrName>
                                        </p:attrNameLst>
                                      </p:cBhvr>
                                      <p:to>
                                        <p:strVal val="visible"/>
                                      </p:to>
                                    </p:set>
                                    <p:animEffect transition="in" filter="fade">
                                      <p:cBhvr>
                                        <p:cTn id="42" dur="1000"/>
                                        <p:tgtEl>
                                          <p:spTgt spid="70658">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0658">
                                            <p:txEl>
                                              <p:pRg st="7" end="7"/>
                                            </p:txEl>
                                          </p:spTgt>
                                        </p:tgtEl>
                                        <p:attrNameLst>
                                          <p:attrName>style.visibility</p:attrName>
                                        </p:attrNameLst>
                                      </p:cBhvr>
                                      <p:to>
                                        <p:strVal val="visible"/>
                                      </p:to>
                                    </p:set>
                                    <p:animEffect transition="in" filter="fade">
                                      <p:cBhvr>
                                        <p:cTn id="47" dur="1000"/>
                                        <p:tgtEl>
                                          <p:spTgt spid="70658">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0658">
                                            <p:txEl>
                                              <p:pRg st="8" end="8"/>
                                            </p:txEl>
                                          </p:spTgt>
                                        </p:tgtEl>
                                        <p:attrNameLst>
                                          <p:attrName>style.visibility</p:attrName>
                                        </p:attrNameLst>
                                      </p:cBhvr>
                                      <p:to>
                                        <p:strVal val="visible"/>
                                      </p:to>
                                    </p:set>
                                    <p:animEffect transition="in" filter="fade">
                                      <p:cBhvr>
                                        <p:cTn id="52" dur="1000"/>
                                        <p:tgtEl>
                                          <p:spTgt spid="70658">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0658">
                                            <p:txEl>
                                              <p:pRg st="9" end="9"/>
                                            </p:txEl>
                                          </p:spTgt>
                                        </p:tgtEl>
                                        <p:attrNameLst>
                                          <p:attrName>style.visibility</p:attrName>
                                        </p:attrNameLst>
                                      </p:cBhvr>
                                      <p:to>
                                        <p:strVal val="visible"/>
                                      </p:to>
                                    </p:set>
                                    <p:animEffect transition="in" filter="fade">
                                      <p:cBhvr>
                                        <p:cTn id="57" dur="1000"/>
                                        <p:tgtEl>
                                          <p:spTgt spid="70658">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70658">
                                            <p:txEl>
                                              <p:pRg st="10" end="10"/>
                                            </p:txEl>
                                          </p:spTgt>
                                        </p:tgtEl>
                                        <p:attrNameLst>
                                          <p:attrName>style.visibility</p:attrName>
                                        </p:attrNameLst>
                                      </p:cBhvr>
                                      <p:to>
                                        <p:strVal val="visible"/>
                                      </p:to>
                                    </p:set>
                                    <p:animEffect transition="in" filter="fade">
                                      <p:cBhvr>
                                        <p:cTn id="62" dur="1000"/>
                                        <p:tgtEl>
                                          <p:spTgt spid="7065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build="p"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40" name="Rectangle 12"/>
          <p:cNvSpPr>
            <a:spLocks/>
          </p:cNvSpPr>
          <p:nvPr/>
        </p:nvSpPr>
        <p:spPr bwMode="auto">
          <a:xfrm>
            <a:off x="193411" y="1622425"/>
            <a:ext cx="3491177" cy="1811338"/>
          </a:xfrm>
          <a:prstGeom prst="rect">
            <a:avLst/>
          </a:prstGeom>
          <a:noFill/>
          <a:ln>
            <a:noFill/>
          </a:ln>
        </p:spPr>
        <p:txBody>
          <a:bodyPr lIns="0" tIns="0" rIns="0" bIns="0">
            <a:spAutoFit/>
          </a:bodyPr>
          <a:lstStyle/>
          <a:p>
            <a:pPr marL="347663" indent="-347663" defTabSz="787400" eaLnBrk="1" hangingPunct="1">
              <a:spcAft>
                <a:spcPct val="20000"/>
              </a:spcAft>
              <a:buClr>
                <a:srgbClr val="0033CC"/>
              </a:buClr>
              <a:buSzPct val="75000"/>
              <a:buFont typeface="Wingdings" charset="0"/>
              <a:buNone/>
            </a:pPr>
            <a:r>
              <a:rPr lang="en-US" sz="1800" b="1" u="sng">
                <a:latin typeface="Arial Narrow"/>
                <a:cs typeface="Arial Narrow"/>
                <a:sym typeface="Arial" charset="0"/>
              </a:rPr>
              <a:t>Example 3 </a:t>
            </a:r>
          </a:p>
          <a:p>
            <a:pPr marL="347663" indent="-347663" defTabSz="787400" eaLnBrk="1" hangingPunct="1">
              <a:buClr>
                <a:srgbClr val="0033CC"/>
              </a:buClr>
              <a:buSzPct val="75000"/>
              <a:buFont typeface="Wingdings" charset="0"/>
              <a:buNone/>
            </a:pPr>
            <a:r>
              <a:rPr lang="en-US" sz="1800" b="1">
                <a:solidFill>
                  <a:srgbClr val="FF3300"/>
                </a:solidFill>
                <a:latin typeface="Arial Narrow" charset="0"/>
                <a:cs typeface="Arial" charset="0"/>
                <a:sym typeface="Arial" charset="0"/>
              </a:rPr>
              <a:t> No A are not-B</a:t>
            </a:r>
          </a:p>
          <a:p>
            <a:pPr marL="347663" indent="-347663" defTabSz="787400" eaLnBrk="1" hangingPunct="1">
              <a:lnSpc>
                <a:spcPct val="110000"/>
              </a:lnSpc>
              <a:buClr>
                <a:srgbClr val="0033CC"/>
              </a:buClr>
              <a:buSzPct val="75000"/>
              <a:buFont typeface="Wingdings" charset="0"/>
              <a:buNone/>
            </a:pPr>
            <a:r>
              <a:rPr lang="en-AU" sz="1800" b="1">
                <a:latin typeface="Arial Narrow" charset="0"/>
                <a:cs typeface="Arial" charset="0"/>
                <a:sym typeface="Arial" charset="0"/>
              </a:rPr>
              <a:t>   =	Nothing is …</a:t>
            </a:r>
          </a:p>
          <a:p>
            <a:pPr marL="347663" indent="-347663" defTabSz="787400" eaLnBrk="1" hangingPunct="1">
              <a:lnSpc>
                <a:spcPct val="110000"/>
              </a:lnSpc>
              <a:buClr>
                <a:srgbClr val="0033CC"/>
              </a:buClr>
              <a:buSzPct val="75000"/>
              <a:buFont typeface="Wingdings" charset="0"/>
              <a:buNone/>
            </a:pPr>
            <a:r>
              <a:rPr lang="en-US" sz="1800" b="1">
                <a:latin typeface="Arial Narrow" charset="0"/>
                <a:cs typeface="Arial" charset="0"/>
                <a:sym typeface="Arial" charset="0"/>
              </a:rPr>
              <a:t>   =	Nothing is in ( </a:t>
            </a:r>
            <a:r>
              <a:rPr lang="en-US" sz="1800" b="1">
                <a:solidFill>
                  <a:srgbClr val="006600"/>
                </a:solidFill>
                <a:latin typeface="Arial Narrow" charset="0"/>
                <a:cs typeface="Arial" charset="0"/>
                <a:sym typeface="Arial" charset="0"/>
              </a:rPr>
              <a:t>(1, 2)</a:t>
            </a:r>
            <a:r>
              <a:rPr lang="en-US" sz="1800" b="1">
                <a:latin typeface="Arial Narrow" charset="0"/>
                <a:cs typeface="Arial" charset="0"/>
                <a:sym typeface="Arial" charset="0"/>
              </a:rPr>
              <a:t> &amp; </a:t>
            </a:r>
            <a:r>
              <a:rPr lang="en-US" sz="1800" b="1">
                <a:solidFill>
                  <a:srgbClr val="006600"/>
                </a:solidFill>
                <a:latin typeface="Arial Narrow" charset="0"/>
                <a:cs typeface="Arial" charset="0"/>
                <a:sym typeface="Arial" charset="0"/>
              </a:rPr>
              <a:t>(1, 4) </a:t>
            </a:r>
            <a:r>
              <a:rPr lang="en-US" sz="1800" b="1">
                <a:latin typeface="Arial Narrow" charset="0"/>
                <a:cs typeface="Arial" charset="0"/>
                <a:sym typeface="Arial" charset="0"/>
              </a:rPr>
              <a:t>)</a:t>
            </a:r>
          </a:p>
          <a:p>
            <a:pPr marL="347663" indent="-347663" defTabSz="787400" eaLnBrk="1" hangingPunct="1">
              <a:lnSpc>
                <a:spcPct val="110000"/>
              </a:lnSpc>
              <a:buClr>
                <a:srgbClr val="0033CC"/>
              </a:buClr>
              <a:buSzPct val="75000"/>
              <a:buFont typeface="Wingdings" charset="0"/>
              <a:buNone/>
            </a:pPr>
            <a:r>
              <a:rPr lang="en-US" sz="1800" b="1">
                <a:latin typeface="Arial Narrow" charset="0"/>
                <a:cs typeface="Arial" charset="0"/>
                <a:sym typeface="Wingdings 3" charset="0"/>
              </a:rPr>
              <a:t>   =	Nothing is in 1 </a:t>
            </a:r>
          </a:p>
          <a:p>
            <a:pPr marL="347663" indent="-347663" defTabSz="787400" eaLnBrk="1" hangingPunct="1">
              <a:lnSpc>
                <a:spcPct val="110000"/>
              </a:lnSpc>
              <a:buClr>
                <a:srgbClr val="0033CC"/>
              </a:buClr>
              <a:buSzPct val="75000"/>
              <a:buFont typeface="Wingdings" charset="0"/>
              <a:buNone/>
            </a:pPr>
            <a:r>
              <a:rPr lang="en-US" sz="1800" b="1">
                <a:latin typeface="Arial Narrow" charset="0"/>
                <a:cs typeface="Arial" charset="0"/>
                <a:sym typeface="Wingdings 3" charset="0"/>
              </a:rPr>
              <a:t> </a:t>
            </a:r>
            <a:r>
              <a:rPr lang="en-US" sz="1800" b="1" i="1">
                <a:solidFill>
                  <a:srgbClr val="FF0000"/>
                </a:solidFill>
                <a:latin typeface="Arial Narrow" charset="0"/>
                <a:cs typeface="Arial" charset="0"/>
                <a:sym typeface="Wingdings 3" charset="0"/>
              </a:rPr>
              <a:t>Shade</a:t>
            </a:r>
            <a:r>
              <a:rPr lang="en-US" sz="1800" b="1">
                <a:latin typeface="Arial Narrow" charset="0"/>
                <a:cs typeface="Arial" charset="0"/>
                <a:sym typeface="Wingdings 3" charset="0"/>
              </a:rPr>
              <a:t> region 1 </a:t>
            </a:r>
          </a:p>
        </p:txBody>
      </p:sp>
      <p:sp>
        <p:nvSpPr>
          <p:cNvPr id="99330" name="Freeform 2"/>
          <p:cNvSpPr>
            <a:spLocks/>
          </p:cNvSpPr>
          <p:nvPr/>
        </p:nvSpPr>
        <p:spPr bwMode="auto">
          <a:xfrm>
            <a:off x="804466" y="355601"/>
            <a:ext cx="701675" cy="881063"/>
          </a:xfrm>
          <a:custGeom>
            <a:avLst/>
            <a:gdLst>
              <a:gd name="T0" fmla="*/ 408 w 408"/>
              <a:gd name="T1" fmla="*/ 93 h 555"/>
              <a:gd name="T2" fmla="*/ 329 w 408"/>
              <a:gd name="T3" fmla="*/ 9 h 555"/>
              <a:gd name="T4" fmla="*/ 366 w 408"/>
              <a:gd name="T5" fmla="*/ 125 h 555"/>
              <a:gd name="T6" fmla="*/ 282 w 408"/>
              <a:gd name="T7" fmla="*/ 9 h 555"/>
              <a:gd name="T8" fmla="*/ 345 w 408"/>
              <a:gd name="T9" fmla="*/ 178 h 555"/>
              <a:gd name="T10" fmla="*/ 223 w 408"/>
              <a:gd name="T11" fmla="*/ 9 h 555"/>
              <a:gd name="T12" fmla="*/ 334 w 408"/>
              <a:gd name="T13" fmla="*/ 231 h 555"/>
              <a:gd name="T14" fmla="*/ 186 w 408"/>
              <a:gd name="T15" fmla="*/ 25 h 555"/>
              <a:gd name="T16" fmla="*/ 334 w 408"/>
              <a:gd name="T17" fmla="*/ 305 h 555"/>
              <a:gd name="T18" fmla="*/ 144 w 408"/>
              <a:gd name="T19" fmla="*/ 35 h 555"/>
              <a:gd name="T20" fmla="*/ 356 w 408"/>
              <a:gd name="T21" fmla="*/ 411 h 555"/>
              <a:gd name="T22" fmla="*/ 107 w 408"/>
              <a:gd name="T23" fmla="*/ 51 h 555"/>
              <a:gd name="T24" fmla="*/ 403 w 408"/>
              <a:gd name="T25" fmla="*/ 522 h 555"/>
              <a:gd name="T26" fmla="*/ 81 w 408"/>
              <a:gd name="T27" fmla="*/ 83 h 555"/>
              <a:gd name="T28" fmla="*/ 371 w 408"/>
              <a:gd name="T29" fmla="*/ 537 h 555"/>
              <a:gd name="T30" fmla="*/ 60 w 408"/>
              <a:gd name="T31" fmla="*/ 115 h 555"/>
              <a:gd name="T32" fmla="*/ 319 w 408"/>
              <a:gd name="T33" fmla="*/ 548 h 555"/>
              <a:gd name="T34" fmla="*/ 38 w 408"/>
              <a:gd name="T35" fmla="*/ 157 h 555"/>
              <a:gd name="T36" fmla="*/ 266 w 408"/>
              <a:gd name="T37" fmla="*/ 543 h 555"/>
              <a:gd name="T38" fmla="*/ 23 w 408"/>
              <a:gd name="T39" fmla="*/ 210 h 555"/>
              <a:gd name="T40" fmla="*/ 213 w 408"/>
              <a:gd name="T41" fmla="*/ 532 h 555"/>
              <a:gd name="T42" fmla="*/ 12 w 408"/>
              <a:gd name="T43" fmla="*/ 263 h 555"/>
              <a:gd name="T44" fmla="*/ 139 w 408"/>
              <a:gd name="T45" fmla="*/ 495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08" h="555">
                <a:moveTo>
                  <a:pt x="408" y="93"/>
                </a:moveTo>
                <a:cubicBezTo>
                  <a:pt x="372" y="48"/>
                  <a:pt x="336" y="4"/>
                  <a:pt x="329" y="9"/>
                </a:cubicBezTo>
                <a:cubicBezTo>
                  <a:pt x="322" y="14"/>
                  <a:pt x="374" y="125"/>
                  <a:pt x="366" y="125"/>
                </a:cubicBezTo>
                <a:cubicBezTo>
                  <a:pt x="358" y="125"/>
                  <a:pt x="285" y="0"/>
                  <a:pt x="282" y="9"/>
                </a:cubicBezTo>
                <a:cubicBezTo>
                  <a:pt x="279" y="18"/>
                  <a:pt x="355" y="178"/>
                  <a:pt x="345" y="178"/>
                </a:cubicBezTo>
                <a:cubicBezTo>
                  <a:pt x="335" y="178"/>
                  <a:pt x="225" y="0"/>
                  <a:pt x="223" y="9"/>
                </a:cubicBezTo>
                <a:cubicBezTo>
                  <a:pt x="221" y="18"/>
                  <a:pt x="340" y="228"/>
                  <a:pt x="334" y="231"/>
                </a:cubicBezTo>
                <a:cubicBezTo>
                  <a:pt x="328" y="234"/>
                  <a:pt x="186" y="13"/>
                  <a:pt x="186" y="25"/>
                </a:cubicBezTo>
                <a:cubicBezTo>
                  <a:pt x="186" y="37"/>
                  <a:pt x="341" y="303"/>
                  <a:pt x="334" y="305"/>
                </a:cubicBezTo>
                <a:cubicBezTo>
                  <a:pt x="327" y="307"/>
                  <a:pt x="140" y="17"/>
                  <a:pt x="144" y="35"/>
                </a:cubicBezTo>
                <a:cubicBezTo>
                  <a:pt x="148" y="53"/>
                  <a:pt x="362" y="408"/>
                  <a:pt x="356" y="411"/>
                </a:cubicBezTo>
                <a:cubicBezTo>
                  <a:pt x="350" y="414"/>
                  <a:pt x="99" y="33"/>
                  <a:pt x="107" y="51"/>
                </a:cubicBezTo>
                <a:cubicBezTo>
                  <a:pt x="115" y="69"/>
                  <a:pt x="407" y="517"/>
                  <a:pt x="403" y="522"/>
                </a:cubicBezTo>
                <a:cubicBezTo>
                  <a:pt x="399" y="527"/>
                  <a:pt x="86" y="81"/>
                  <a:pt x="81" y="83"/>
                </a:cubicBezTo>
                <a:cubicBezTo>
                  <a:pt x="76" y="85"/>
                  <a:pt x="374" y="532"/>
                  <a:pt x="371" y="537"/>
                </a:cubicBezTo>
                <a:cubicBezTo>
                  <a:pt x="368" y="542"/>
                  <a:pt x="69" y="113"/>
                  <a:pt x="60" y="115"/>
                </a:cubicBezTo>
                <a:cubicBezTo>
                  <a:pt x="51" y="117"/>
                  <a:pt x="323" y="541"/>
                  <a:pt x="319" y="548"/>
                </a:cubicBezTo>
                <a:cubicBezTo>
                  <a:pt x="315" y="555"/>
                  <a:pt x="47" y="158"/>
                  <a:pt x="38" y="157"/>
                </a:cubicBezTo>
                <a:cubicBezTo>
                  <a:pt x="29" y="156"/>
                  <a:pt x="268" y="534"/>
                  <a:pt x="266" y="543"/>
                </a:cubicBezTo>
                <a:cubicBezTo>
                  <a:pt x="264" y="552"/>
                  <a:pt x="32" y="212"/>
                  <a:pt x="23" y="210"/>
                </a:cubicBezTo>
                <a:cubicBezTo>
                  <a:pt x="14" y="208"/>
                  <a:pt x="215" y="523"/>
                  <a:pt x="213" y="532"/>
                </a:cubicBezTo>
                <a:cubicBezTo>
                  <a:pt x="211" y="541"/>
                  <a:pt x="24" y="269"/>
                  <a:pt x="12" y="263"/>
                </a:cubicBezTo>
                <a:cubicBezTo>
                  <a:pt x="0" y="257"/>
                  <a:pt x="69" y="376"/>
                  <a:pt x="139" y="495"/>
                </a:cubicBezTo>
              </a:path>
            </a:pathLst>
          </a:custGeom>
          <a:noFill/>
          <a:ln w="127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99331" name="Rectangle 3"/>
          <p:cNvSpPr>
            <a:spLocks/>
          </p:cNvSpPr>
          <p:nvPr/>
        </p:nvSpPr>
        <p:spPr bwMode="auto">
          <a:xfrm>
            <a:off x="152135" y="3641726"/>
            <a:ext cx="4762765" cy="3167063"/>
          </a:xfrm>
          <a:prstGeom prst="rect">
            <a:avLst/>
          </a:prstGeom>
          <a:solidFill>
            <a:srgbClr val="000000"/>
          </a:solidFill>
          <a:ln w="12700">
            <a:solidFill>
              <a:srgbClr val="66CCFF"/>
            </a:solidFill>
            <a:miter lim="800000"/>
            <a:headEnd/>
            <a:tailEnd/>
          </a:ln>
        </p:spPr>
        <p:txBody>
          <a:bodyPr wrap="square" lIns="45720" tIns="91440" rIns="45720" bIns="91440">
            <a:spAutoFit/>
          </a:bodyPr>
          <a:lstStyle/>
          <a:p>
            <a:pPr marL="339725" indent="-339725" defTabSz="787400" eaLnBrk="1" hangingPunct="1">
              <a:lnSpc>
                <a:spcPct val="120000"/>
              </a:lnSpc>
              <a:spcAft>
                <a:spcPct val="20000"/>
              </a:spcAft>
              <a:buClr>
                <a:srgbClr val="0033CC"/>
              </a:buClr>
              <a:buSzPct val="75000"/>
              <a:buFont typeface="Wingdings" charset="0"/>
              <a:buNone/>
              <a:tabLst>
                <a:tab pos="117475" algn="l"/>
              </a:tabLst>
            </a:pPr>
            <a:r>
              <a:rPr lang="en-US" sz="1800" b="1" u="sng">
                <a:solidFill>
                  <a:schemeClr val="bg1"/>
                </a:solidFill>
                <a:latin typeface="Arial Narrow"/>
                <a:cs typeface="Arial Narrow"/>
                <a:sym typeface="Arial" charset="0"/>
              </a:rPr>
              <a:t>Example 4</a:t>
            </a:r>
            <a:r>
              <a:rPr lang="en-US" sz="1800" b="1">
                <a:solidFill>
                  <a:schemeClr val="bg1"/>
                </a:solidFill>
                <a:latin typeface="Times New Roman" charset="0"/>
                <a:cs typeface="Arial" charset="0"/>
                <a:sym typeface="Arial" charset="0"/>
              </a:rPr>
              <a:t>  </a:t>
            </a:r>
            <a:r>
              <a:rPr lang="en-US" sz="1600">
                <a:solidFill>
                  <a:srgbClr val="FFFF99"/>
                </a:solidFill>
                <a:cs typeface="Arial" charset="0"/>
                <a:sym typeface="Arial" charset="0"/>
              </a:rPr>
              <a:t>(more difficult </a:t>
            </a:r>
            <a:r>
              <a:rPr lang="en-US" sz="1600">
                <a:solidFill>
                  <a:srgbClr val="FFFF99"/>
                </a:solidFill>
                <a:cs typeface="Times New Roman" charset="0"/>
                <a:sym typeface="Wingdings" charset="0"/>
              </a:rPr>
              <a:t>)</a:t>
            </a:r>
          </a:p>
          <a:p>
            <a:pPr marL="339725" indent="-339725" defTabSz="787400" eaLnBrk="1" hangingPunct="1">
              <a:lnSpc>
                <a:spcPct val="120000"/>
              </a:lnSpc>
              <a:buClr>
                <a:srgbClr val="0033CC"/>
              </a:buClr>
              <a:buSzPct val="75000"/>
              <a:buFont typeface="Wingdings" charset="0"/>
              <a:buNone/>
              <a:tabLst>
                <a:tab pos="117475" algn="l"/>
              </a:tabLst>
            </a:pPr>
            <a:r>
              <a:rPr lang="en-US" sz="1800" b="1">
                <a:solidFill>
                  <a:srgbClr val="66FFFF"/>
                </a:solidFill>
                <a:latin typeface="Arial Narrow" charset="0"/>
                <a:cs typeface="Arial" charset="0"/>
                <a:sym typeface="Arial" charset="0"/>
              </a:rPr>
              <a:t> Something is either X and Y or neither X nor Y</a:t>
            </a:r>
          </a:p>
          <a:p>
            <a:pPr marL="339725" indent="-339725" defTabSz="787400" eaLnBrk="1" hangingPunct="1">
              <a:lnSpc>
                <a:spcPct val="120000"/>
              </a:lnSpc>
              <a:buClr>
                <a:srgbClr val="0033CC"/>
              </a:buClr>
              <a:buSzPct val="75000"/>
              <a:buFont typeface="Wingdings" charset="0"/>
              <a:buNone/>
              <a:tabLst>
                <a:tab pos="117475" algn="l"/>
              </a:tabLst>
            </a:pPr>
            <a:r>
              <a:rPr lang="en-AU" sz="1800" b="1">
                <a:solidFill>
                  <a:schemeClr val="bg1"/>
                </a:solidFill>
                <a:latin typeface="Arial Narrow" charset="0"/>
                <a:cs typeface="Arial" charset="0"/>
                <a:sym typeface="Arial" charset="0"/>
              </a:rPr>
              <a:t> 	</a:t>
            </a:r>
            <a:r>
              <a:rPr lang="en-AU" sz="1700">
                <a:solidFill>
                  <a:schemeClr val="bg1"/>
                </a:solidFill>
                <a:latin typeface="Arial Narrow" charset="0"/>
                <a:cs typeface="Arial" charset="0"/>
                <a:sym typeface="Arial" charset="0"/>
              </a:rPr>
              <a:t>=	Something is ( (X &amp; Y)  or  (not X &amp; not Y) )</a:t>
            </a:r>
          </a:p>
          <a:p>
            <a:pPr marL="339725" indent="-339725" defTabSz="787400" eaLnBrk="1" hangingPunct="1">
              <a:lnSpc>
                <a:spcPct val="120000"/>
              </a:lnSpc>
              <a:buClr>
                <a:srgbClr val="0033CC"/>
              </a:buClr>
              <a:buSzPct val="75000"/>
              <a:buFont typeface="Wingdings" charset="0"/>
              <a:buNone/>
              <a:tabLst>
                <a:tab pos="117475" algn="l"/>
              </a:tabLst>
            </a:pPr>
            <a:r>
              <a:rPr lang="en-US" sz="1700">
                <a:solidFill>
                  <a:schemeClr val="bg1"/>
                </a:solidFill>
                <a:latin typeface="Arial Narrow" charset="0"/>
                <a:cs typeface="Arial" charset="0"/>
                <a:sym typeface="Arial" charset="0"/>
              </a:rPr>
              <a:t>	</a:t>
            </a:r>
            <a:r>
              <a:rPr lang="en-US" sz="1700">
                <a:solidFill>
                  <a:schemeClr val="bg1"/>
                </a:solidFill>
                <a:latin typeface="Arial Narrow" charset="0"/>
                <a:cs typeface="Arial" charset="0"/>
                <a:sym typeface="Wingdings 3" charset="0"/>
              </a:rPr>
              <a:t>=	Something is in ( (</a:t>
            </a:r>
            <a:r>
              <a:rPr lang="en-US" sz="1700">
                <a:solidFill>
                  <a:srgbClr val="009900"/>
                </a:solidFill>
                <a:latin typeface="Arial Narrow" charset="0"/>
                <a:cs typeface="Arial" charset="0"/>
                <a:sym typeface="Wingdings 3" charset="0"/>
              </a:rPr>
              <a:t>(1, 2) </a:t>
            </a:r>
            <a:r>
              <a:rPr lang="en-US" sz="1700">
                <a:solidFill>
                  <a:schemeClr val="bg1"/>
                </a:solidFill>
                <a:latin typeface="Arial Narrow" charset="0"/>
                <a:cs typeface="Arial" charset="0"/>
                <a:sym typeface="Wingdings 3" charset="0"/>
              </a:rPr>
              <a:t>&amp;</a:t>
            </a:r>
            <a:r>
              <a:rPr lang="en-US" sz="1700">
                <a:solidFill>
                  <a:srgbClr val="009900"/>
                </a:solidFill>
                <a:latin typeface="Arial Narrow" charset="0"/>
                <a:cs typeface="Arial" charset="0"/>
                <a:sym typeface="Wingdings 3" charset="0"/>
              </a:rPr>
              <a:t> (2, 3)</a:t>
            </a:r>
            <a:r>
              <a:rPr lang="en-US" sz="1700">
                <a:solidFill>
                  <a:schemeClr val="bg1"/>
                </a:solidFill>
                <a:latin typeface="Arial Narrow" charset="0"/>
                <a:cs typeface="Arial" charset="0"/>
                <a:sym typeface="Wingdings 3" charset="0"/>
              </a:rPr>
              <a:t>)  </a:t>
            </a:r>
            <a:r>
              <a:rPr lang="en-US" sz="1700" u="sng">
                <a:solidFill>
                  <a:schemeClr val="bg1"/>
                </a:solidFill>
                <a:latin typeface="Arial Narrow" charset="0"/>
                <a:cs typeface="Arial" charset="0"/>
                <a:sym typeface="Wingdings 3" charset="0"/>
              </a:rPr>
              <a:t>or</a:t>
            </a:r>
            <a:r>
              <a:rPr lang="en-US" sz="1700">
                <a:solidFill>
                  <a:schemeClr val="bg1"/>
                </a:solidFill>
                <a:latin typeface="Arial Narrow" charset="0"/>
                <a:cs typeface="Arial" charset="0"/>
                <a:sym typeface="Wingdings 3" charset="0"/>
              </a:rPr>
              <a:t>  (</a:t>
            </a:r>
            <a:r>
              <a:rPr lang="en-US" sz="1700">
                <a:solidFill>
                  <a:srgbClr val="009900"/>
                </a:solidFill>
                <a:latin typeface="Arial Narrow" charset="0"/>
                <a:cs typeface="Arial" charset="0"/>
                <a:sym typeface="Wingdings 3" charset="0"/>
              </a:rPr>
              <a:t>(3, 4) </a:t>
            </a:r>
            <a:r>
              <a:rPr lang="en-US" sz="1700">
                <a:solidFill>
                  <a:schemeClr val="bg1"/>
                </a:solidFill>
                <a:latin typeface="Arial Narrow" charset="0"/>
                <a:cs typeface="Arial" charset="0"/>
                <a:sym typeface="Wingdings 3" charset="0"/>
              </a:rPr>
              <a:t>&amp;</a:t>
            </a:r>
            <a:r>
              <a:rPr lang="en-US" sz="1700">
                <a:solidFill>
                  <a:srgbClr val="009900"/>
                </a:solidFill>
                <a:latin typeface="Arial Narrow" charset="0"/>
                <a:cs typeface="Arial" charset="0"/>
                <a:sym typeface="Wingdings 3" charset="0"/>
              </a:rPr>
              <a:t> (1, 4)</a:t>
            </a:r>
            <a:r>
              <a:rPr lang="en-US" sz="1700">
                <a:solidFill>
                  <a:schemeClr val="bg1"/>
                </a:solidFill>
                <a:latin typeface="Arial Narrow" charset="0"/>
                <a:cs typeface="Arial" charset="0"/>
                <a:sym typeface="Wingdings 3" charset="0"/>
              </a:rPr>
              <a:t>) )</a:t>
            </a:r>
          </a:p>
          <a:p>
            <a:pPr marL="339725" indent="-339725" defTabSz="787400" eaLnBrk="1" hangingPunct="1">
              <a:lnSpc>
                <a:spcPct val="120000"/>
              </a:lnSpc>
              <a:buClr>
                <a:srgbClr val="0033CC"/>
              </a:buClr>
              <a:buSzPct val="75000"/>
              <a:buFont typeface="Wingdings" charset="0"/>
              <a:buNone/>
              <a:tabLst>
                <a:tab pos="117475" algn="l"/>
              </a:tabLst>
            </a:pPr>
            <a:r>
              <a:rPr lang="en-US" sz="1700">
                <a:solidFill>
                  <a:schemeClr val="bg1"/>
                </a:solidFill>
                <a:latin typeface="Arial Narrow" charset="0"/>
                <a:cs typeface="Arial" charset="0"/>
                <a:sym typeface="Wingdings 3" charset="0"/>
              </a:rPr>
              <a:t>  	=	Something is in (  </a:t>
            </a:r>
            <a:r>
              <a:rPr lang="en-US" sz="1700">
                <a:latin typeface="Arial Narrow" charset="0"/>
                <a:cs typeface="Arial" charset="0"/>
                <a:sym typeface="Wingdings 3" charset="0"/>
              </a:rPr>
              <a:t>2</a:t>
            </a:r>
            <a:r>
              <a:rPr lang="en-US" sz="1700">
                <a:solidFill>
                  <a:schemeClr val="bg1"/>
                </a:solidFill>
                <a:latin typeface="Arial Narrow" charset="0"/>
                <a:cs typeface="Arial" charset="0"/>
                <a:sym typeface="Wingdings 3" charset="0"/>
              </a:rPr>
              <a:t>  </a:t>
            </a:r>
            <a:r>
              <a:rPr lang="en-US" sz="1700" u="sng">
                <a:solidFill>
                  <a:schemeClr val="bg1"/>
                </a:solidFill>
                <a:latin typeface="Arial Narrow" charset="0"/>
                <a:cs typeface="Arial" charset="0"/>
                <a:sym typeface="Wingdings 3" charset="0"/>
              </a:rPr>
              <a:t>or</a:t>
            </a:r>
            <a:r>
              <a:rPr lang="en-US" sz="1700">
                <a:solidFill>
                  <a:schemeClr val="bg1"/>
                </a:solidFill>
                <a:latin typeface="Arial Narrow" charset="0"/>
                <a:cs typeface="Arial" charset="0"/>
                <a:sym typeface="Wingdings 3" charset="0"/>
              </a:rPr>
              <a:t>  </a:t>
            </a:r>
            <a:r>
              <a:rPr lang="en-US" sz="1700">
                <a:latin typeface="Arial Narrow" charset="0"/>
                <a:cs typeface="Arial" charset="0"/>
                <a:sym typeface="Wingdings 3" charset="0"/>
              </a:rPr>
              <a:t>4 </a:t>
            </a:r>
            <a:r>
              <a:rPr lang="en-US" sz="1700">
                <a:solidFill>
                  <a:schemeClr val="bg1"/>
                </a:solidFill>
                <a:latin typeface="Arial Narrow" charset="0"/>
                <a:cs typeface="Arial" charset="0"/>
                <a:sym typeface="Wingdings 3" charset="0"/>
              </a:rPr>
              <a:t> )</a:t>
            </a:r>
          </a:p>
          <a:p>
            <a:pPr marL="339725" indent="-339725" defTabSz="787400" eaLnBrk="1" hangingPunct="1">
              <a:lnSpc>
                <a:spcPct val="120000"/>
              </a:lnSpc>
              <a:buClr>
                <a:srgbClr val="0033CC"/>
              </a:buClr>
              <a:buSzPct val="75000"/>
              <a:buFont typeface="Wingdings" charset="0"/>
              <a:buNone/>
              <a:tabLst>
                <a:tab pos="117475" algn="l"/>
              </a:tabLst>
            </a:pPr>
            <a:r>
              <a:rPr lang="en-US" sz="1700">
                <a:solidFill>
                  <a:schemeClr val="bg1"/>
                </a:solidFill>
                <a:latin typeface="Arial Narrow" charset="0"/>
                <a:cs typeface="Arial" charset="0"/>
                <a:sym typeface="Wingdings 3" charset="0"/>
              </a:rPr>
              <a:t>  	=	Something is in (2, 4)</a:t>
            </a:r>
          </a:p>
          <a:p>
            <a:pPr marL="339725" indent="-339725" defTabSz="787400" eaLnBrk="1" hangingPunct="1">
              <a:lnSpc>
                <a:spcPct val="120000"/>
              </a:lnSpc>
              <a:buClr>
                <a:srgbClr val="0033CC"/>
              </a:buClr>
              <a:buSzPct val="75000"/>
              <a:buFont typeface="Wingdings" charset="0"/>
              <a:buNone/>
              <a:tabLst>
                <a:tab pos="117475" algn="l"/>
              </a:tabLst>
            </a:pPr>
            <a:r>
              <a:rPr lang="en-US" sz="1800" b="1">
                <a:solidFill>
                  <a:schemeClr val="bg1"/>
                </a:solidFill>
                <a:latin typeface="Arial Narrow" charset="0"/>
                <a:cs typeface="Arial" charset="0"/>
                <a:sym typeface="Wingdings 3" charset="0"/>
              </a:rPr>
              <a:t> </a:t>
            </a:r>
            <a:r>
              <a:rPr lang="en-US" sz="1800" b="1" i="1">
                <a:solidFill>
                  <a:srgbClr val="66FFFF"/>
                </a:solidFill>
                <a:latin typeface="Arial Narrow" charset="0"/>
                <a:cs typeface="Arial" charset="0"/>
                <a:sym typeface="Wingdings 3" charset="0"/>
              </a:rPr>
              <a:t>Tick</a:t>
            </a:r>
            <a:r>
              <a:rPr lang="en-US" sz="1800" b="1">
                <a:solidFill>
                  <a:schemeClr val="bg1"/>
                </a:solidFill>
                <a:latin typeface="Arial Narrow" charset="0"/>
                <a:cs typeface="Arial" charset="0"/>
                <a:sym typeface="Wingdings 3" charset="0"/>
              </a:rPr>
              <a:t> across regions 2, 4  </a:t>
            </a:r>
          </a:p>
          <a:p>
            <a:pPr marL="339725" indent="-339725" defTabSz="787400" eaLnBrk="1" hangingPunct="1">
              <a:lnSpc>
                <a:spcPct val="120000"/>
              </a:lnSpc>
              <a:buClr>
                <a:srgbClr val="0033CC"/>
              </a:buClr>
              <a:buSzPct val="75000"/>
              <a:buFont typeface="Wingdings" charset="0"/>
              <a:buNone/>
              <a:tabLst>
                <a:tab pos="117475" algn="l"/>
              </a:tabLst>
            </a:pPr>
            <a:r>
              <a:rPr lang="en-US" sz="1800">
                <a:solidFill>
                  <a:srgbClr val="FF0000"/>
                </a:solidFill>
                <a:latin typeface="Arial Narrow" charset="0"/>
                <a:cs typeface="Arial" charset="0"/>
                <a:sym typeface="Wingdings 3" charset="0"/>
              </a:rPr>
              <a:t>	   </a:t>
            </a:r>
            <a:r>
              <a:rPr lang="en-US" sz="1800">
                <a:solidFill>
                  <a:srgbClr val="FF0000"/>
                </a:solidFill>
                <a:latin typeface="Verdana" charset="0"/>
                <a:cs typeface="Arial" charset="0"/>
                <a:sym typeface="Wingdings 2" charset="0"/>
              </a:rPr>
              <a:t>* </a:t>
            </a:r>
            <a:r>
              <a:rPr lang="en-US" sz="1800">
                <a:solidFill>
                  <a:srgbClr val="FF0000"/>
                </a:solidFill>
                <a:latin typeface="Arial Narrow" charset="0"/>
                <a:cs typeface="Arial" charset="0"/>
                <a:sym typeface="Wingdings 3" charset="0"/>
              </a:rPr>
              <a:t>Use </a:t>
            </a:r>
            <a:r>
              <a:rPr lang="en-US" sz="1800" u="sng">
                <a:solidFill>
                  <a:srgbClr val="FF0000"/>
                </a:solidFill>
                <a:latin typeface="Arial Narrow" charset="0"/>
                <a:cs typeface="Arial" charset="0"/>
                <a:sym typeface="Wingdings 3" charset="0"/>
              </a:rPr>
              <a:t>one</a:t>
            </a:r>
            <a:r>
              <a:rPr lang="en-US" sz="1800">
                <a:solidFill>
                  <a:srgbClr val="FF0000"/>
                </a:solidFill>
                <a:latin typeface="Arial Narrow" charset="0"/>
                <a:cs typeface="Arial" charset="0"/>
                <a:sym typeface="Wingdings 3" charset="0"/>
              </a:rPr>
              <a:t> tick only. </a:t>
            </a:r>
          </a:p>
          <a:p>
            <a:pPr marL="339725" indent="-339725" defTabSz="787400" eaLnBrk="1" hangingPunct="1">
              <a:lnSpc>
                <a:spcPct val="120000"/>
              </a:lnSpc>
              <a:buClr>
                <a:srgbClr val="0033CC"/>
              </a:buClr>
              <a:buSzPct val="75000"/>
              <a:buFont typeface="Wingdings" charset="0"/>
              <a:buNone/>
              <a:tabLst>
                <a:tab pos="117475" algn="l"/>
              </a:tabLst>
            </a:pPr>
            <a:r>
              <a:rPr lang="en-US" sz="1800">
                <a:solidFill>
                  <a:srgbClr val="FF0000"/>
                </a:solidFill>
                <a:latin typeface="Arial Narrow" charset="0"/>
                <a:sym typeface="Wingdings 3" charset="0"/>
              </a:rPr>
              <a:t>	   </a:t>
            </a:r>
            <a:r>
              <a:rPr lang="en-US" sz="1800">
                <a:solidFill>
                  <a:srgbClr val="FF0000"/>
                </a:solidFill>
                <a:latin typeface="Verdana" charset="0"/>
                <a:sym typeface="Wingdings 3" charset="0"/>
              </a:rPr>
              <a:t>* </a:t>
            </a:r>
            <a:r>
              <a:rPr lang="en-US" sz="1800">
                <a:solidFill>
                  <a:srgbClr val="FF0000"/>
                </a:solidFill>
                <a:latin typeface="Arial Narrow" charset="0"/>
                <a:sym typeface="Wingdings 3" charset="0"/>
              </a:rPr>
              <a:t>The tick mustn</a:t>
            </a:r>
            <a:r>
              <a:rPr lang="ja-JP" altLang="en-US" sz="1800">
                <a:solidFill>
                  <a:srgbClr val="FF0000"/>
                </a:solidFill>
                <a:latin typeface="Arial Narrow" charset="0"/>
                <a:sym typeface="Wingdings 3" charset="0"/>
              </a:rPr>
              <a:t>’</a:t>
            </a:r>
            <a:r>
              <a:rPr lang="en-US" sz="1800">
                <a:solidFill>
                  <a:srgbClr val="FF0000"/>
                </a:solidFill>
                <a:latin typeface="Arial Narrow" charset="0"/>
                <a:sym typeface="Wingdings 3" charset="0"/>
              </a:rPr>
              <a:t>t enter other regions.</a:t>
            </a:r>
            <a:endParaRPr lang="en-US" sz="1800" b="1">
              <a:solidFill>
                <a:srgbClr val="FF0000"/>
              </a:solidFill>
              <a:latin typeface="Arial Narrow" charset="0"/>
              <a:cs typeface="Arial" charset="0"/>
              <a:sym typeface="Wingdings 3" charset="0"/>
            </a:endParaRPr>
          </a:p>
        </p:txBody>
      </p:sp>
      <p:sp>
        <p:nvSpPr>
          <p:cNvPr id="99332" name="Oval 4"/>
          <p:cNvSpPr>
            <a:spLocks noChangeArrowheads="1"/>
          </p:cNvSpPr>
          <p:nvPr/>
        </p:nvSpPr>
        <p:spPr bwMode="auto">
          <a:xfrm>
            <a:off x="819944" y="363539"/>
            <a:ext cx="942446" cy="854075"/>
          </a:xfrm>
          <a:prstGeom prst="ellipse">
            <a:avLst/>
          </a:prstGeom>
          <a:noFill/>
          <a:ln w="38100">
            <a:solidFill>
              <a:srgbClr val="0066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9333" name="Oval 5"/>
          <p:cNvSpPr>
            <a:spLocks noChangeArrowheads="1"/>
          </p:cNvSpPr>
          <p:nvPr/>
        </p:nvSpPr>
        <p:spPr bwMode="auto">
          <a:xfrm>
            <a:off x="1377156" y="366714"/>
            <a:ext cx="942446" cy="854075"/>
          </a:xfrm>
          <a:prstGeom prst="ellipse">
            <a:avLst/>
          </a:prstGeom>
          <a:noFill/>
          <a:ln w="38100">
            <a:solidFill>
              <a:srgbClr val="0066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9334" name="Rectangle 6"/>
          <p:cNvSpPr>
            <a:spLocks noChangeArrowheads="1"/>
          </p:cNvSpPr>
          <p:nvPr/>
        </p:nvSpPr>
        <p:spPr bwMode="auto">
          <a:xfrm>
            <a:off x="589492" y="204788"/>
            <a:ext cx="1955404" cy="1166812"/>
          </a:xfrm>
          <a:prstGeom prst="rect">
            <a:avLst/>
          </a:prstGeom>
          <a:noFill/>
          <a:ln w="38100">
            <a:solidFill>
              <a:srgbClr val="0066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solidFill>
                <a:srgbClr val="006600"/>
              </a:solidFill>
              <a:cs typeface="Arial" charset="0"/>
            </a:endParaRPr>
          </a:p>
        </p:txBody>
      </p:sp>
      <p:sp>
        <p:nvSpPr>
          <p:cNvPr id="99335" name="Line 7"/>
          <p:cNvSpPr>
            <a:spLocks noChangeShapeType="1"/>
          </p:cNvSpPr>
          <p:nvPr/>
        </p:nvSpPr>
        <p:spPr bwMode="auto">
          <a:xfrm flipV="1">
            <a:off x="2317883" y="625476"/>
            <a:ext cx="433388" cy="111125"/>
          </a:xfrm>
          <a:prstGeom prst="line">
            <a:avLst/>
          </a:prstGeom>
          <a:noFill/>
          <a:ln w="38100">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9336" name="Text Box 8"/>
          <p:cNvSpPr txBox="1">
            <a:spLocks noChangeArrowheads="1"/>
          </p:cNvSpPr>
          <p:nvPr/>
        </p:nvSpPr>
        <p:spPr bwMode="auto">
          <a:xfrm>
            <a:off x="2667000" y="314325"/>
            <a:ext cx="457465"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006600"/>
                </a:solidFill>
                <a:latin typeface="Arial Narrow" charset="0"/>
                <a:cs typeface="Arial" charset="0"/>
              </a:rPr>
              <a:t>Y</a:t>
            </a:r>
          </a:p>
        </p:txBody>
      </p:sp>
      <p:sp>
        <p:nvSpPr>
          <p:cNvPr id="99337" name="Text Box 9"/>
          <p:cNvSpPr txBox="1">
            <a:spLocks noChangeArrowheads="1"/>
          </p:cNvSpPr>
          <p:nvPr/>
        </p:nvSpPr>
        <p:spPr bwMode="auto">
          <a:xfrm>
            <a:off x="3306763" y="177800"/>
            <a:ext cx="3881570" cy="1239838"/>
          </a:xfrm>
          <a:prstGeom prst="rect">
            <a:avLst/>
          </a:prstGeom>
          <a:noFill/>
          <a:ln w="9525">
            <a:solidFill>
              <a:srgbClr val="0050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45720" tIns="27432" rIns="45720" bIns="27432">
            <a:spAutoFit/>
          </a:bodyPr>
          <a:lstStyle>
            <a:lvl1pPr marL="515938" indent="-515938">
              <a:tabLst>
                <a:tab pos="1543050" algn="l"/>
                <a:tab pos="2743200" algn="l"/>
                <a:tab pos="2911475" algn="l"/>
              </a:tabLst>
              <a:defRPr sz="2400">
                <a:solidFill>
                  <a:schemeClr val="tx1"/>
                </a:solidFill>
                <a:latin typeface="Arial" charset="0"/>
                <a:ea typeface="ＭＳ Ｐゴシック" charset="0"/>
                <a:cs typeface="ＭＳ Ｐゴシック" charset="0"/>
              </a:defRPr>
            </a:lvl1pPr>
            <a:lvl2pPr marL="974725">
              <a:tabLst>
                <a:tab pos="1543050" algn="l"/>
                <a:tab pos="2743200" algn="l"/>
                <a:tab pos="2911475" algn="l"/>
              </a:tabLst>
              <a:defRPr sz="2400">
                <a:solidFill>
                  <a:schemeClr val="tx1"/>
                </a:solidFill>
                <a:latin typeface="Arial" charset="0"/>
                <a:ea typeface="ＭＳ Ｐゴシック" charset="0"/>
              </a:defRPr>
            </a:lvl2pPr>
            <a:lvl3pPr marL="1089025">
              <a:tabLst>
                <a:tab pos="1543050" algn="l"/>
                <a:tab pos="2743200" algn="l"/>
                <a:tab pos="2911475" algn="l"/>
              </a:tabLst>
              <a:defRPr sz="2400">
                <a:solidFill>
                  <a:schemeClr val="tx1"/>
                </a:solidFill>
                <a:latin typeface="Arial" charset="0"/>
                <a:ea typeface="ＭＳ Ｐゴシック" charset="0"/>
              </a:defRPr>
            </a:lvl3pPr>
            <a:lvl4pPr>
              <a:tabLst>
                <a:tab pos="1543050" algn="l"/>
                <a:tab pos="2743200" algn="l"/>
                <a:tab pos="2911475" algn="l"/>
              </a:tabLst>
              <a:defRPr sz="2400">
                <a:solidFill>
                  <a:schemeClr val="tx1"/>
                </a:solidFill>
                <a:latin typeface="Arial" charset="0"/>
                <a:ea typeface="ＭＳ Ｐゴシック" charset="0"/>
              </a:defRPr>
            </a:lvl4pPr>
            <a:lvl5pPr>
              <a:tabLst>
                <a:tab pos="1543050" algn="l"/>
                <a:tab pos="2743200" algn="l"/>
                <a:tab pos="2911475" algn="l"/>
              </a:tabLst>
              <a:defRPr sz="2400">
                <a:solidFill>
                  <a:schemeClr val="tx1"/>
                </a:solidFill>
                <a:latin typeface="Arial" charset="0"/>
                <a:ea typeface="ＭＳ Ｐゴシック" charset="0"/>
              </a:defRPr>
            </a:lvl5pPr>
            <a:lvl6pPr eaLnBrk="0" fontAlgn="base" hangingPunct="0">
              <a:spcBef>
                <a:spcPct val="0"/>
              </a:spcBef>
              <a:spcAft>
                <a:spcPct val="0"/>
              </a:spcAft>
              <a:tabLst>
                <a:tab pos="1543050" algn="l"/>
                <a:tab pos="2743200" algn="l"/>
                <a:tab pos="2911475" algn="l"/>
              </a:tabLst>
              <a:defRPr sz="2400">
                <a:solidFill>
                  <a:schemeClr val="tx1"/>
                </a:solidFill>
                <a:latin typeface="Arial" charset="0"/>
                <a:ea typeface="ＭＳ Ｐゴシック" charset="0"/>
              </a:defRPr>
            </a:lvl6pPr>
            <a:lvl7pPr eaLnBrk="0" fontAlgn="base" hangingPunct="0">
              <a:spcBef>
                <a:spcPct val="0"/>
              </a:spcBef>
              <a:spcAft>
                <a:spcPct val="0"/>
              </a:spcAft>
              <a:tabLst>
                <a:tab pos="1543050" algn="l"/>
                <a:tab pos="2743200" algn="l"/>
                <a:tab pos="2911475" algn="l"/>
              </a:tabLst>
              <a:defRPr sz="2400">
                <a:solidFill>
                  <a:schemeClr val="tx1"/>
                </a:solidFill>
                <a:latin typeface="Arial" charset="0"/>
                <a:ea typeface="ＭＳ Ｐゴシック" charset="0"/>
              </a:defRPr>
            </a:lvl7pPr>
            <a:lvl8pPr eaLnBrk="0" fontAlgn="base" hangingPunct="0">
              <a:spcBef>
                <a:spcPct val="0"/>
              </a:spcBef>
              <a:spcAft>
                <a:spcPct val="0"/>
              </a:spcAft>
              <a:tabLst>
                <a:tab pos="1543050" algn="l"/>
                <a:tab pos="2743200" algn="l"/>
                <a:tab pos="2911475" algn="l"/>
              </a:tabLst>
              <a:defRPr sz="2400">
                <a:solidFill>
                  <a:schemeClr val="tx1"/>
                </a:solidFill>
                <a:latin typeface="Arial" charset="0"/>
                <a:ea typeface="ＭＳ Ｐゴシック" charset="0"/>
              </a:defRPr>
            </a:lvl8pPr>
            <a:lvl9pPr eaLnBrk="0" fontAlgn="base" hangingPunct="0">
              <a:spcBef>
                <a:spcPct val="0"/>
              </a:spcBef>
              <a:spcAft>
                <a:spcPct val="0"/>
              </a:spcAft>
              <a:tabLst>
                <a:tab pos="1543050" algn="l"/>
                <a:tab pos="2743200" algn="l"/>
                <a:tab pos="2911475" algn="l"/>
              </a:tabLst>
              <a:defRPr sz="2400">
                <a:solidFill>
                  <a:schemeClr val="tx1"/>
                </a:solidFill>
                <a:latin typeface="Arial" charset="0"/>
                <a:ea typeface="ＭＳ Ｐゴシック" charset="0"/>
              </a:defRPr>
            </a:lvl9pPr>
          </a:lstStyle>
          <a:p>
            <a:pPr eaLnBrk="1" hangingPunct="1">
              <a:lnSpc>
                <a:spcPct val="90000"/>
              </a:lnSpc>
              <a:spcAft>
                <a:spcPct val="30000"/>
              </a:spcAft>
              <a:buSzPct val="70000"/>
              <a:buFont typeface="Wingdings" charset="0"/>
              <a:buNone/>
            </a:pPr>
            <a:r>
              <a:rPr lang="en-US" sz="1600" b="1">
                <a:solidFill>
                  <a:srgbClr val="005000"/>
                </a:solidFill>
                <a:latin typeface="Arial Narrow" charset="0"/>
                <a:cs typeface="Arial" charset="0"/>
                <a:sym typeface="Arial" charset="0"/>
              </a:rPr>
              <a:t>  </a:t>
            </a:r>
            <a:r>
              <a:rPr lang="en-US" sz="1600" u="sng">
                <a:latin typeface="Arial Narrow" charset="0"/>
                <a:cs typeface="Arial" charset="0"/>
                <a:sym typeface="Arial" charset="0"/>
              </a:rPr>
              <a:t>Basic Categories</a:t>
            </a:r>
            <a:r>
              <a:rPr lang="en-US" sz="1600">
                <a:latin typeface="Arial Narrow" charset="0"/>
                <a:cs typeface="Arial" charset="0"/>
                <a:sym typeface="Arial" charset="0"/>
              </a:rPr>
              <a:t>	represented by	</a:t>
            </a:r>
            <a:r>
              <a:rPr lang="en-US" sz="1600" u="sng">
                <a:latin typeface="Arial Narrow" charset="0"/>
                <a:cs typeface="Arial" charset="0"/>
                <a:sym typeface="Arial" charset="0"/>
              </a:rPr>
              <a:t>Regions</a:t>
            </a:r>
          </a:p>
          <a:p>
            <a:pPr eaLnBrk="1" hangingPunct="1">
              <a:lnSpc>
                <a:spcPct val="90000"/>
              </a:lnSpc>
              <a:buSzPct val="70000"/>
              <a:buFont typeface="Wingdings" charset="0"/>
              <a:buNone/>
            </a:pPr>
            <a:r>
              <a:rPr lang="en-US" sz="1600" b="1">
                <a:solidFill>
                  <a:srgbClr val="005000"/>
                </a:solidFill>
                <a:latin typeface="Arial Narrow" charset="0"/>
                <a:cs typeface="Arial" charset="0"/>
                <a:sym typeface="Arial" charset="0"/>
              </a:rPr>
              <a:t>  	   </a:t>
            </a:r>
            <a:r>
              <a:rPr lang="en-US" sz="1600" b="1">
                <a:solidFill>
                  <a:srgbClr val="006600"/>
                </a:solidFill>
                <a:latin typeface="Arial Narrow" charset="0"/>
                <a:cs typeface="Arial" charset="0"/>
                <a:sym typeface="Arial" charset="0"/>
              </a:rPr>
              <a:t>X 			1, 2</a:t>
            </a:r>
          </a:p>
          <a:p>
            <a:pPr eaLnBrk="1" hangingPunct="1">
              <a:lnSpc>
                <a:spcPct val="90000"/>
              </a:lnSpc>
              <a:buSzPct val="70000"/>
              <a:buFont typeface="Wingdings" charset="0"/>
              <a:buNone/>
            </a:pPr>
            <a:r>
              <a:rPr lang="en-AU" sz="1600" b="1">
                <a:solidFill>
                  <a:srgbClr val="006600"/>
                </a:solidFill>
                <a:latin typeface="Arial Narrow" charset="0"/>
                <a:cs typeface="Arial" charset="0"/>
                <a:sym typeface="Arial" charset="0"/>
              </a:rPr>
              <a:t>	   Y 			2, 3 </a:t>
            </a:r>
          </a:p>
          <a:p>
            <a:pPr eaLnBrk="1" hangingPunct="1">
              <a:lnSpc>
                <a:spcPct val="90000"/>
              </a:lnSpc>
              <a:buSzPct val="70000"/>
              <a:buFont typeface="Wingdings" charset="0"/>
              <a:buNone/>
            </a:pPr>
            <a:r>
              <a:rPr lang="en-AU" sz="1600" b="1">
                <a:solidFill>
                  <a:srgbClr val="006600"/>
                </a:solidFill>
                <a:latin typeface="Arial Narrow" charset="0"/>
                <a:cs typeface="Arial" charset="0"/>
                <a:sym typeface="Arial" charset="0"/>
              </a:rPr>
              <a:t>	not X 			3, 4</a:t>
            </a:r>
          </a:p>
          <a:p>
            <a:pPr eaLnBrk="1" hangingPunct="1">
              <a:lnSpc>
                <a:spcPct val="90000"/>
              </a:lnSpc>
              <a:buSzPct val="70000"/>
              <a:buFont typeface="Wingdings" charset="0"/>
              <a:buNone/>
            </a:pPr>
            <a:r>
              <a:rPr lang="en-AU" sz="1600" b="1">
                <a:solidFill>
                  <a:srgbClr val="006600"/>
                </a:solidFill>
                <a:latin typeface="Arial Narrow" charset="0"/>
                <a:cs typeface="Arial" charset="0"/>
                <a:sym typeface="Arial" charset="0"/>
              </a:rPr>
              <a:t>	not Y			1, 4   </a:t>
            </a:r>
            <a:endParaRPr lang="en-AU" sz="1600" b="1">
              <a:solidFill>
                <a:srgbClr val="006600"/>
              </a:solidFill>
              <a:latin typeface="Arial Narrow" charset="0"/>
              <a:cs typeface="Arial" charset="0"/>
            </a:endParaRPr>
          </a:p>
        </p:txBody>
      </p:sp>
      <p:sp>
        <p:nvSpPr>
          <p:cNvPr id="99338" name="Line 10"/>
          <p:cNvSpPr>
            <a:spLocks noChangeShapeType="1"/>
          </p:cNvSpPr>
          <p:nvPr/>
        </p:nvSpPr>
        <p:spPr bwMode="auto">
          <a:xfrm>
            <a:off x="388277" y="635001"/>
            <a:ext cx="428228" cy="87313"/>
          </a:xfrm>
          <a:prstGeom prst="line">
            <a:avLst/>
          </a:prstGeom>
          <a:noFill/>
          <a:ln w="38100">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9339" name="Text Box 11"/>
          <p:cNvSpPr txBox="1">
            <a:spLocks noChangeArrowheads="1"/>
          </p:cNvSpPr>
          <p:nvPr/>
        </p:nvSpPr>
        <p:spPr bwMode="auto">
          <a:xfrm>
            <a:off x="-3837" y="320675"/>
            <a:ext cx="440268"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r" eaLnBrk="1" hangingPunct="1">
              <a:spcBef>
                <a:spcPct val="50000"/>
              </a:spcBef>
            </a:pPr>
            <a:r>
              <a:rPr lang="en-AU" b="1">
                <a:solidFill>
                  <a:srgbClr val="006600"/>
                </a:solidFill>
                <a:latin typeface="Arial Narrow" charset="0"/>
                <a:cs typeface="Arial" charset="0"/>
              </a:rPr>
              <a:t>X</a:t>
            </a:r>
          </a:p>
        </p:txBody>
      </p:sp>
      <p:sp>
        <p:nvSpPr>
          <p:cNvPr id="99341" name="Rectangle 13"/>
          <p:cNvSpPr>
            <a:spLocks/>
          </p:cNvSpPr>
          <p:nvPr/>
        </p:nvSpPr>
        <p:spPr bwMode="auto">
          <a:xfrm>
            <a:off x="1513417" y="2246314"/>
            <a:ext cx="1838458" cy="274637"/>
          </a:xfrm>
          <a:prstGeom prst="rect">
            <a:avLst/>
          </a:prstGeom>
          <a:solidFill>
            <a:srgbClr val="FFFFFF"/>
          </a:solidFill>
          <a:ln>
            <a:noFill/>
          </a:ln>
          <a:extLs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marL="363538" indent="-363538" algn="just" defTabSz="787400" eaLnBrk="1" hangingPunct="1">
              <a:buClr>
                <a:srgbClr val="0033CC"/>
              </a:buClr>
              <a:buSzPct val="75000"/>
              <a:buFont typeface="Wingdings" charset="0"/>
              <a:buNone/>
            </a:pPr>
            <a:r>
              <a:rPr lang="en-AU" sz="1800" b="1">
                <a:latin typeface="Arial Narrow" charset="0"/>
                <a:cs typeface="Arial" charset="0"/>
                <a:sym typeface="Arial" charset="0"/>
              </a:rPr>
              <a:t>( </a:t>
            </a:r>
            <a:r>
              <a:rPr lang="en-AU" sz="1800" b="1">
                <a:solidFill>
                  <a:srgbClr val="006600"/>
                </a:solidFill>
                <a:latin typeface="Arial Narrow" charset="0"/>
                <a:cs typeface="Arial" charset="0"/>
                <a:sym typeface="Arial" charset="0"/>
              </a:rPr>
              <a:t>X</a:t>
            </a:r>
            <a:r>
              <a:rPr lang="en-AU" sz="1800" b="1">
                <a:latin typeface="Arial Narrow" charset="0"/>
                <a:cs typeface="Arial" charset="0"/>
                <a:sym typeface="Arial" charset="0"/>
              </a:rPr>
              <a:t> &amp; </a:t>
            </a:r>
            <a:r>
              <a:rPr lang="en-AU" sz="1800" b="1">
                <a:solidFill>
                  <a:srgbClr val="006600"/>
                </a:solidFill>
                <a:latin typeface="Arial Narrow" charset="0"/>
                <a:cs typeface="Arial" charset="0"/>
                <a:sym typeface="Arial" charset="0"/>
              </a:rPr>
              <a:t>not Y </a:t>
            </a:r>
            <a:r>
              <a:rPr lang="en-AU" sz="1800" b="1">
                <a:latin typeface="Arial Narrow" charset="0"/>
                <a:cs typeface="Arial" charset="0"/>
                <a:sym typeface="Arial" charset="0"/>
              </a:rPr>
              <a:t>)</a:t>
            </a:r>
            <a:endParaRPr lang="en-US" sz="1800" b="1">
              <a:latin typeface="Arial Narrow" charset="0"/>
              <a:cs typeface="Arial" charset="0"/>
              <a:sym typeface="Arial" charset="0"/>
            </a:endParaRPr>
          </a:p>
        </p:txBody>
      </p:sp>
      <p:sp>
        <p:nvSpPr>
          <p:cNvPr id="99342" name="Rectangle 14"/>
          <p:cNvSpPr>
            <a:spLocks/>
          </p:cNvSpPr>
          <p:nvPr/>
        </p:nvSpPr>
        <p:spPr bwMode="auto">
          <a:xfrm>
            <a:off x="5116381" y="1616076"/>
            <a:ext cx="4746625" cy="862013"/>
          </a:xfrm>
          <a:prstGeom prst="rect">
            <a:avLst/>
          </a:prstGeom>
          <a:solidFill>
            <a:srgbClr val="B2A712">
              <a:alpha val="50000"/>
            </a:srgbClr>
          </a:solidFill>
          <a:ln w="12700">
            <a:solidFill>
              <a:srgbClr val="CCCC00"/>
            </a:solidFill>
            <a:miter lim="800000"/>
            <a:headEnd/>
            <a:tailEnd/>
          </a:ln>
        </p:spPr>
        <p:txBody>
          <a:bodyPr lIns="45720" rIns="0"/>
          <a:lstStyle/>
          <a:p>
            <a:pPr defTabSz="787400" eaLnBrk="1" hangingPunct="1">
              <a:spcAft>
                <a:spcPct val="10000"/>
              </a:spcAft>
              <a:buClr>
                <a:srgbClr val="0033CC"/>
              </a:buClr>
              <a:buSzPct val="75000"/>
              <a:buFont typeface="Wingdings" charset="0"/>
              <a:buNone/>
            </a:pPr>
            <a:r>
              <a:rPr lang="en-US" sz="1600" b="1" u="sng">
                <a:latin typeface="Arial Narrow" charset="0"/>
                <a:cs typeface="Arial" charset="0"/>
                <a:sym typeface="Arial" charset="0"/>
              </a:rPr>
              <a:t>Tip #1</a:t>
            </a:r>
          </a:p>
          <a:p>
            <a:pPr defTabSz="787400" eaLnBrk="1" hangingPunct="1">
              <a:buClr>
                <a:srgbClr val="0033CC"/>
              </a:buClr>
              <a:buSzPct val="75000"/>
              <a:buFont typeface="Wingdings" charset="0"/>
              <a:buNone/>
            </a:pPr>
            <a:r>
              <a:rPr lang="en-US" sz="1600">
                <a:latin typeface="Arial Narrow" charset="0"/>
                <a:cs typeface="Arial" charset="0"/>
                <a:sym typeface="Arial" charset="0"/>
              </a:rPr>
              <a:t>Turn </a:t>
            </a:r>
            <a:r>
              <a:rPr lang="en-US" sz="1600" b="1" u="sng">
                <a:latin typeface="Arial Narrow" charset="0"/>
                <a:cs typeface="Arial" charset="0"/>
                <a:sym typeface="Arial" charset="0"/>
              </a:rPr>
              <a:t>universal</a:t>
            </a:r>
            <a:r>
              <a:rPr lang="en-US" sz="1600">
                <a:latin typeface="Arial Narrow" charset="0"/>
                <a:cs typeface="Arial" charset="0"/>
                <a:sym typeface="Arial" charset="0"/>
              </a:rPr>
              <a:t> statements into statements of the form </a:t>
            </a:r>
            <a:r>
              <a:rPr lang="ja-JP" altLang="en-US" sz="1600" b="1">
                <a:solidFill>
                  <a:srgbClr val="FF0000"/>
                </a:solidFill>
                <a:latin typeface="Arial Narrow" charset="0"/>
                <a:cs typeface="Arial" charset="0"/>
                <a:sym typeface="Arial" charset="0"/>
              </a:rPr>
              <a:t>“</a:t>
            </a:r>
            <a:r>
              <a:rPr lang="en-US" sz="1600" b="1">
                <a:solidFill>
                  <a:srgbClr val="FF0000"/>
                </a:solidFill>
                <a:latin typeface="Arial Narrow" charset="0"/>
                <a:cs typeface="Arial" charset="0"/>
                <a:sym typeface="Arial" charset="0"/>
              </a:rPr>
              <a:t>Nothing is …</a:t>
            </a:r>
            <a:r>
              <a:rPr lang="ja-JP" altLang="en-US" sz="1600" b="1">
                <a:solidFill>
                  <a:srgbClr val="FF0000"/>
                </a:solidFill>
                <a:latin typeface="Arial Narrow" charset="0"/>
                <a:cs typeface="Arial" charset="0"/>
                <a:sym typeface="Arial" charset="0"/>
              </a:rPr>
              <a:t>”</a:t>
            </a:r>
            <a:r>
              <a:rPr lang="en-US" sz="1600">
                <a:latin typeface="Arial Narrow" charset="0"/>
                <a:cs typeface="Arial" charset="0"/>
                <a:sym typeface="Arial" charset="0"/>
              </a:rPr>
              <a:t> </a:t>
            </a:r>
            <a:endParaRPr lang="en-US" sz="1600">
              <a:latin typeface="Arial Narrow" charset="0"/>
              <a:cs typeface="Arial" charset="0"/>
              <a:sym typeface="Wingdings 3" charset="0"/>
            </a:endParaRPr>
          </a:p>
        </p:txBody>
      </p:sp>
      <p:sp>
        <p:nvSpPr>
          <p:cNvPr id="99343" name="Text Box 15"/>
          <p:cNvSpPr txBox="1">
            <a:spLocks noChangeArrowheads="1"/>
          </p:cNvSpPr>
          <p:nvPr/>
        </p:nvSpPr>
        <p:spPr bwMode="auto">
          <a:xfrm>
            <a:off x="2199217" y="993776"/>
            <a:ext cx="307843"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solidFill>
                  <a:srgbClr val="006600"/>
                </a:solidFill>
                <a:cs typeface="Arial" charset="0"/>
              </a:rPr>
              <a:t>4</a:t>
            </a:r>
          </a:p>
        </p:txBody>
      </p:sp>
      <p:sp>
        <p:nvSpPr>
          <p:cNvPr id="99344" name="Rectangle 16"/>
          <p:cNvSpPr>
            <a:spLocks/>
          </p:cNvSpPr>
          <p:nvPr/>
        </p:nvSpPr>
        <p:spPr bwMode="auto">
          <a:xfrm>
            <a:off x="5111221" y="2560639"/>
            <a:ext cx="4738027" cy="1106487"/>
          </a:xfrm>
          <a:prstGeom prst="rect">
            <a:avLst/>
          </a:prstGeom>
          <a:solidFill>
            <a:srgbClr val="B2A712">
              <a:alpha val="50000"/>
            </a:srgbClr>
          </a:solidFill>
          <a:ln w="12700">
            <a:solidFill>
              <a:srgbClr val="CCCC00"/>
            </a:solidFill>
            <a:miter lim="800000"/>
            <a:headEnd/>
            <a:tailEnd/>
          </a:ln>
        </p:spPr>
        <p:txBody>
          <a:bodyPr lIns="45720" rIns="0"/>
          <a:lstStyle/>
          <a:p>
            <a:pPr marL="347663" indent="-347663" algn="just" defTabSz="787400" eaLnBrk="1" hangingPunct="1">
              <a:spcAft>
                <a:spcPct val="10000"/>
              </a:spcAft>
              <a:buClr>
                <a:srgbClr val="0033CC"/>
              </a:buClr>
              <a:buSzPct val="75000"/>
              <a:buFont typeface="Wingdings" charset="0"/>
              <a:buNone/>
            </a:pPr>
            <a:r>
              <a:rPr lang="en-US" sz="1600" b="1" u="sng">
                <a:latin typeface="Arial Narrow" charset="0"/>
                <a:cs typeface="Arial" charset="0"/>
                <a:sym typeface="Arial" charset="0"/>
              </a:rPr>
              <a:t>Tip #2</a:t>
            </a:r>
          </a:p>
          <a:p>
            <a:pPr marL="347663" indent="-347663" algn="just" defTabSz="787400" eaLnBrk="1" hangingPunct="1">
              <a:buClr>
                <a:srgbClr val="0033CC"/>
              </a:buClr>
              <a:buSzPct val="75000"/>
              <a:buFont typeface="Wingdings" charset="0"/>
              <a:buNone/>
            </a:pPr>
            <a:r>
              <a:rPr lang="ja-JP" altLang="en-US" sz="1600">
                <a:latin typeface="Arial Narrow" charset="0"/>
                <a:cs typeface="Arial" charset="0"/>
                <a:sym typeface="Arial" charset="0"/>
              </a:rPr>
              <a:t>“</a:t>
            </a:r>
            <a:r>
              <a:rPr lang="en-US" sz="1600">
                <a:latin typeface="Arial Narrow" charset="0"/>
                <a:cs typeface="Arial" charset="0"/>
                <a:sym typeface="Arial" charset="0"/>
              </a:rPr>
              <a:t> Everything is </a:t>
            </a:r>
            <a:r>
              <a:rPr lang="en-US" sz="1600">
                <a:latin typeface="Arial Narrow" charset="0"/>
                <a:cs typeface="Arial" charset="0"/>
                <a:sym typeface="Wingdings 2" charset="0"/>
              </a:rPr>
              <a:t>A </a:t>
            </a:r>
            <a:r>
              <a:rPr lang="ja-JP" altLang="en-US" sz="1600">
                <a:latin typeface="Arial Narrow" charset="0"/>
                <a:cs typeface="Arial" charset="0"/>
                <a:sym typeface="Wingdings" charset="0"/>
              </a:rPr>
              <a:t>”</a:t>
            </a:r>
            <a:r>
              <a:rPr lang="en-US" sz="1600">
                <a:solidFill>
                  <a:srgbClr val="FF3300"/>
                </a:solidFill>
                <a:latin typeface="Arial Narrow" charset="0"/>
                <a:cs typeface="Arial" charset="0"/>
                <a:sym typeface="Wingdings" charset="0"/>
              </a:rPr>
              <a:t> </a:t>
            </a:r>
            <a:r>
              <a:rPr lang="en-AU" sz="1600">
                <a:latin typeface="Arial Narrow" charset="0"/>
                <a:cs typeface="Arial" charset="0"/>
                <a:sym typeface="Arial" charset="0"/>
              </a:rPr>
              <a:t>= “ Nothing is not </a:t>
            </a:r>
            <a:r>
              <a:rPr lang="en-AU" sz="1600">
                <a:latin typeface="Arial Narrow" charset="0"/>
                <a:cs typeface="Arial" charset="0"/>
                <a:sym typeface="Wingdings 2" charset="0"/>
              </a:rPr>
              <a:t>A </a:t>
            </a:r>
            <a:r>
              <a:rPr lang="en-AU" sz="1600">
                <a:latin typeface="Arial Narrow" charset="0"/>
                <a:cs typeface="Arial" charset="0"/>
                <a:sym typeface="Wingdings" charset="0"/>
              </a:rPr>
              <a:t>”</a:t>
            </a:r>
          </a:p>
          <a:p>
            <a:pPr marL="347663" indent="-347663" algn="just" defTabSz="787400" eaLnBrk="1" hangingPunct="1">
              <a:buClr>
                <a:srgbClr val="0033CC"/>
              </a:buClr>
              <a:buSzPct val="75000"/>
              <a:buFont typeface="Wingdings" charset="0"/>
              <a:buNone/>
            </a:pPr>
            <a:r>
              <a:rPr lang="en-AU" sz="1600">
                <a:latin typeface="Arial Narrow" charset="0"/>
                <a:cs typeface="Arial" charset="0"/>
                <a:sym typeface="Wingdings" charset="0"/>
              </a:rPr>
              <a:t>“ All </a:t>
            </a:r>
            <a:r>
              <a:rPr lang="en-AU" sz="1600">
                <a:latin typeface="Arial Narrow" charset="0"/>
                <a:cs typeface="Arial" charset="0"/>
                <a:sym typeface="Wingdings 2" charset="0"/>
              </a:rPr>
              <a:t>A are B ” = “ Nothing is (A &amp; not B) ”</a:t>
            </a:r>
          </a:p>
          <a:p>
            <a:pPr marL="347663" indent="-347663" algn="just" defTabSz="787400" eaLnBrk="1" hangingPunct="1">
              <a:buClr>
                <a:srgbClr val="0033CC"/>
              </a:buClr>
              <a:buSzPct val="75000"/>
              <a:buFont typeface="Wingdings" charset="0"/>
              <a:buNone/>
            </a:pPr>
            <a:r>
              <a:rPr lang="en-AU" sz="1600">
                <a:latin typeface="Arial Narrow" charset="0"/>
                <a:cs typeface="Arial" charset="0"/>
                <a:sym typeface="Wingdings 2" charset="0"/>
              </a:rPr>
              <a:t>“ No </a:t>
            </a:r>
            <a:r>
              <a:rPr lang="en-AU" sz="1600">
                <a:latin typeface="Arial Narrow" charset="0"/>
                <a:sym typeface="Wingdings 2" charset="0"/>
              </a:rPr>
              <a:t>A is B ” = “ Nothing is (A &amp; B) ” </a:t>
            </a:r>
            <a:r>
              <a:rPr lang="en-AU" sz="1600">
                <a:latin typeface="Arial Narrow" charset="0"/>
                <a:cs typeface="Arial" charset="0"/>
                <a:sym typeface="Wingdings 2" charset="0"/>
              </a:rPr>
              <a:t> </a:t>
            </a:r>
          </a:p>
        </p:txBody>
      </p:sp>
      <p:sp>
        <p:nvSpPr>
          <p:cNvPr id="99345" name="Rectangle 17"/>
          <p:cNvSpPr>
            <a:spLocks/>
          </p:cNvSpPr>
          <p:nvPr/>
        </p:nvSpPr>
        <p:spPr bwMode="auto">
          <a:xfrm>
            <a:off x="5107782" y="3754439"/>
            <a:ext cx="4738027" cy="1374775"/>
          </a:xfrm>
          <a:prstGeom prst="rect">
            <a:avLst/>
          </a:prstGeom>
          <a:solidFill>
            <a:srgbClr val="B2A712">
              <a:alpha val="50000"/>
            </a:srgbClr>
          </a:solidFill>
          <a:ln w="12700">
            <a:solidFill>
              <a:srgbClr val="CCCC00"/>
            </a:solidFill>
            <a:miter lim="800000"/>
            <a:headEnd/>
            <a:tailEnd/>
          </a:ln>
        </p:spPr>
        <p:txBody>
          <a:bodyPr lIns="45720" rIns="0"/>
          <a:lstStyle/>
          <a:p>
            <a:pPr marL="171450" indent="-171450" algn="just" defTabSz="787400" eaLnBrk="1" hangingPunct="1">
              <a:spcAft>
                <a:spcPct val="10000"/>
              </a:spcAft>
              <a:buClr>
                <a:srgbClr val="0033CC"/>
              </a:buClr>
              <a:buSzPct val="75000"/>
              <a:buFont typeface="Wingdings" charset="0"/>
              <a:buNone/>
            </a:pPr>
            <a:r>
              <a:rPr lang="en-US" sz="1600" b="1" u="sng">
                <a:latin typeface="Arial Narrow" charset="0"/>
                <a:cs typeface="Arial" charset="0"/>
                <a:sym typeface="Arial" charset="0"/>
              </a:rPr>
              <a:t>Tip #3</a:t>
            </a:r>
          </a:p>
          <a:p>
            <a:pPr marL="171450" indent="-171450" defTabSz="787400" eaLnBrk="1" hangingPunct="1">
              <a:spcAft>
                <a:spcPct val="10000"/>
              </a:spcAft>
              <a:buClr>
                <a:schemeClr val="tx1"/>
              </a:buClr>
              <a:buSzPct val="75000"/>
              <a:buFont typeface="Wingdings 2" charset="0"/>
              <a:buChar char="ì"/>
            </a:pPr>
            <a:r>
              <a:rPr lang="en-US" sz="1600">
                <a:latin typeface="Arial Narrow" charset="0"/>
                <a:cs typeface="Arial" charset="0"/>
                <a:sym typeface="Arial" charset="0"/>
              </a:rPr>
              <a:t>If different set of regions are connected by </a:t>
            </a:r>
            <a:r>
              <a:rPr lang="ja-JP" altLang="en-US" sz="1600" b="1">
                <a:latin typeface="Arial Narrow" charset="0"/>
                <a:cs typeface="Arial" charset="0"/>
                <a:sym typeface="Arial" charset="0"/>
              </a:rPr>
              <a:t>“</a:t>
            </a:r>
            <a:r>
              <a:rPr lang="en-US" sz="1600" b="1" u="sng">
                <a:latin typeface="Arial Narrow" charset="0"/>
                <a:cs typeface="Arial" charset="0"/>
                <a:sym typeface="Arial" charset="0"/>
              </a:rPr>
              <a:t>or</a:t>
            </a:r>
            <a:r>
              <a:rPr lang="ja-JP" altLang="en-US" sz="1600" b="1">
                <a:latin typeface="Arial Narrow" charset="0"/>
                <a:cs typeface="Arial" charset="0"/>
                <a:sym typeface="Arial" charset="0"/>
              </a:rPr>
              <a:t>”</a:t>
            </a:r>
            <a:r>
              <a:rPr lang="en-US" sz="1600">
                <a:latin typeface="Arial Narrow" charset="0"/>
                <a:cs typeface="Arial" charset="0"/>
                <a:sym typeface="Arial" charset="0"/>
              </a:rPr>
              <a:t>, then take the </a:t>
            </a:r>
            <a:r>
              <a:rPr lang="en-US" sz="1600" b="1" u="sng">
                <a:latin typeface="Arial Narrow" charset="0"/>
                <a:cs typeface="Arial" charset="0"/>
                <a:sym typeface="Arial" charset="0"/>
              </a:rPr>
              <a:t>union</a:t>
            </a:r>
            <a:r>
              <a:rPr lang="en-US" sz="1600">
                <a:latin typeface="Arial Narrow" charset="0"/>
                <a:cs typeface="Arial" charset="0"/>
                <a:sym typeface="Arial" charset="0"/>
              </a:rPr>
              <a:t> of the sets (i.e., </a:t>
            </a:r>
            <a:r>
              <a:rPr lang="en-US" sz="1600" b="1" u="sng">
                <a:latin typeface="Arial Narrow" charset="0"/>
                <a:cs typeface="Arial" charset="0"/>
                <a:sym typeface="Arial" charset="0"/>
              </a:rPr>
              <a:t>all</a:t>
            </a:r>
            <a:r>
              <a:rPr lang="en-US" sz="1600">
                <a:latin typeface="Arial Narrow" charset="0"/>
                <a:cs typeface="Arial" charset="0"/>
                <a:sym typeface="Arial" charset="0"/>
              </a:rPr>
              <a:t> the regions involved)</a:t>
            </a:r>
          </a:p>
          <a:p>
            <a:pPr marL="171450" indent="-171450" defTabSz="787400" eaLnBrk="1" hangingPunct="1">
              <a:buClr>
                <a:schemeClr val="tx1"/>
              </a:buClr>
              <a:buSzPct val="75000"/>
              <a:buFont typeface="Wingdings 2" charset="0"/>
              <a:buChar char="ì"/>
            </a:pPr>
            <a:r>
              <a:rPr lang="en-US" sz="1600">
                <a:latin typeface="Arial Narrow" charset="0"/>
                <a:cs typeface="Arial" charset="0"/>
                <a:sym typeface="Arial" charset="0"/>
              </a:rPr>
              <a:t>If different sets of regions are connected by </a:t>
            </a:r>
            <a:r>
              <a:rPr lang="ja-JP" altLang="en-US" sz="1600">
                <a:latin typeface="Arial Narrow" charset="0"/>
                <a:cs typeface="Arial" charset="0"/>
                <a:sym typeface="Arial" charset="0"/>
              </a:rPr>
              <a:t>“</a:t>
            </a:r>
            <a:r>
              <a:rPr lang="en-US" sz="1600" b="1" u="sng">
                <a:latin typeface="Arial Narrow" charset="0"/>
                <a:cs typeface="Arial" charset="0"/>
                <a:sym typeface="Arial" charset="0"/>
              </a:rPr>
              <a:t>and</a:t>
            </a:r>
            <a:r>
              <a:rPr lang="ja-JP" altLang="en-US" sz="1600">
                <a:latin typeface="Arial Narrow" charset="0"/>
                <a:cs typeface="Arial" charset="0"/>
                <a:sym typeface="Arial" charset="0"/>
              </a:rPr>
              <a:t>”</a:t>
            </a:r>
            <a:r>
              <a:rPr lang="en-US" sz="1600">
                <a:latin typeface="Arial Narrow" charset="0"/>
                <a:cs typeface="Arial" charset="0"/>
                <a:sym typeface="Arial" charset="0"/>
              </a:rPr>
              <a:t>, then take the </a:t>
            </a:r>
            <a:r>
              <a:rPr lang="en-US" sz="1600" b="1" u="sng">
                <a:latin typeface="Arial Narrow" charset="0"/>
                <a:cs typeface="Arial" charset="0"/>
                <a:sym typeface="Arial" charset="0"/>
              </a:rPr>
              <a:t>intersection</a:t>
            </a:r>
            <a:r>
              <a:rPr lang="en-US" sz="1600">
                <a:latin typeface="Arial Narrow" charset="0"/>
                <a:cs typeface="Arial" charset="0"/>
                <a:sym typeface="Arial" charset="0"/>
              </a:rPr>
              <a:t> (i.e., the </a:t>
            </a:r>
            <a:r>
              <a:rPr lang="en-US" sz="1600" b="1" u="sng">
                <a:latin typeface="Arial Narrow" charset="0"/>
                <a:cs typeface="Arial" charset="0"/>
                <a:sym typeface="Arial" charset="0"/>
              </a:rPr>
              <a:t>common</a:t>
            </a:r>
            <a:r>
              <a:rPr lang="en-US" sz="1600">
                <a:latin typeface="Arial Narrow" charset="0"/>
                <a:cs typeface="Arial" charset="0"/>
                <a:sym typeface="Arial" charset="0"/>
              </a:rPr>
              <a:t> regions)</a:t>
            </a:r>
            <a:endParaRPr lang="en-US" sz="1600">
              <a:latin typeface="Arial Narrow" charset="0"/>
              <a:cs typeface="Arial" charset="0"/>
              <a:sym typeface="Wingdings 3" charset="0"/>
            </a:endParaRPr>
          </a:p>
        </p:txBody>
      </p:sp>
      <p:sp>
        <p:nvSpPr>
          <p:cNvPr id="99346" name="Rectangle 18"/>
          <p:cNvSpPr>
            <a:spLocks/>
          </p:cNvSpPr>
          <p:nvPr/>
        </p:nvSpPr>
        <p:spPr bwMode="auto">
          <a:xfrm>
            <a:off x="5100902" y="5224463"/>
            <a:ext cx="4746625" cy="862012"/>
          </a:xfrm>
          <a:prstGeom prst="rect">
            <a:avLst/>
          </a:prstGeom>
          <a:solidFill>
            <a:srgbClr val="B2A712">
              <a:alpha val="50000"/>
            </a:srgbClr>
          </a:solidFill>
          <a:ln w="12700">
            <a:solidFill>
              <a:srgbClr val="CCCC00"/>
            </a:solidFill>
            <a:miter lim="800000"/>
            <a:headEnd/>
            <a:tailEnd/>
          </a:ln>
        </p:spPr>
        <p:txBody>
          <a:bodyPr lIns="45720" rIns="0"/>
          <a:lstStyle/>
          <a:p>
            <a:pPr defTabSz="787400" eaLnBrk="1" hangingPunct="1">
              <a:spcAft>
                <a:spcPct val="10000"/>
              </a:spcAft>
              <a:buClr>
                <a:srgbClr val="0033CC"/>
              </a:buClr>
              <a:buSzPct val="75000"/>
              <a:buFont typeface="Wingdings" charset="0"/>
              <a:buNone/>
            </a:pPr>
            <a:r>
              <a:rPr lang="en-US" sz="1600" b="1" u="sng">
                <a:latin typeface="Arial Narrow" charset="0"/>
                <a:cs typeface="Arial" charset="0"/>
                <a:sym typeface="Arial" charset="0"/>
              </a:rPr>
              <a:t>Tip #4</a:t>
            </a:r>
          </a:p>
          <a:p>
            <a:pPr defTabSz="787400" eaLnBrk="1" hangingPunct="1">
              <a:buClr>
                <a:srgbClr val="0033CC"/>
              </a:buClr>
              <a:buSzPct val="75000"/>
              <a:buFont typeface="Wingdings" charset="0"/>
              <a:buNone/>
            </a:pPr>
            <a:r>
              <a:rPr lang="en-US" sz="1600">
                <a:latin typeface="Arial Narrow" charset="0"/>
                <a:cs typeface="Arial" charset="0"/>
                <a:sym typeface="Arial" charset="0"/>
              </a:rPr>
              <a:t>Turn </a:t>
            </a:r>
            <a:r>
              <a:rPr lang="en-US" sz="1600" b="1" u="sng">
                <a:latin typeface="Arial Narrow" charset="0"/>
                <a:cs typeface="Arial" charset="0"/>
                <a:sym typeface="Arial" charset="0"/>
              </a:rPr>
              <a:t>existential</a:t>
            </a:r>
            <a:r>
              <a:rPr lang="en-US" sz="1600">
                <a:latin typeface="Arial Narrow" charset="0"/>
                <a:cs typeface="Arial" charset="0"/>
                <a:sym typeface="Arial" charset="0"/>
              </a:rPr>
              <a:t> statements into statements of the form </a:t>
            </a:r>
            <a:r>
              <a:rPr lang="ja-JP" altLang="en-US" sz="1600" b="1">
                <a:solidFill>
                  <a:srgbClr val="0000FF"/>
                </a:solidFill>
                <a:latin typeface="Arial Narrow" charset="0"/>
                <a:cs typeface="Arial" charset="0"/>
                <a:sym typeface="Arial" charset="0"/>
              </a:rPr>
              <a:t>“</a:t>
            </a:r>
            <a:r>
              <a:rPr lang="en-US" sz="1600" b="1">
                <a:solidFill>
                  <a:srgbClr val="0000FF"/>
                </a:solidFill>
                <a:latin typeface="Arial Narrow" charset="0"/>
                <a:cs typeface="Arial" charset="0"/>
                <a:sym typeface="Arial" charset="0"/>
              </a:rPr>
              <a:t>Something is …</a:t>
            </a:r>
            <a:r>
              <a:rPr lang="ja-JP" altLang="en-US" sz="1600" b="1">
                <a:solidFill>
                  <a:srgbClr val="0000FF"/>
                </a:solidFill>
                <a:latin typeface="Arial Narrow" charset="0"/>
                <a:cs typeface="Arial" charset="0"/>
                <a:sym typeface="Arial" charset="0"/>
              </a:rPr>
              <a:t>”</a:t>
            </a:r>
            <a:r>
              <a:rPr lang="en-US" sz="1600">
                <a:solidFill>
                  <a:srgbClr val="0000FF"/>
                </a:solidFill>
                <a:latin typeface="Arial Narrow" charset="0"/>
                <a:cs typeface="Arial" charset="0"/>
                <a:sym typeface="Arial" charset="0"/>
              </a:rPr>
              <a:t> </a:t>
            </a:r>
            <a:endParaRPr lang="en-US" sz="1600">
              <a:solidFill>
                <a:srgbClr val="0000FF"/>
              </a:solidFill>
              <a:latin typeface="Arial Narrow" charset="0"/>
              <a:cs typeface="Arial" charset="0"/>
              <a:sym typeface="Wingdings 3" charset="0"/>
            </a:endParaRPr>
          </a:p>
        </p:txBody>
      </p:sp>
      <p:sp>
        <p:nvSpPr>
          <p:cNvPr id="99347" name="Rectangle 19"/>
          <p:cNvSpPr>
            <a:spLocks/>
          </p:cNvSpPr>
          <p:nvPr/>
        </p:nvSpPr>
        <p:spPr bwMode="auto">
          <a:xfrm>
            <a:off x="5095743" y="6186489"/>
            <a:ext cx="4738026" cy="617537"/>
          </a:xfrm>
          <a:prstGeom prst="rect">
            <a:avLst/>
          </a:prstGeom>
          <a:solidFill>
            <a:srgbClr val="B2A712">
              <a:alpha val="50000"/>
            </a:srgbClr>
          </a:solidFill>
          <a:ln w="12700">
            <a:solidFill>
              <a:srgbClr val="CCCC00"/>
            </a:solidFill>
            <a:miter lim="800000"/>
            <a:headEnd/>
            <a:tailEnd/>
          </a:ln>
        </p:spPr>
        <p:txBody>
          <a:bodyPr lIns="45720" rIns="0"/>
          <a:lstStyle/>
          <a:p>
            <a:pPr marL="347663" indent="-347663" algn="just" defTabSz="787400" eaLnBrk="1" hangingPunct="1">
              <a:spcAft>
                <a:spcPct val="10000"/>
              </a:spcAft>
              <a:buClr>
                <a:srgbClr val="0033CC"/>
              </a:buClr>
              <a:buSzPct val="75000"/>
              <a:buFont typeface="Wingdings" charset="0"/>
              <a:buNone/>
            </a:pPr>
            <a:r>
              <a:rPr lang="en-US" sz="1600" b="1" u="sng">
                <a:latin typeface="Arial Narrow" charset="0"/>
                <a:cs typeface="Arial" charset="0"/>
                <a:sym typeface="Arial" charset="0"/>
              </a:rPr>
              <a:t>Tip #5</a:t>
            </a:r>
          </a:p>
          <a:p>
            <a:pPr marL="347663" indent="-347663" algn="just" defTabSz="787400" eaLnBrk="1" hangingPunct="1">
              <a:buClr>
                <a:srgbClr val="0033CC"/>
              </a:buClr>
              <a:buSzPct val="75000"/>
              <a:buFont typeface="Wingdings" charset="0"/>
              <a:buNone/>
            </a:pPr>
            <a:r>
              <a:rPr lang="en-AU" sz="1600">
                <a:latin typeface="Arial Narrow" charset="0"/>
                <a:cs typeface="Arial" charset="0"/>
                <a:sym typeface="Wingdings" charset="0"/>
              </a:rPr>
              <a:t>“ Some </a:t>
            </a:r>
            <a:r>
              <a:rPr lang="en-AU" sz="1600">
                <a:latin typeface="Arial Narrow" charset="0"/>
                <a:cs typeface="Arial" charset="0"/>
                <a:sym typeface="Wingdings 2" charset="0"/>
              </a:rPr>
              <a:t>A is B ” = “ Something is (A &amp; B) ” </a:t>
            </a:r>
          </a:p>
        </p:txBody>
      </p:sp>
      <p:sp>
        <p:nvSpPr>
          <p:cNvPr id="99348" name="Text Box 20"/>
          <p:cNvSpPr txBox="1">
            <a:spLocks noChangeArrowheads="1"/>
          </p:cNvSpPr>
          <p:nvPr/>
        </p:nvSpPr>
        <p:spPr bwMode="auto">
          <a:xfrm>
            <a:off x="943769" y="596901"/>
            <a:ext cx="307843"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solidFill>
                  <a:srgbClr val="006600"/>
                </a:solidFill>
                <a:cs typeface="Arial" charset="0"/>
              </a:rPr>
              <a:t>1</a:t>
            </a:r>
          </a:p>
        </p:txBody>
      </p:sp>
      <p:sp>
        <p:nvSpPr>
          <p:cNvPr id="99349" name="Text Box 21"/>
          <p:cNvSpPr txBox="1">
            <a:spLocks noChangeArrowheads="1"/>
          </p:cNvSpPr>
          <p:nvPr/>
        </p:nvSpPr>
        <p:spPr bwMode="auto">
          <a:xfrm>
            <a:off x="1413273" y="596901"/>
            <a:ext cx="307842"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1800" b="1">
                <a:solidFill>
                  <a:srgbClr val="006600"/>
                </a:solidFill>
                <a:cs typeface="Arial" charset="0"/>
              </a:rPr>
              <a:t>2</a:t>
            </a:r>
          </a:p>
        </p:txBody>
      </p:sp>
      <p:sp>
        <p:nvSpPr>
          <p:cNvPr id="99350" name="Text Box 22"/>
          <p:cNvSpPr txBox="1">
            <a:spLocks noChangeArrowheads="1"/>
          </p:cNvSpPr>
          <p:nvPr/>
        </p:nvSpPr>
        <p:spPr bwMode="auto">
          <a:xfrm>
            <a:off x="1869017" y="596901"/>
            <a:ext cx="307843" cy="366713"/>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1800" b="1">
                <a:solidFill>
                  <a:srgbClr val="006600"/>
                </a:solidFill>
                <a:cs typeface="Arial" charset="0"/>
              </a:rPr>
              <a:t>3</a:t>
            </a:r>
          </a:p>
        </p:txBody>
      </p:sp>
      <p:sp>
        <p:nvSpPr>
          <p:cNvPr id="99351" name="Freeform 23"/>
          <p:cNvSpPr>
            <a:spLocks/>
          </p:cNvSpPr>
          <p:nvPr/>
        </p:nvSpPr>
        <p:spPr bwMode="auto">
          <a:xfrm rot="5594368">
            <a:off x="1474060" y="337411"/>
            <a:ext cx="385762" cy="266567"/>
          </a:xfrm>
          <a:custGeom>
            <a:avLst/>
            <a:gdLst>
              <a:gd name="T0" fmla="*/ 0 w 380"/>
              <a:gd name="T1" fmla="*/ 0 h 100"/>
              <a:gd name="T2" fmla="*/ 16 w 380"/>
              <a:gd name="T3" fmla="*/ 79 h 100"/>
              <a:gd name="T4" fmla="*/ 380 w 380"/>
              <a:gd name="T5" fmla="*/ 100 h 100"/>
            </a:gdLst>
            <a:ahLst/>
            <a:cxnLst>
              <a:cxn ang="0">
                <a:pos x="T0" y="T1"/>
              </a:cxn>
              <a:cxn ang="0">
                <a:pos x="T2" y="T3"/>
              </a:cxn>
              <a:cxn ang="0">
                <a:pos x="T4" y="T5"/>
              </a:cxn>
            </a:cxnLst>
            <a:rect l="0" t="0" r="r" b="b"/>
            <a:pathLst>
              <a:path w="380" h="100">
                <a:moveTo>
                  <a:pt x="0" y="0"/>
                </a:moveTo>
                <a:lnTo>
                  <a:pt x="16" y="79"/>
                </a:lnTo>
                <a:lnTo>
                  <a:pt x="380" y="100"/>
                </a:lnTo>
              </a:path>
            </a:pathLst>
          </a:custGeom>
          <a:noFill/>
          <a:ln w="3810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99352" name="Rectangle 24"/>
          <p:cNvSpPr>
            <a:spLocks noChangeArrowheads="1"/>
          </p:cNvSpPr>
          <p:nvPr/>
        </p:nvSpPr>
        <p:spPr bwMode="auto">
          <a:xfrm>
            <a:off x="224367" y="4427539"/>
            <a:ext cx="3815913"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marL="227013" indent="-227013" eaLnBrk="1" hangingPunct="1">
              <a:lnSpc>
                <a:spcPct val="120000"/>
              </a:lnSpc>
              <a:buClr>
                <a:srgbClr val="0033CC"/>
              </a:buClr>
              <a:buSzPct val="75000"/>
              <a:buFont typeface="Wingdings" charset="0"/>
              <a:buNone/>
            </a:pPr>
            <a:r>
              <a:rPr lang="en-US" sz="1700">
                <a:solidFill>
                  <a:schemeClr val="bg1"/>
                </a:solidFill>
                <a:latin typeface="Arial Narrow" charset="0"/>
                <a:sym typeface="Arial" charset="0"/>
              </a:rPr>
              <a:t>=	Something is ( (</a:t>
            </a:r>
            <a:r>
              <a:rPr lang="en-US" sz="1700">
                <a:solidFill>
                  <a:srgbClr val="009900"/>
                </a:solidFill>
                <a:latin typeface="Arial Narrow" charset="0"/>
                <a:sym typeface="Arial" charset="0"/>
              </a:rPr>
              <a:t>X</a:t>
            </a:r>
            <a:r>
              <a:rPr lang="en-US" sz="1700">
                <a:solidFill>
                  <a:schemeClr val="bg1"/>
                </a:solidFill>
                <a:latin typeface="Arial Narrow" charset="0"/>
                <a:sym typeface="Arial" charset="0"/>
              </a:rPr>
              <a:t> &amp; </a:t>
            </a:r>
            <a:r>
              <a:rPr lang="en-US" sz="1700">
                <a:solidFill>
                  <a:srgbClr val="009900"/>
                </a:solidFill>
                <a:latin typeface="Arial Narrow" charset="0"/>
                <a:sym typeface="Arial" charset="0"/>
              </a:rPr>
              <a:t>Y</a:t>
            </a:r>
            <a:r>
              <a:rPr lang="en-US" sz="1700">
                <a:solidFill>
                  <a:schemeClr val="bg1"/>
                </a:solidFill>
                <a:latin typeface="Arial Narrow" charset="0"/>
                <a:sym typeface="Arial" charset="0"/>
              </a:rPr>
              <a:t>)  </a:t>
            </a:r>
            <a:r>
              <a:rPr lang="en-US" sz="1700" u="sng">
                <a:solidFill>
                  <a:schemeClr val="bg1"/>
                </a:solidFill>
                <a:latin typeface="Arial Narrow" charset="0"/>
                <a:sym typeface="Arial" charset="0"/>
              </a:rPr>
              <a:t>or</a:t>
            </a:r>
            <a:r>
              <a:rPr lang="en-US" sz="1700">
                <a:solidFill>
                  <a:schemeClr val="bg1"/>
                </a:solidFill>
                <a:latin typeface="Arial Narrow" charset="0"/>
                <a:sym typeface="Arial" charset="0"/>
              </a:rPr>
              <a:t>  (</a:t>
            </a:r>
            <a:r>
              <a:rPr lang="en-US" sz="1700">
                <a:solidFill>
                  <a:srgbClr val="009900"/>
                </a:solidFill>
                <a:latin typeface="Arial Narrow" charset="0"/>
                <a:sym typeface="Arial" charset="0"/>
              </a:rPr>
              <a:t>not X</a:t>
            </a:r>
            <a:r>
              <a:rPr lang="en-US" sz="1700">
                <a:solidFill>
                  <a:schemeClr val="bg1"/>
                </a:solidFill>
                <a:latin typeface="Arial Narrow" charset="0"/>
                <a:sym typeface="Arial" charset="0"/>
              </a:rPr>
              <a:t> &amp; </a:t>
            </a:r>
            <a:r>
              <a:rPr lang="en-US" sz="1700">
                <a:solidFill>
                  <a:srgbClr val="009900"/>
                </a:solidFill>
                <a:latin typeface="Arial Narrow" charset="0"/>
                <a:sym typeface="Arial" charset="0"/>
              </a:rPr>
              <a:t>not Y</a:t>
            </a:r>
            <a:r>
              <a:rPr lang="en-US" sz="1700">
                <a:solidFill>
                  <a:schemeClr val="bg1"/>
                </a:solidFill>
                <a:latin typeface="Arial Narrow" charset="0"/>
                <a:sym typeface="Arial" charset="0"/>
              </a:rPr>
              <a:t>) )</a:t>
            </a:r>
          </a:p>
        </p:txBody>
      </p:sp>
      <p:sp>
        <p:nvSpPr>
          <p:cNvPr id="99353" name="Rectangle 25"/>
          <p:cNvSpPr>
            <a:spLocks noChangeArrowheads="1"/>
          </p:cNvSpPr>
          <p:nvPr/>
        </p:nvSpPr>
        <p:spPr bwMode="auto">
          <a:xfrm>
            <a:off x="2007792" y="5051426"/>
            <a:ext cx="28409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20000"/>
              </a:lnSpc>
              <a:buClr>
                <a:srgbClr val="0033CC"/>
              </a:buClr>
              <a:buSzPct val="75000"/>
              <a:buFont typeface="Wingdings" charset="0"/>
              <a:buNone/>
            </a:pPr>
            <a:r>
              <a:rPr lang="en-US" sz="1700">
                <a:solidFill>
                  <a:schemeClr val="bg1"/>
                </a:solidFill>
                <a:latin typeface="Arial Narrow" charset="0"/>
                <a:sym typeface="Wingdings 3" charset="0"/>
              </a:rPr>
              <a:t>2</a:t>
            </a:r>
          </a:p>
        </p:txBody>
      </p:sp>
      <p:sp>
        <p:nvSpPr>
          <p:cNvPr id="99354" name="Rectangle 26"/>
          <p:cNvSpPr>
            <a:spLocks noChangeArrowheads="1"/>
          </p:cNvSpPr>
          <p:nvPr/>
        </p:nvSpPr>
        <p:spPr bwMode="auto">
          <a:xfrm>
            <a:off x="2497932" y="5095875"/>
            <a:ext cx="284090" cy="353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700">
                <a:solidFill>
                  <a:schemeClr val="bg1"/>
                </a:solidFill>
                <a:latin typeface="Arial Narrow" charset="0"/>
                <a:sym typeface="Wingdings 3" charset="0"/>
              </a:rPr>
              <a:t>4</a:t>
            </a:r>
          </a:p>
        </p:txBody>
      </p:sp>
      <p:sp>
        <p:nvSpPr>
          <p:cNvPr id="99355" name="Rectangle 27"/>
          <p:cNvSpPr>
            <a:spLocks noChangeArrowheads="1"/>
          </p:cNvSpPr>
          <p:nvPr/>
        </p:nvSpPr>
        <p:spPr bwMode="auto">
          <a:xfrm>
            <a:off x="1905530" y="4843462"/>
            <a:ext cx="1205970" cy="287337"/>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9356" name="Rectangle 28"/>
          <p:cNvSpPr>
            <a:spLocks noChangeArrowheads="1"/>
          </p:cNvSpPr>
          <p:nvPr/>
        </p:nvSpPr>
        <p:spPr bwMode="auto">
          <a:xfrm>
            <a:off x="3677709" y="4851400"/>
            <a:ext cx="1084791" cy="24130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Tree>
    <p:extLst>
      <p:ext uri="{BB962C8B-B14F-4D97-AF65-F5344CB8AC3E}">
        <p14:creationId xmlns:p14="http://schemas.microsoft.com/office/powerpoint/2010/main" val="19295275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9334"/>
                                        </p:tgtEl>
                                        <p:attrNameLst>
                                          <p:attrName>style.visibility</p:attrName>
                                        </p:attrNameLst>
                                      </p:cBhvr>
                                      <p:to>
                                        <p:strVal val="visible"/>
                                      </p:to>
                                    </p:set>
                                    <p:animEffect transition="in" filter="fade">
                                      <p:cBhvr>
                                        <p:cTn id="7" dur="500"/>
                                        <p:tgtEl>
                                          <p:spTgt spid="993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9332"/>
                                        </p:tgtEl>
                                        <p:attrNameLst>
                                          <p:attrName>style.visibility</p:attrName>
                                        </p:attrNameLst>
                                      </p:cBhvr>
                                      <p:to>
                                        <p:strVal val="visible"/>
                                      </p:to>
                                    </p:set>
                                    <p:animEffect transition="in" filter="fade">
                                      <p:cBhvr>
                                        <p:cTn id="10" dur="500"/>
                                        <p:tgtEl>
                                          <p:spTgt spid="9933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9333"/>
                                        </p:tgtEl>
                                        <p:attrNameLst>
                                          <p:attrName>style.visibility</p:attrName>
                                        </p:attrNameLst>
                                      </p:cBhvr>
                                      <p:to>
                                        <p:strVal val="visible"/>
                                      </p:to>
                                    </p:set>
                                    <p:animEffect transition="in" filter="fade">
                                      <p:cBhvr>
                                        <p:cTn id="13" dur="500"/>
                                        <p:tgtEl>
                                          <p:spTgt spid="9933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9338"/>
                                        </p:tgtEl>
                                        <p:attrNameLst>
                                          <p:attrName>style.visibility</p:attrName>
                                        </p:attrNameLst>
                                      </p:cBhvr>
                                      <p:to>
                                        <p:strVal val="visible"/>
                                      </p:to>
                                    </p:set>
                                    <p:animEffect transition="in" filter="fade">
                                      <p:cBhvr>
                                        <p:cTn id="16" dur="500"/>
                                        <p:tgtEl>
                                          <p:spTgt spid="9933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9339"/>
                                        </p:tgtEl>
                                        <p:attrNameLst>
                                          <p:attrName>style.visibility</p:attrName>
                                        </p:attrNameLst>
                                      </p:cBhvr>
                                      <p:to>
                                        <p:strVal val="visible"/>
                                      </p:to>
                                    </p:set>
                                    <p:animEffect transition="in" filter="fade">
                                      <p:cBhvr>
                                        <p:cTn id="19" dur="500"/>
                                        <p:tgtEl>
                                          <p:spTgt spid="9933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9335"/>
                                        </p:tgtEl>
                                        <p:attrNameLst>
                                          <p:attrName>style.visibility</p:attrName>
                                        </p:attrNameLst>
                                      </p:cBhvr>
                                      <p:to>
                                        <p:strVal val="visible"/>
                                      </p:to>
                                    </p:set>
                                    <p:animEffect transition="in" filter="fade">
                                      <p:cBhvr>
                                        <p:cTn id="22" dur="500"/>
                                        <p:tgtEl>
                                          <p:spTgt spid="9933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9336"/>
                                        </p:tgtEl>
                                        <p:attrNameLst>
                                          <p:attrName>style.visibility</p:attrName>
                                        </p:attrNameLst>
                                      </p:cBhvr>
                                      <p:to>
                                        <p:strVal val="visible"/>
                                      </p:to>
                                    </p:set>
                                    <p:animEffect transition="in" filter="fade">
                                      <p:cBhvr>
                                        <p:cTn id="25" dur="500"/>
                                        <p:tgtEl>
                                          <p:spTgt spid="9933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9348"/>
                                        </p:tgtEl>
                                        <p:attrNameLst>
                                          <p:attrName>style.visibility</p:attrName>
                                        </p:attrNameLst>
                                      </p:cBhvr>
                                      <p:to>
                                        <p:strVal val="visible"/>
                                      </p:to>
                                    </p:set>
                                    <p:animEffect transition="in" filter="fade">
                                      <p:cBhvr>
                                        <p:cTn id="28" dur="500"/>
                                        <p:tgtEl>
                                          <p:spTgt spid="9934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99349"/>
                                        </p:tgtEl>
                                        <p:attrNameLst>
                                          <p:attrName>style.visibility</p:attrName>
                                        </p:attrNameLst>
                                      </p:cBhvr>
                                      <p:to>
                                        <p:strVal val="visible"/>
                                      </p:to>
                                    </p:set>
                                    <p:animEffect transition="in" filter="fade">
                                      <p:cBhvr>
                                        <p:cTn id="31" dur="500"/>
                                        <p:tgtEl>
                                          <p:spTgt spid="9934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99350"/>
                                        </p:tgtEl>
                                        <p:attrNameLst>
                                          <p:attrName>style.visibility</p:attrName>
                                        </p:attrNameLst>
                                      </p:cBhvr>
                                      <p:to>
                                        <p:strVal val="visible"/>
                                      </p:to>
                                    </p:set>
                                    <p:animEffect transition="in" filter="fade">
                                      <p:cBhvr>
                                        <p:cTn id="34" dur="500"/>
                                        <p:tgtEl>
                                          <p:spTgt spid="9935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99343"/>
                                        </p:tgtEl>
                                        <p:attrNameLst>
                                          <p:attrName>style.visibility</p:attrName>
                                        </p:attrNameLst>
                                      </p:cBhvr>
                                      <p:to>
                                        <p:strVal val="visible"/>
                                      </p:to>
                                    </p:set>
                                    <p:animEffect transition="in" filter="fade">
                                      <p:cBhvr>
                                        <p:cTn id="37" dur="500"/>
                                        <p:tgtEl>
                                          <p:spTgt spid="9934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9337">
                                            <p:bg/>
                                          </p:spTgt>
                                        </p:tgtEl>
                                        <p:attrNameLst>
                                          <p:attrName>style.visibility</p:attrName>
                                        </p:attrNameLst>
                                      </p:cBhvr>
                                      <p:to>
                                        <p:strVal val="visible"/>
                                      </p:to>
                                    </p:set>
                                    <p:animEffect transition="in" filter="fade">
                                      <p:cBhvr>
                                        <p:cTn id="42" dur="500"/>
                                        <p:tgtEl>
                                          <p:spTgt spid="99337">
                                            <p:bg/>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99337">
                                            <p:txEl>
                                              <p:pRg st="0" end="0"/>
                                            </p:txEl>
                                          </p:spTgt>
                                        </p:tgtEl>
                                        <p:attrNameLst>
                                          <p:attrName>style.visibility</p:attrName>
                                        </p:attrNameLst>
                                      </p:cBhvr>
                                      <p:to>
                                        <p:strVal val="visible"/>
                                      </p:to>
                                    </p:set>
                                    <p:animEffect transition="in" filter="fade">
                                      <p:cBhvr>
                                        <p:cTn id="45" dur="500"/>
                                        <p:tgtEl>
                                          <p:spTgt spid="99337">
                                            <p:txEl>
                                              <p:pRg st="0" end="0"/>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99337">
                                            <p:txEl>
                                              <p:pRg st="1" end="1"/>
                                            </p:txEl>
                                          </p:spTgt>
                                        </p:tgtEl>
                                        <p:attrNameLst>
                                          <p:attrName>style.visibility</p:attrName>
                                        </p:attrNameLst>
                                      </p:cBhvr>
                                      <p:to>
                                        <p:strVal val="visible"/>
                                      </p:to>
                                    </p:set>
                                    <p:animEffect transition="in" filter="fade">
                                      <p:cBhvr>
                                        <p:cTn id="50" dur="500"/>
                                        <p:tgtEl>
                                          <p:spTgt spid="99337">
                                            <p:txEl>
                                              <p:pRg st="1" end="1"/>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99337">
                                            <p:txEl>
                                              <p:pRg st="2" end="2"/>
                                            </p:txEl>
                                          </p:spTgt>
                                        </p:tgtEl>
                                        <p:attrNameLst>
                                          <p:attrName>style.visibility</p:attrName>
                                        </p:attrNameLst>
                                      </p:cBhvr>
                                      <p:to>
                                        <p:strVal val="visible"/>
                                      </p:to>
                                    </p:set>
                                    <p:animEffect transition="in" filter="fade">
                                      <p:cBhvr>
                                        <p:cTn id="55" dur="500"/>
                                        <p:tgtEl>
                                          <p:spTgt spid="99337">
                                            <p:txEl>
                                              <p:pRg st="2" end="2"/>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99337">
                                            <p:txEl>
                                              <p:pRg st="3" end="3"/>
                                            </p:txEl>
                                          </p:spTgt>
                                        </p:tgtEl>
                                        <p:attrNameLst>
                                          <p:attrName>style.visibility</p:attrName>
                                        </p:attrNameLst>
                                      </p:cBhvr>
                                      <p:to>
                                        <p:strVal val="visible"/>
                                      </p:to>
                                    </p:set>
                                    <p:animEffect transition="in" filter="fade">
                                      <p:cBhvr>
                                        <p:cTn id="60" dur="500"/>
                                        <p:tgtEl>
                                          <p:spTgt spid="99337">
                                            <p:txEl>
                                              <p:pRg st="3" end="3"/>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99337">
                                            <p:txEl>
                                              <p:pRg st="4" end="4"/>
                                            </p:txEl>
                                          </p:spTgt>
                                        </p:tgtEl>
                                        <p:attrNameLst>
                                          <p:attrName>style.visibility</p:attrName>
                                        </p:attrNameLst>
                                      </p:cBhvr>
                                      <p:to>
                                        <p:strVal val="visible"/>
                                      </p:to>
                                    </p:set>
                                    <p:animEffect transition="in" filter="fade">
                                      <p:cBhvr>
                                        <p:cTn id="65" dur="500"/>
                                        <p:tgtEl>
                                          <p:spTgt spid="99337">
                                            <p:txEl>
                                              <p:pRg st="4" end="4"/>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ntr" presetSubtype="0" fill="hold" grpId="1" nodeType="clickEffect">
                                  <p:stCondLst>
                                    <p:cond delay="0"/>
                                  </p:stCondLst>
                                  <p:childTnLst>
                                    <p:set>
                                      <p:cBhvr>
                                        <p:cTn id="69" dur="1" fill="hold">
                                          <p:stCondLst>
                                            <p:cond delay="0"/>
                                          </p:stCondLst>
                                        </p:cTn>
                                        <p:tgtEl>
                                          <p:spTgt spid="99342">
                                            <p:bg/>
                                          </p:spTgt>
                                        </p:tgtEl>
                                        <p:attrNameLst>
                                          <p:attrName>style.visibility</p:attrName>
                                        </p:attrNameLst>
                                      </p:cBhvr>
                                      <p:to>
                                        <p:strVal val="visible"/>
                                      </p:to>
                                    </p:set>
                                    <p:animEffect transition="in" filter="fade">
                                      <p:cBhvr>
                                        <p:cTn id="70" dur="2000"/>
                                        <p:tgtEl>
                                          <p:spTgt spid="99342">
                                            <p:bg/>
                                          </p:spTgt>
                                        </p:tgtEl>
                                      </p:cBhvr>
                                    </p:animEffect>
                                  </p:childTnLst>
                                </p:cTn>
                              </p:par>
                              <p:par>
                                <p:cTn id="71" presetID="10" presetClass="entr" presetSubtype="0" fill="hold" grpId="1" nodeType="withEffect">
                                  <p:stCondLst>
                                    <p:cond delay="0"/>
                                  </p:stCondLst>
                                  <p:childTnLst>
                                    <p:set>
                                      <p:cBhvr>
                                        <p:cTn id="72" dur="1" fill="hold">
                                          <p:stCondLst>
                                            <p:cond delay="0"/>
                                          </p:stCondLst>
                                        </p:cTn>
                                        <p:tgtEl>
                                          <p:spTgt spid="99342">
                                            <p:txEl>
                                              <p:pRg st="0" end="0"/>
                                            </p:txEl>
                                          </p:spTgt>
                                        </p:tgtEl>
                                        <p:attrNameLst>
                                          <p:attrName>style.visibility</p:attrName>
                                        </p:attrNameLst>
                                      </p:cBhvr>
                                      <p:to>
                                        <p:strVal val="visible"/>
                                      </p:to>
                                    </p:set>
                                    <p:animEffect transition="in" filter="fade">
                                      <p:cBhvr>
                                        <p:cTn id="73" dur="2000"/>
                                        <p:tgtEl>
                                          <p:spTgt spid="99342">
                                            <p:txEl>
                                              <p:pRg st="0" end="0"/>
                                            </p:txEl>
                                          </p:spTgt>
                                        </p:tgtEl>
                                      </p:cBhvr>
                                    </p:animEffect>
                                  </p:childTnLst>
                                </p:cTn>
                              </p:par>
                              <p:par>
                                <p:cTn id="74" presetID="10" presetClass="entr" presetSubtype="0" fill="hold" grpId="1" nodeType="withEffect">
                                  <p:stCondLst>
                                    <p:cond delay="0"/>
                                  </p:stCondLst>
                                  <p:iterate type="lt">
                                    <p:tmPct val="0"/>
                                  </p:iterate>
                                  <p:childTnLst>
                                    <p:set>
                                      <p:cBhvr>
                                        <p:cTn id="75" dur="1" fill="hold">
                                          <p:stCondLst>
                                            <p:cond delay="0"/>
                                          </p:stCondLst>
                                        </p:cTn>
                                        <p:tgtEl>
                                          <p:spTgt spid="99342">
                                            <p:txEl>
                                              <p:pRg st="1" end="1"/>
                                            </p:txEl>
                                          </p:spTgt>
                                        </p:tgtEl>
                                        <p:attrNameLst>
                                          <p:attrName>style.visibility</p:attrName>
                                        </p:attrNameLst>
                                      </p:cBhvr>
                                      <p:to>
                                        <p:strVal val="visible"/>
                                      </p:to>
                                    </p:set>
                                    <p:animEffect transition="in" filter="fade">
                                      <p:cBhvr>
                                        <p:cTn id="76" dur="2000"/>
                                        <p:tgtEl>
                                          <p:spTgt spid="99342">
                                            <p:txEl>
                                              <p:pRg st="1" end="1"/>
                                            </p:txEl>
                                          </p:spTgt>
                                        </p:tgtEl>
                                      </p:cBhvr>
                                    </p:animEffect>
                                  </p:childTnLst>
                                </p:cTn>
                              </p:par>
                              <p:par>
                                <p:cTn id="77" presetID="10" presetClass="entr" presetSubtype="0" fill="hold" grpId="1" nodeType="withEffect">
                                  <p:stCondLst>
                                    <p:cond delay="0"/>
                                  </p:stCondLst>
                                  <p:childTnLst>
                                    <p:set>
                                      <p:cBhvr>
                                        <p:cTn id="78" dur="1" fill="hold">
                                          <p:stCondLst>
                                            <p:cond delay="0"/>
                                          </p:stCondLst>
                                        </p:cTn>
                                        <p:tgtEl>
                                          <p:spTgt spid="99344">
                                            <p:bg/>
                                          </p:spTgt>
                                        </p:tgtEl>
                                        <p:attrNameLst>
                                          <p:attrName>style.visibility</p:attrName>
                                        </p:attrNameLst>
                                      </p:cBhvr>
                                      <p:to>
                                        <p:strVal val="visible"/>
                                      </p:to>
                                    </p:set>
                                    <p:animEffect transition="in" filter="fade">
                                      <p:cBhvr>
                                        <p:cTn id="79" dur="2000"/>
                                        <p:tgtEl>
                                          <p:spTgt spid="99344">
                                            <p:bg/>
                                          </p:spTgt>
                                        </p:tgtEl>
                                      </p:cBhvr>
                                    </p:animEffect>
                                  </p:childTnLst>
                                </p:cTn>
                              </p:par>
                              <p:par>
                                <p:cTn id="80" presetID="10" presetClass="entr" presetSubtype="0" fill="hold" grpId="1" nodeType="withEffect">
                                  <p:stCondLst>
                                    <p:cond delay="0"/>
                                  </p:stCondLst>
                                  <p:childTnLst>
                                    <p:set>
                                      <p:cBhvr>
                                        <p:cTn id="81" dur="1" fill="hold">
                                          <p:stCondLst>
                                            <p:cond delay="0"/>
                                          </p:stCondLst>
                                        </p:cTn>
                                        <p:tgtEl>
                                          <p:spTgt spid="99344">
                                            <p:txEl>
                                              <p:pRg st="0" end="0"/>
                                            </p:txEl>
                                          </p:spTgt>
                                        </p:tgtEl>
                                        <p:attrNameLst>
                                          <p:attrName>style.visibility</p:attrName>
                                        </p:attrNameLst>
                                      </p:cBhvr>
                                      <p:to>
                                        <p:strVal val="visible"/>
                                      </p:to>
                                    </p:set>
                                    <p:animEffect transition="in" filter="fade">
                                      <p:cBhvr>
                                        <p:cTn id="82" dur="2000"/>
                                        <p:tgtEl>
                                          <p:spTgt spid="99344">
                                            <p:txEl>
                                              <p:pRg st="0" end="0"/>
                                            </p:txEl>
                                          </p:spTgt>
                                        </p:tgtEl>
                                      </p:cBhvr>
                                    </p:animEffect>
                                  </p:childTnLst>
                                </p:cTn>
                              </p:par>
                              <p:par>
                                <p:cTn id="83" presetID="10" presetClass="entr" presetSubtype="0" fill="hold" grpId="1" nodeType="withEffect">
                                  <p:stCondLst>
                                    <p:cond delay="0"/>
                                  </p:stCondLst>
                                  <p:childTnLst>
                                    <p:set>
                                      <p:cBhvr>
                                        <p:cTn id="84" dur="1" fill="hold">
                                          <p:stCondLst>
                                            <p:cond delay="0"/>
                                          </p:stCondLst>
                                        </p:cTn>
                                        <p:tgtEl>
                                          <p:spTgt spid="99344">
                                            <p:txEl>
                                              <p:pRg st="1" end="1"/>
                                            </p:txEl>
                                          </p:spTgt>
                                        </p:tgtEl>
                                        <p:attrNameLst>
                                          <p:attrName>style.visibility</p:attrName>
                                        </p:attrNameLst>
                                      </p:cBhvr>
                                      <p:to>
                                        <p:strVal val="visible"/>
                                      </p:to>
                                    </p:set>
                                    <p:animEffect transition="in" filter="fade">
                                      <p:cBhvr>
                                        <p:cTn id="85" dur="2000"/>
                                        <p:tgtEl>
                                          <p:spTgt spid="99344">
                                            <p:txEl>
                                              <p:pRg st="1" end="1"/>
                                            </p:txEl>
                                          </p:spTgt>
                                        </p:tgtEl>
                                      </p:cBhvr>
                                    </p:animEffect>
                                  </p:childTnLst>
                                </p:cTn>
                              </p:par>
                              <p:par>
                                <p:cTn id="86" presetID="10" presetClass="entr" presetSubtype="0" fill="hold" grpId="1" nodeType="withEffect">
                                  <p:stCondLst>
                                    <p:cond delay="0"/>
                                  </p:stCondLst>
                                  <p:iterate type="lt">
                                    <p:tmPct val="0"/>
                                  </p:iterate>
                                  <p:childTnLst>
                                    <p:set>
                                      <p:cBhvr>
                                        <p:cTn id="87" dur="1" fill="hold">
                                          <p:stCondLst>
                                            <p:cond delay="0"/>
                                          </p:stCondLst>
                                        </p:cTn>
                                        <p:tgtEl>
                                          <p:spTgt spid="99344">
                                            <p:txEl>
                                              <p:pRg st="2" end="2"/>
                                            </p:txEl>
                                          </p:spTgt>
                                        </p:tgtEl>
                                        <p:attrNameLst>
                                          <p:attrName>style.visibility</p:attrName>
                                        </p:attrNameLst>
                                      </p:cBhvr>
                                      <p:to>
                                        <p:strVal val="visible"/>
                                      </p:to>
                                    </p:set>
                                    <p:animEffect transition="in" filter="fade">
                                      <p:cBhvr>
                                        <p:cTn id="88" dur="2000"/>
                                        <p:tgtEl>
                                          <p:spTgt spid="99344">
                                            <p:txEl>
                                              <p:pRg st="2" end="2"/>
                                            </p:txEl>
                                          </p:spTgt>
                                        </p:tgtEl>
                                      </p:cBhvr>
                                    </p:animEffect>
                                  </p:childTnLst>
                                </p:cTn>
                              </p:par>
                              <p:par>
                                <p:cTn id="89" presetID="10" presetClass="entr" presetSubtype="0" fill="hold" grpId="1" nodeType="withEffect">
                                  <p:stCondLst>
                                    <p:cond delay="0"/>
                                  </p:stCondLst>
                                  <p:iterate type="lt">
                                    <p:tmPct val="0"/>
                                  </p:iterate>
                                  <p:childTnLst>
                                    <p:set>
                                      <p:cBhvr>
                                        <p:cTn id="90" dur="1" fill="hold">
                                          <p:stCondLst>
                                            <p:cond delay="0"/>
                                          </p:stCondLst>
                                        </p:cTn>
                                        <p:tgtEl>
                                          <p:spTgt spid="99344">
                                            <p:txEl>
                                              <p:pRg st="3" end="3"/>
                                            </p:txEl>
                                          </p:spTgt>
                                        </p:tgtEl>
                                        <p:attrNameLst>
                                          <p:attrName>style.visibility</p:attrName>
                                        </p:attrNameLst>
                                      </p:cBhvr>
                                      <p:to>
                                        <p:strVal val="visible"/>
                                      </p:to>
                                    </p:set>
                                    <p:animEffect transition="in" filter="fade">
                                      <p:cBhvr>
                                        <p:cTn id="91" dur="2000"/>
                                        <p:tgtEl>
                                          <p:spTgt spid="99344">
                                            <p:txEl>
                                              <p:pRg st="3" end="3"/>
                                            </p:txEl>
                                          </p:spTgt>
                                        </p:tgtEl>
                                      </p:cBhvr>
                                    </p:animEffect>
                                  </p:childTnLst>
                                </p:cTn>
                              </p:par>
                              <p:par>
                                <p:cTn id="92" presetID="10" presetClass="entr" presetSubtype="0" fill="hold" grpId="1" nodeType="withEffect">
                                  <p:stCondLst>
                                    <p:cond delay="0"/>
                                  </p:stCondLst>
                                  <p:childTnLst>
                                    <p:set>
                                      <p:cBhvr>
                                        <p:cTn id="93" dur="1" fill="hold">
                                          <p:stCondLst>
                                            <p:cond delay="0"/>
                                          </p:stCondLst>
                                        </p:cTn>
                                        <p:tgtEl>
                                          <p:spTgt spid="99345">
                                            <p:bg/>
                                          </p:spTgt>
                                        </p:tgtEl>
                                        <p:attrNameLst>
                                          <p:attrName>style.visibility</p:attrName>
                                        </p:attrNameLst>
                                      </p:cBhvr>
                                      <p:to>
                                        <p:strVal val="visible"/>
                                      </p:to>
                                    </p:set>
                                    <p:animEffect transition="in" filter="fade">
                                      <p:cBhvr>
                                        <p:cTn id="94" dur="2000"/>
                                        <p:tgtEl>
                                          <p:spTgt spid="99345">
                                            <p:bg/>
                                          </p:spTgt>
                                        </p:tgtEl>
                                      </p:cBhvr>
                                    </p:animEffect>
                                  </p:childTnLst>
                                </p:cTn>
                              </p:par>
                              <p:par>
                                <p:cTn id="95" presetID="10" presetClass="entr" presetSubtype="0" fill="hold" grpId="1" nodeType="withEffect">
                                  <p:stCondLst>
                                    <p:cond delay="0"/>
                                  </p:stCondLst>
                                  <p:childTnLst>
                                    <p:set>
                                      <p:cBhvr>
                                        <p:cTn id="96" dur="1" fill="hold">
                                          <p:stCondLst>
                                            <p:cond delay="0"/>
                                          </p:stCondLst>
                                        </p:cTn>
                                        <p:tgtEl>
                                          <p:spTgt spid="99345">
                                            <p:txEl>
                                              <p:pRg st="0" end="0"/>
                                            </p:txEl>
                                          </p:spTgt>
                                        </p:tgtEl>
                                        <p:attrNameLst>
                                          <p:attrName>style.visibility</p:attrName>
                                        </p:attrNameLst>
                                      </p:cBhvr>
                                      <p:to>
                                        <p:strVal val="visible"/>
                                      </p:to>
                                    </p:set>
                                    <p:animEffect transition="in" filter="fade">
                                      <p:cBhvr>
                                        <p:cTn id="97" dur="2000"/>
                                        <p:tgtEl>
                                          <p:spTgt spid="99345">
                                            <p:txEl>
                                              <p:pRg st="0" end="0"/>
                                            </p:txEl>
                                          </p:spTgt>
                                        </p:tgtEl>
                                      </p:cBhvr>
                                    </p:animEffect>
                                  </p:childTnLst>
                                </p:cTn>
                              </p:par>
                              <p:par>
                                <p:cTn id="98" presetID="10" presetClass="entr" presetSubtype="0" fill="hold" grpId="1" nodeType="withEffect">
                                  <p:stCondLst>
                                    <p:cond delay="0"/>
                                  </p:stCondLst>
                                  <p:iterate type="lt">
                                    <p:tmPct val="0"/>
                                  </p:iterate>
                                  <p:childTnLst>
                                    <p:set>
                                      <p:cBhvr>
                                        <p:cTn id="99" dur="1" fill="hold">
                                          <p:stCondLst>
                                            <p:cond delay="0"/>
                                          </p:stCondLst>
                                        </p:cTn>
                                        <p:tgtEl>
                                          <p:spTgt spid="99345">
                                            <p:txEl>
                                              <p:pRg st="1" end="1"/>
                                            </p:txEl>
                                          </p:spTgt>
                                        </p:tgtEl>
                                        <p:attrNameLst>
                                          <p:attrName>style.visibility</p:attrName>
                                        </p:attrNameLst>
                                      </p:cBhvr>
                                      <p:to>
                                        <p:strVal val="visible"/>
                                      </p:to>
                                    </p:set>
                                    <p:animEffect transition="in" filter="fade">
                                      <p:cBhvr>
                                        <p:cTn id="100" dur="2000"/>
                                        <p:tgtEl>
                                          <p:spTgt spid="99345">
                                            <p:txEl>
                                              <p:pRg st="1" end="1"/>
                                            </p:txEl>
                                          </p:spTgt>
                                        </p:tgtEl>
                                      </p:cBhvr>
                                    </p:animEffect>
                                  </p:childTnLst>
                                </p:cTn>
                              </p:par>
                              <p:par>
                                <p:cTn id="101" presetID="10" presetClass="entr" presetSubtype="0" fill="hold" grpId="1" nodeType="withEffect">
                                  <p:stCondLst>
                                    <p:cond delay="0"/>
                                  </p:stCondLst>
                                  <p:iterate type="lt">
                                    <p:tmPct val="0"/>
                                  </p:iterate>
                                  <p:childTnLst>
                                    <p:set>
                                      <p:cBhvr>
                                        <p:cTn id="102" dur="1" fill="hold">
                                          <p:stCondLst>
                                            <p:cond delay="0"/>
                                          </p:stCondLst>
                                        </p:cTn>
                                        <p:tgtEl>
                                          <p:spTgt spid="99345">
                                            <p:txEl>
                                              <p:pRg st="2" end="2"/>
                                            </p:txEl>
                                          </p:spTgt>
                                        </p:tgtEl>
                                        <p:attrNameLst>
                                          <p:attrName>style.visibility</p:attrName>
                                        </p:attrNameLst>
                                      </p:cBhvr>
                                      <p:to>
                                        <p:strVal val="visible"/>
                                      </p:to>
                                    </p:set>
                                    <p:animEffect transition="in" filter="fade">
                                      <p:cBhvr>
                                        <p:cTn id="103" dur="2000"/>
                                        <p:tgtEl>
                                          <p:spTgt spid="99345">
                                            <p:txEl>
                                              <p:pRg st="2" end="2"/>
                                            </p:txEl>
                                          </p:spTgt>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99346"/>
                                        </p:tgtEl>
                                        <p:attrNameLst>
                                          <p:attrName>style.visibility</p:attrName>
                                        </p:attrNameLst>
                                      </p:cBhvr>
                                      <p:to>
                                        <p:strVal val="visible"/>
                                      </p:to>
                                    </p:set>
                                    <p:animEffect transition="in" filter="fade">
                                      <p:cBhvr>
                                        <p:cTn id="106" dur="2000"/>
                                        <p:tgtEl>
                                          <p:spTgt spid="99346"/>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99347"/>
                                        </p:tgtEl>
                                        <p:attrNameLst>
                                          <p:attrName>style.visibility</p:attrName>
                                        </p:attrNameLst>
                                      </p:cBhvr>
                                      <p:to>
                                        <p:strVal val="visible"/>
                                      </p:to>
                                    </p:set>
                                    <p:animEffect transition="in" filter="fade">
                                      <p:cBhvr>
                                        <p:cTn id="109" dur="2000"/>
                                        <p:tgtEl>
                                          <p:spTgt spid="99347"/>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99340">
                                            <p:txEl>
                                              <p:pRg st="0" end="0"/>
                                            </p:txEl>
                                          </p:spTgt>
                                        </p:tgtEl>
                                        <p:attrNameLst>
                                          <p:attrName>style.visibility</p:attrName>
                                        </p:attrNameLst>
                                      </p:cBhvr>
                                      <p:to>
                                        <p:strVal val="visible"/>
                                      </p:to>
                                    </p:set>
                                    <p:animEffect transition="in" filter="fade">
                                      <p:cBhvr>
                                        <p:cTn id="114" dur="500"/>
                                        <p:tgtEl>
                                          <p:spTgt spid="99340">
                                            <p:txEl>
                                              <p:pRg st="0" end="0"/>
                                            </p:txEl>
                                          </p:spTgt>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99340">
                                            <p:txEl>
                                              <p:pRg st="1" end="1"/>
                                            </p:txEl>
                                          </p:spTgt>
                                        </p:tgtEl>
                                        <p:attrNameLst>
                                          <p:attrName>style.visibility</p:attrName>
                                        </p:attrNameLst>
                                      </p:cBhvr>
                                      <p:to>
                                        <p:strVal val="visible"/>
                                      </p:to>
                                    </p:set>
                                    <p:animEffect transition="in" filter="fade">
                                      <p:cBhvr>
                                        <p:cTn id="119" dur="500"/>
                                        <p:tgtEl>
                                          <p:spTgt spid="99340">
                                            <p:txEl>
                                              <p:pRg st="1" end="1"/>
                                            </p:txEl>
                                          </p:spTgt>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27" presetClass="emph" presetSubtype="0" fill="hold" grpId="0" nodeType="clickEffect">
                                  <p:stCondLst>
                                    <p:cond delay="0"/>
                                  </p:stCondLst>
                                  <p:childTnLst>
                                    <p:animClr clrSpc="rgb" dir="cw">
                                      <p:cBhvr override="childStyle">
                                        <p:cTn id="123" dur="250" autoRev="1" fill="hold"/>
                                        <p:tgtEl>
                                          <p:spTgt spid="99342">
                                            <p:bg/>
                                          </p:spTgt>
                                        </p:tgtEl>
                                        <p:attrNameLst>
                                          <p:attrName>style.color</p:attrName>
                                        </p:attrNameLst>
                                      </p:cBhvr>
                                      <p:to>
                                        <a:schemeClr val="bg1"/>
                                      </p:to>
                                    </p:animClr>
                                    <p:animClr clrSpc="rgb" dir="cw">
                                      <p:cBhvr>
                                        <p:cTn id="124" dur="250" autoRev="1" fill="hold"/>
                                        <p:tgtEl>
                                          <p:spTgt spid="99342">
                                            <p:bg/>
                                          </p:spTgt>
                                        </p:tgtEl>
                                        <p:attrNameLst>
                                          <p:attrName>fillcolor</p:attrName>
                                        </p:attrNameLst>
                                      </p:cBhvr>
                                      <p:to>
                                        <a:schemeClr val="bg1"/>
                                      </p:to>
                                    </p:animClr>
                                    <p:set>
                                      <p:cBhvr>
                                        <p:cTn id="125" dur="250" autoRev="1" fill="hold"/>
                                        <p:tgtEl>
                                          <p:spTgt spid="99342">
                                            <p:bg/>
                                          </p:spTgt>
                                        </p:tgtEl>
                                        <p:attrNameLst>
                                          <p:attrName>fill.type</p:attrName>
                                        </p:attrNameLst>
                                      </p:cBhvr>
                                      <p:to>
                                        <p:strVal val="solid"/>
                                      </p:to>
                                    </p:set>
                                    <p:set>
                                      <p:cBhvr>
                                        <p:cTn id="126" dur="250" autoRev="1" fill="hold"/>
                                        <p:tgtEl>
                                          <p:spTgt spid="99342">
                                            <p:bg/>
                                          </p:spTgt>
                                        </p:tgtEl>
                                        <p:attrNameLst>
                                          <p:attrName>fill.on</p:attrName>
                                        </p:attrNameLst>
                                      </p:cBhvr>
                                      <p:to>
                                        <p:strVal val="true"/>
                                      </p:to>
                                    </p:set>
                                  </p:childTnLst>
                                </p:cTn>
                              </p:par>
                              <p:par>
                                <p:cTn id="127" presetID="27" presetClass="emph" presetSubtype="0" fill="hold" grpId="0" nodeType="withEffect">
                                  <p:stCondLst>
                                    <p:cond delay="0"/>
                                  </p:stCondLst>
                                  <p:childTnLst>
                                    <p:animClr clrSpc="rgb" dir="cw">
                                      <p:cBhvr override="childStyle">
                                        <p:cTn id="128" dur="250" autoRev="1" fill="hold"/>
                                        <p:tgtEl>
                                          <p:spTgt spid="99342">
                                            <p:txEl>
                                              <p:pRg st="0" end="0"/>
                                            </p:txEl>
                                          </p:spTgt>
                                        </p:tgtEl>
                                        <p:attrNameLst>
                                          <p:attrName>style.color</p:attrName>
                                        </p:attrNameLst>
                                      </p:cBhvr>
                                      <p:to>
                                        <a:schemeClr val="bg1"/>
                                      </p:to>
                                    </p:animClr>
                                    <p:animClr clrSpc="rgb" dir="cw">
                                      <p:cBhvr>
                                        <p:cTn id="129" dur="250" autoRev="1" fill="hold"/>
                                        <p:tgtEl>
                                          <p:spTgt spid="99342">
                                            <p:txEl>
                                              <p:pRg st="0" end="0"/>
                                            </p:txEl>
                                          </p:spTgt>
                                        </p:tgtEl>
                                        <p:attrNameLst>
                                          <p:attrName>fillcolor</p:attrName>
                                        </p:attrNameLst>
                                      </p:cBhvr>
                                      <p:to>
                                        <a:schemeClr val="bg1"/>
                                      </p:to>
                                    </p:animClr>
                                    <p:set>
                                      <p:cBhvr>
                                        <p:cTn id="130" dur="250" autoRev="1" fill="hold"/>
                                        <p:tgtEl>
                                          <p:spTgt spid="99342">
                                            <p:txEl>
                                              <p:pRg st="0" end="0"/>
                                            </p:txEl>
                                          </p:spTgt>
                                        </p:tgtEl>
                                        <p:attrNameLst>
                                          <p:attrName>fill.type</p:attrName>
                                        </p:attrNameLst>
                                      </p:cBhvr>
                                      <p:to>
                                        <p:strVal val="solid"/>
                                      </p:to>
                                    </p:set>
                                    <p:set>
                                      <p:cBhvr>
                                        <p:cTn id="131" dur="250" autoRev="1" fill="hold"/>
                                        <p:tgtEl>
                                          <p:spTgt spid="99342">
                                            <p:txEl>
                                              <p:pRg st="0" end="0"/>
                                            </p:txEl>
                                          </p:spTgt>
                                        </p:tgtEl>
                                        <p:attrNameLst>
                                          <p:attrName>fill.on</p:attrName>
                                        </p:attrNameLst>
                                      </p:cBhvr>
                                      <p:to>
                                        <p:strVal val="true"/>
                                      </p:to>
                                    </p:set>
                                  </p:childTnLst>
                                </p:cTn>
                              </p:par>
                            </p:childTnLst>
                          </p:cTn>
                        </p:par>
                        <p:par>
                          <p:cTn id="132" fill="hold" nodeType="afterGroup">
                            <p:stCondLst>
                              <p:cond delay="500"/>
                            </p:stCondLst>
                            <p:childTnLst>
                              <p:par>
                                <p:cTn id="133" presetID="27" presetClass="entr" presetSubtype="0" fill="hold" grpId="0" nodeType="afterEffect">
                                  <p:stCondLst>
                                    <p:cond delay="0"/>
                                  </p:stCondLst>
                                  <p:iterate type="lt">
                                    <p:tmPct val="50000"/>
                                  </p:iterate>
                                  <p:childTnLst>
                                    <p:set>
                                      <p:cBhvr>
                                        <p:cTn id="134" dur="1" fill="hold">
                                          <p:stCondLst>
                                            <p:cond delay="0"/>
                                          </p:stCondLst>
                                        </p:cTn>
                                        <p:tgtEl>
                                          <p:spTgt spid="99342">
                                            <p:txEl>
                                              <p:pRg st="1" end="1"/>
                                            </p:txEl>
                                          </p:spTgt>
                                        </p:tgtEl>
                                        <p:attrNameLst>
                                          <p:attrName>style.visibility</p:attrName>
                                        </p:attrNameLst>
                                      </p:cBhvr>
                                      <p:to>
                                        <p:strVal val="visible"/>
                                      </p:to>
                                    </p:set>
                                    <p:anim calcmode="discrete" valueType="clr">
                                      <p:cBhvr override="childStyle">
                                        <p:cTn id="135" dur="80"/>
                                        <p:tgtEl>
                                          <p:spTgt spid="9934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6" dur="80"/>
                                        <p:tgtEl>
                                          <p:spTgt spid="99342">
                                            <p:txEl>
                                              <p:pRg st="1" end="1"/>
                                            </p:txEl>
                                          </p:spTgt>
                                        </p:tgtEl>
                                        <p:attrNameLst>
                                          <p:attrName>fillcolor</p:attrName>
                                        </p:attrNameLst>
                                      </p:cBhvr>
                                      <p:tavLst>
                                        <p:tav tm="0">
                                          <p:val>
                                            <p:clrVal>
                                              <a:schemeClr val="accent2"/>
                                            </p:clrVal>
                                          </p:val>
                                        </p:tav>
                                        <p:tav tm="50000">
                                          <p:val>
                                            <p:clrVal>
                                              <a:schemeClr val="hlink"/>
                                            </p:clrVal>
                                          </p:val>
                                        </p:tav>
                                      </p:tavLst>
                                    </p:anim>
                                    <p:set>
                                      <p:cBhvr>
                                        <p:cTn id="137" dur="80"/>
                                        <p:tgtEl>
                                          <p:spTgt spid="99342">
                                            <p:txEl>
                                              <p:pRg st="1" end="1"/>
                                            </p:txEl>
                                          </p:spTgt>
                                        </p:tgtEl>
                                        <p:attrNameLst>
                                          <p:attrName>fill.type</p:attrName>
                                        </p:attrNameLst>
                                      </p:cBhvr>
                                      <p:to>
                                        <p:strVal val="solid"/>
                                      </p:to>
                                    </p:se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99340">
                                            <p:txEl>
                                              <p:pRg st="2" end="2"/>
                                            </p:txEl>
                                          </p:spTgt>
                                        </p:tgtEl>
                                        <p:attrNameLst>
                                          <p:attrName>style.visibility</p:attrName>
                                        </p:attrNameLst>
                                      </p:cBhvr>
                                      <p:to>
                                        <p:strVal val="visible"/>
                                      </p:to>
                                    </p:set>
                                    <p:animEffect transition="in" filter="fade">
                                      <p:cBhvr>
                                        <p:cTn id="142" dur="500"/>
                                        <p:tgtEl>
                                          <p:spTgt spid="99340">
                                            <p:txEl>
                                              <p:pRg st="2" end="2"/>
                                            </p:txEl>
                                          </p:spTgt>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27" presetClass="emph" presetSubtype="0" fill="hold" grpId="0" nodeType="clickEffect">
                                  <p:stCondLst>
                                    <p:cond delay="0"/>
                                  </p:stCondLst>
                                  <p:childTnLst>
                                    <p:animClr clrSpc="rgb" dir="cw">
                                      <p:cBhvr override="childStyle">
                                        <p:cTn id="146" dur="250" autoRev="1" fill="hold"/>
                                        <p:tgtEl>
                                          <p:spTgt spid="99344">
                                            <p:bg/>
                                          </p:spTgt>
                                        </p:tgtEl>
                                        <p:attrNameLst>
                                          <p:attrName>style.color</p:attrName>
                                        </p:attrNameLst>
                                      </p:cBhvr>
                                      <p:to>
                                        <a:schemeClr val="bg1"/>
                                      </p:to>
                                    </p:animClr>
                                    <p:animClr clrSpc="rgb" dir="cw">
                                      <p:cBhvr>
                                        <p:cTn id="147" dur="250" autoRev="1" fill="hold"/>
                                        <p:tgtEl>
                                          <p:spTgt spid="99344">
                                            <p:bg/>
                                          </p:spTgt>
                                        </p:tgtEl>
                                        <p:attrNameLst>
                                          <p:attrName>fillcolor</p:attrName>
                                        </p:attrNameLst>
                                      </p:cBhvr>
                                      <p:to>
                                        <a:schemeClr val="bg1"/>
                                      </p:to>
                                    </p:animClr>
                                    <p:set>
                                      <p:cBhvr>
                                        <p:cTn id="148" dur="250" autoRev="1" fill="hold"/>
                                        <p:tgtEl>
                                          <p:spTgt spid="99344">
                                            <p:bg/>
                                          </p:spTgt>
                                        </p:tgtEl>
                                        <p:attrNameLst>
                                          <p:attrName>fill.type</p:attrName>
                                        </p:attrNameLst>
                                      </p:cBhvr>
                                      <p:to>
                                        <p:strVal val="solid"/>
                                      </p:to>
                                    </p:set>
                                    <p:set>
                                      <p:cBhvr>
                                        <p:cTn id="149" dur="250" autoRev="1" fill="hold"/>
                                        <p:tgtEl>
                                          <p:spTgt spid="99344">
                                            <p:bg/>
                                          </p:spTgt>
                                        </p:tgtEl>
                                        <p:attrNameLst>
                                          <p:attrName>fill.on</p:attrName>
                                        </p:attrNameLst>
                                      </p:cBhvr>
                                      <p:to>
                                        <p:strVal val="true"/>
                                      </p:to>
                                    </p:set>
                                  </p:childTnLst>
                                </p:cTn>
                              </p:par>
                              <p:par>
                                <p:cTn id="150" presetID="27" presetClass="emph" presetSubtype="0" fill="hold" grpId="0" nodeType="withEffect">
                                  <p:stCondLst>
                                    <p:cond delay="0"/>
                                  </p:stCondLst>
                                  <p:childTnLst>
                                    <p:animClr clrSpc="rgb" dir="cw">
                                      <p:cBhvr override="childStyle">
                                        <p:cTn id="151" dur="250" autoRev="1" fill="hold"/>
                                        <p:tgtEl>
                                          <p:spTgt spid="99344">
                                            <p:txEl>
                                              <p:pRg st="0" end="0"/>
                                            </p:txEl>
                                          </p:spTgt>
                                        </p:tgtEl>
                                        <p:attrNameLst>
                                          <p:attrName>style.color</p:attrName>
                                        </p:attrNameLst>
                                      </p:cBhvr>
                                      <p:to>
                                        <a:schemeClr val="bg1"/>
                                      </p:to>
                                    </p:animClr>
                                    <p:animClr clrSpc="rgb" dir="cw">
                                      <p:cBhvr>
                                        <p:cTn id="152" dur="250" autoRev="1" fill="hold"/>
                                        <p:tgtEl>
                                          <p:spTgt spid="99344">
                                            <p:txEl>
                                              <p:pRg st="0" end="0"/>
                                            </p:txEl>
                                          </p:spTgt>
                                        </p:tgtEl>
                                        <p:attrNameLst>
                                          <p:attrName>fillcolor</p:attrName>
                                        </p:attrNameLst>
                                      </p:cBhvr>
                                      <p:to>
                                        <a:schemeClr val="bg1"/>
                                      </p:to>
                                    </p:animClr>
                                    <p:set>
                                      <p:cBhvr>
                                        <p:cTn id="153" dur="250" autoRev="1" fill="hold"/>
                                        <p:tgtEl>
                                          <p:spTgt spid="99344">
                                            <p:txEl>
                                              <p:pRg st="0" end="0"/>
                                            </p:txEl>
                                          </p:spTgt>
                                        </p:tgtEl>
                                        <p:attrNameLst>
                                          <p:attrName>fill.type</p:attrName>
                                        </p:attrNameLst>
                                      </p:cBhvr>
                                      <p:to>
                                        <p:strVal val="solid"/>
                                      </p:to>
                                    </p:set>
                                    <p:set>
                                      <p:cBhvr>
                                        <p:cTn id="154" dur="250" autoRev="1" fill="hold"/>
                                        <p:tgtEl>
                                          <p:spTgt spid="99344">
                                            <p:txEl>
                                              <p:pRg st="0" end="0"/>
                                            </p:txEl>
                                          </p:spTgt>
                                        </p:tgtEl>
                                        <p:attrNameLst>
                                          <p:attrName>fill.on</p:attrName>
                                        </p:attrNameLst>
                                      </p:cBhvr>
                                      <p:to>
                                        <p:strVal val="true"/>
                                      </p:to>
                                    </p:se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3" presetClass="emph" presetSubtype="1" nodeType="clickEffect">
                                  <p:stCondLst>
                                    <p:cond delay="0"/>
                                  </p:stCondLst>
                                  <p:endCondLst>
                                    <p:cond evt="onNext" delay="0">
                                      <p:tgtEl>
                                        <p:sldTgt/>
                                      </p:tgtEl>
                                    </p:cond>
                                  </p:endCondLst>
                                  <p:iterate type="lt">
                                    <p:tmAbs val="50"/>
                                  </p:iterate>
                                  <p:childTnLst>
                                    <p:set>
                                      <p:cBhvr override="childStyle">
                                        <p:cTn id="158" dur="indefinite"/>
                                        <p:tgtEl>
                                          <p:spTgt spid="99344">
                                            <p:txEl>
                                              <p:pRg st="3" end="3"/>
                                            </p:txEl>
                                          </p:spTgt>
                                        </p:tgtEl>
                                        <p:attrNameLst>
                                          <p:attrName>style.color</p:attrName>
                                        </p:attrNameLst>
                                      </p:cBhvr>
                                      <p:to>
                                        <p:clrVal>
                                          <a:srgbClr val="FF4B4B"/>
                                        </p:clrVal>
                                      </p:to>
                                    </p:se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10" presetClass="entr" presetSubtype="0" fill="hold" grpId="0" nodeType="clickEffect">
                                  <p:stCondLst>
                                    <p:cond delay="0"/>
                                  </p:stCondLst>
                                  <p:childTnLst>
                                    <p:set>
                                      <p:cBhvr>
                                        <p:cTn id="162" dur="1" fill="hold">
                                          <p:stCondLst>
                                            <p:cond delay="0"/>
                                          </p:stCondLst>
                                        </p:cTn>
                                        <p:tgtEl>
                                          <p:spTgt spid="99341"/>
                                        </p:tgtEl>
                                        <p:attrNameLst>
                                          <p:attrName>style.visibility</p:attrName>
                                        </p:attrNameLst>
                                      </p:cBhvr>
                                      <p:to>
                                        <p:strVal val="visible"/>
                                      </p:to>
                                    </p:set>
                                    <p:animEffect transition="in" filter="fade">
                                      <p:cBhvr>
                                        <p:cTn id="163" dur="500"/>
                                        <p:tgtEl>
                                          <p:spTgt spid="99341"/>
                                        </p:tgtEl>
                                      </p:cBhvr>
                                    </p:animEffect>
                                  </p:childTnLst>
                                </p:cTn>
                              </p:par>
                            </p:childTnLst>
                          </p:cTn>
                        </p:par>
                      </p:childTnLst>
                    </p:cTn>
                  </p:par>
                  <p:par>
                    <p:cTn id="164" fill="hold" nodeType="clickPar">
                      <p:stCondLst>
                        <p:cond delay="indefinite"/>
                      </p:stCondLst>
                      <p:childTnLst>
                        <p:par>
                          <p:cTn id="165" fill="hold" nodeType="withGroup">
                            <p:stCondLst>
                              <p:cond delay="0"/>
                            </p:stCondLst>
                            <p:childTnLst>
                              <p:par>
                                <p:cTn id="166" presetID="10" presetClass="entr" presetSubtype="0" fill="hold" grpId="0" nodeType="clickEffect">
                                  <p:stCondLst>
                                    <p:cond delay="0"/>
                                  </p:stCondLst>
                                  <p:childTnLst>
                                    <p:set>
                                      <p:cBhvr>
                                        <p:cTn id="167" dur="1" fill="hold">
                                          <p:stCondLst>
                                            <p:cond delay="0"/>
                                          </p:stCondLst>
                                        </p:cTn>
                                        <p:tgtEl>
                                          <p:spTgt spid="99340">
                                            <p:txEl>
                                              <p:pRg st="3" end="3"/>
                                            </p:txEl>
                                          </p:spTgt>
                                        </p:tgtEl>
                                        <p:attrNameLst>
                                          <p:attrName>style.visibility</p:attrName>
                                        </p:attrNameLst>
                                      </p:cBhvr>
                                      <p:to>
                                        <p:strVal val="visible"/>
                                      </p:to>
                                    </p:set>
                                    <p:animEffect transition="in" filter="fade">
                                      <p:cBhvr>
                                        <p:cTn id="168" dur="500"/>
                                        <p:tgtEl>
                                          <p:spTgt spid="99340">
                                            <p:txEl>
                                              <p:pRg st="3" end="3"/>
                                            </p:txEl>
                                          </p:spTgt>
                                        </p:tgtEl>
                                      </p:cBhvr>
                                    </p:animEffect>
                                  </p:childTnLst>
                                </p:cTn>
                              </p:par>
                            </p:childTnLst>
                          </p:cTn>
                        </p:par>
                      </p:childTnLst>
                    </p:cTn>
                  </p:par>
                  <p:par>
                    <p:cTn id="169" fill="hold" nodeType="clickPar">
                      <p:stCondLst>
                        <p:cond delay="indefinite"/>
                      </p:stCondLst>
                      <p:childTnLst>
                        <p:par>
                          <p:cTn id="170" fill="hold" nodeType="withGroup">
                            <p:stCondLst>
                              <p:cond delay="0"/>
                            </p:stCondLst>
                            <p:childTnLst>
                              <p:par>
                                <p:cTn id="171" presetID="27" presetClass="emph" presetSubtype="0" fill="hold" grpId="0" nodeType="clickEffect">
                                  <p:stCondLst>
                                    <p:cond delay="0"/>
                                  </p:stCondLst>
                                  <p:childTnLst>
                                    <p:animClr clrSpc="rgb" dir="cw">
                                      <p:cBhvr override="childStyle">
                                        <p:cTn id="172" dur="250" autoRev="1" fill="hold"/>
                                        <p:tgtEl>
                                          <p:spTgt spid="99345">
                                            <p:bg/>
                                          </p:spTgt>
                                        </p:tgtEl>
                                        <p:attrNameLst>
                                          <p:attrName>style.color</p:attrName>
                                        </p:attrNameLst>
                                      </p:cBhvr>
                                      <p:to>
                                        <a:schemeClr val="bg1"/>
                                      </p:to>
                                    </p:animClr>
                                    <p:animClr clrSpc="rgb" dir="cw">
                                      <p:cBhvr>
                                        <p:cTn id="173" dur="250" autoRev="1" fill="hold"/>
                                        <p:tgtEl>
                                          <p:spTgt spid="99345">
                                            <p:bg/>
                                          </p:spTgt>
                                        </p:tgtEl>
                                        <p:attrNameLst>
                                          <p:attrName>fillcolor</p:attrName>
                                        </p:attrNameLst>
                                      </p:cBhvr>
                                      <p:to>
                                        <a:schemeClr val="bg1"/>
                                      </p:to>
                                    </p:animClr>
                                    <p:set>
                                      <p:cBhvr>
                                        <p:cTn id="174" dur="250" autoRev="1" fill="hold"/>
                                        <p:tgtEl>
                                          <p:spTgt spid="99345">
                                            <p:bg/>
                                          </p:spTgt>
                                        </p:tgtEl>
                                        <p:attrNameLst>
                                          <p:attrName>fill.type</p:attrName>
                                        </p:attrNameLst>
                                      </p:cBhvr>
                                      <p:to>
                                        <p:strVal val="solid"/>
                                      </p:to>
                                    </p:set>
                                    <p:set>
                                      <p:cBhvr>
                                        <p:cTn id="175" dur="250" autoRev="1" fill="hold"/>
                                        <p:tgtEl>
                                          <p:spTgt spid="99345">
                                            <p:bg/>
                                          </p:spTgt>
                                        </p:tgtEl>
                                        <p:attrNameLst>
                                          <p:attrName>fill.on</p:attrName>
                                        </p:attrNameLst>
                                      </p:cBhvr>
                                      <p:to>
                                        <p:strVal val="true"/>
                                      </p:to>
                                    </p:set>
                                  </p:childTnLst>
                                </p:cTn>
                              </p:par>
                              <p:par>
                                <p:cTn id="176" presetID="27" presetClass="emph" presetSubtype="0" fill="hold" grpId="0" nodeType="withEffect">
                                  <p:stCondLst>
                                    <p:cond delay="0"/>
                                  </p:stCondLst>
                                  <p:childTnLst>
                                    <p:animClr clrSpc="rgb" dir="cw">
                                      <p:cBhvr override="childStyle">
                                        <p:cTn id="177" dur="250" autoRev="1" fill="hold"/>
                                        <p:tgtEl>
                                          <p:spTgt spid="99345">
                                            <p:txEl>
                                              <p:pRg st="0" end="0"/>
                                            </p:txEl>
                                          </p:spTgt>
                                        </p:tgtEl>
                                        <p:attrNameLst>
                                          <p:attrName>style.color</p:attrName>
                                        </p:attrNameLst>
                                      </p:cBhvr>
                                      <p:to>
                                        <a:schemeClr val="bg1"/>
                                      </p:to>
                                    </p:animClr>
                                    <p:animClr clrSpc="rgb" dir="cw">
                                      <p:cBhvr>
                                        <p:cTn id="178" dur="250" autoRev="1" fill="hold"/>
                                        <p:tgtEl>
                                          <p:spTgt spid="99345">
                                            <p:txEl>
                                              <p:pRg st="0" end="0"/>
                                            </p:txEl>
                                          </p:spTgt>
                                        </p:tgtEl>
                                        <p:attrNameLst>
                                          <p:attrName>fillcolor</p:attrName>
                                        </p:attrNameLst>
                                      </p:cBhvr>
                                      <p:to>
                                        <a:schemeClr val="bg1"/>
                                      </p:to>
                                    </p:animClr>
                                    <p:set>
                                      <p:cBhvr>
                                        <p:cTn id="179" dur="250" autoRev="1" fill="hold"/>
                                        <p:tgtEl>
                                          <p:spTgt spid="99345">
                                            <p:txEl>
                                              <p:pRg st="0" end="0"/>
                                            </p:txEl>
                                          </p:spTgt>
                                        </p:tgtEl>
                                        <p:attrNameLst>
                                          <p:attrName>fill.type</p:attrName>
                                        </p:attrNameLst>
                                      </p:cBhvr>
                                      <p:to>
                                        <p:strVal val="solid"/>
                                      </p:to>
                                    </p:set>
                                    <p:set>
                                      <p:cBhvr>
                                        <p:cTn id="180" dur="250" autoRev="1" fill="hold"/>
                                        <p:tgtEl>
                                          <p:spTgt spid="99345">
                                            <p:txEl>
                                              <p:pRg st="0" end="0"/>
                                            </p:txEl>
                                          </p:spTgt>
                                        </p:tgtEl>
                                        <p:attrNameLst>
                                          <p:attrName>fill.on</p:attrName>
                                        </p:attrNameLst>
                                      </p:cBhvr>
                                      <p:to>
                                        <p:strVal val="true"/>
                                      </p:to>
                                    </p:set>
                                  </p:childTnLst>
                                </p:cTn>
                              </p:par>
                            </p:childTnLst>
                          </p:cTn>
                        </p:par>
                        <p:par>
                          <p:cTn id="181" fill="hold" nodeType="afterGroup">
                            <p:stCondLst>
                              <p:cond delay="500"/>
                            </p:stCondLst>
                            <p:childTnLst>
                              <p:par>
                                <p:cTn id="182" presetID="3" presetClass="emph" presetSubtype="1" grpId="0" nodeType="afterEffect">
                                  <p:stCondLst>
                                    <p:cond delay="0"/>
                                  </p:stCondLst>
                                  <p:endCondLst>
                                    <p:cond evt="onNext" delay="0">
                                      <p:tgtEl>
                                        <p:sldTgt/>
                                      </p:tgtEl>
                                    </p:cond>
                                  </p:endCondLst>
                                  <p:iterate type="lt">
                                    <p:tmAbs val="50"/>
                                  </p:iterate>
                                  <p:childTnLst>
                                    <p:set>
                                      <p:cBhvr override="childStyle">
                                        <p:cTn id="183" dur="indefinite"/>
                                        <p:tgtEl>
                                          <p:spTgt spid="99345">
                                            <p:txEl>
                                              <p:pRg st="2" end="2"/>
                                            </p:txEl>
                                          </p:spTgt>
                                        </p:tgtEl>
                                        <p:attrNameLst>
                                          <p:attrName>style.color</p:attrName>
                                        </p:attrNameLst>
                                      </p:cBhvr>
                                      <p:to>
                                        <p:clrVal>
                                          <a:srgbClr val="D60093"/>
                                        </p:clrVal>
                                      </p:to>
                                    </p:set>
                                  </p:childTnLst>
                                </p:cTn>
                              </p:par>
                            </p:childTnLst>
                          </p:cTn>
                        </p:par>
                      </p:childTnLst>
                    </p:cTn>
                  </p:par>
                  <p:par>
                    <p:cTn id="184" fill="hold" nodeType="clickPar">
                      <p:stCondLst>
                        <p:cond delay="indefinite"/>
                      </p:stCondLst>
                      <p:childTnLst>
                        <p:par>
                          <p:cTn id="185" fill="hold" nodeType="withGroup">
                            <p:stCondLst>
                              <p:cond delay="0"/>
                            </p:stCondLst>
                            <p:childTnLst>
                              <p:par>
                                <p:cTn id="186" presetID="10" presetClass="entr" presetSubtype="0" fill="hold" grpId="0" nodeType="clickEffect">
                                  <p:stCondLst>
                                    <p:cond delay="0"/>
                                  </p:stCondLst>
                                  <p:childTnLst>
                                    <p:set>
                                      <p:cBhvr>
                                        <p:cTn id="187" dur="1" fill="hold">
                                          <p:stCondLst>
                                            <p:cond delay="0"/>
                                          </p:stCondLst>
                                        </p:cTn>
                                        <p:tgtEl>
                                          <p:spTgt spid="99340">
                                            <p:txEl>
                                              <p:pRg st="4" end="4"/>
                                            </p:txEl>
                                          </p:spTgt>
                                        </p:tgtEl>
                                        <p:attrNameLst>
                                          <p:attrName>style.visibility</p:attrName>
                                        </p:attrNameLst>
                                      </p:cBhvr>
                                      <p:to>
                                        <p:strVal val="visible"/>
                                      </p:to>
                                    </p:set>
                                    <p:animEffect transition="in" filter="fade">
                                      <p:cBhvr>
                                        <p:cTn id="188" dur="500"/>
                                        <p:tgtEl>
                                          <p:spTgt spid="99340">
                                            <p:txEl>
                                              <p:pRg st="4" end="4"/>
                                            </p:txEl>
                                          </p:spTgt>
                                        </p:tgtEl>
                                      </p:cBhvr>
                                    </p:animEffect>
                                  </p:childTnLst>
                                </p:cTn>
                              </p:par>
                            </p:childTnLst>
                          </p:cTn>
                        </p:par>
                      </p:childTnLst>
                    </p:cTn>
                  </p:par>
                  <p:par>
                    <p:cTn id="189" fill="hold" nodeType="clickPar">
                      <p:stCondLst>
                        <p:cond delay="indefinite"/>
                      </p:stCondLst>
                      <p:childTnLst>
                        <p:par>
                          <p:cTn id="190" fill="hold" nodeType="withGroup">
                            <p:stCondLst>
                              <p:cond delay="0"/>
                            </p:stCondLst>
                            <p:childTnLst>
                              <p:par>
                                <p:cTn id="191" presetID="22" presetClass="entr" presetSubtype="8" fill="hold" grpId="0" nodeType="clickEffect">
                                  <p:stCondLst>
                                    <p:cond delay="0"/>
                                  </p:stCondLst>
                                  <p:childTnLst>
                                    <p:set>
                                      <p:cBhvr>
                                        <p:cTn id="192" dur="1" fill="hold">
                                          <p:stCondLst>
                                            <p:cond delay="0"/>
                                          </p:stCondLst>
                                        </p:cTn>
                                        <p:tgtEl>
                                          <p:spTgt spid="99340">
                                            <p:txEl>
                                              <p:pRg st="5" end="5"/>
                                            </p:txEl>
                                          </p:spTgt>
                                        </p:tgtEl>
                                        <p:attrNameLst>
                                          <p:attrName>style.visibility</p:attrName>
                                        </p:attrNameLst>
                                      </p:cBhvr>
                                      <p:to>
                                        <p:strVal val="visible"/>
                                      </p:to>
                                    </p:set>
                                    <p:animEffect transition="in" filter="wipe(left)">
                                      <p:cBhvr>
                                        <p:cTn id="193" dur="500"/>
                                        <p:tgtEl>
                                          <p:spTgt spid="99340">
                                            <p:txEl>
                                              <p:pRg st="5" end="5"/>
                                            </p:txEl>
                                          </p:spTgt>
                                        </p:tgtEl>
                                      </p:cBhvr>
                                    </p:animEffect>
                                  </p:childTnLst>
                                </p:cTn>
                              </p:par>
                            </p:childTnLst>
                          </p:cTn>
                        </p:par>
                      </p:childTnLst>
                    </p:cTn>
                  </p:par>
                  <p:par>
                    <p:cTn id="194" fill="hold" nodeType="clickPar">
                      <p:stCondLst>
                        <p:cond delay="indefinite"/>
                      </p:stCondLst>
                      <p:childTnLst>
                        <p:par>
                          <p:cTn id="195" fill="hold" nodeType="withGroup">
                            <p:stCondLst>
                              <p:cond delay="0"/>
                            </p:stCondLst>
                            <p:childTnLst>
                              <p:par>
                                <p:cTn id="196" presetID="22" presetClass="entr" presetSubtype="1" fill="hold" grpId="0" nodeType="clickEffect">
                                  <p:stCondLst>
                                    <p:cond delay="0"/>
                                  </p:stCondLst>
                                  <p:childTnLst>
                                    <p:set>
                                      <p:cBhvr>
                                        <p:cTn id="197" dur="1" fill="hold">
                                          <p:stCondLst>
                                            <p:cond delay="0"/>
                                          </p:stCondLst>
                                        </p:cTn>
                                        <p:tgtEl>
                                          <p:spTgt spid="99330"/>
                                        </p:tgtEl>
                                        <p:attrNameLst>
                                          <p:attrName>style.visibility</p:attrName>
                                        </p:attrNameLst>
                                      </p:cBhvr>
                                      <p:to>
                                        <p:strVal val="visible"/>
                                      </p:to>
                                    </p:set>
                                    <p:animEffect transition="in" filter="wipe(up)">
                                      <p:cBhvr>
                                        <p:cTn id="198" dur="500"/>
                                        <p:tgtEl>
                                          <p:spTgt spid="99330"/>
                                        </p:tgtEl>
                                      </p:cBhvr>
                                    </p:animEffect>
                                  </p:childTnLst>
                                </p:cTn>
                              </p:par>
                            </p:childTnLst>
                          </p:cTn>
                        </p:par>
                      </p:childTnLst>
                    </p:cTn>
                  </p:par>
                  <p:par>
                    <p:cTn id="199" fill="hold" nodeType="clickPar">
                      <p:stCondLst>
                        <p:cond delay="indefinite"/>
                      </p:stCondLst>
                      <p:childTnLst>
                        <p:par>
                          <p:cTn id="200" fill="hold" nodeType="withGroup">
                            <p:stCondLst>
                              <p:cond delay="0"/>
                            </p:stCondLst>
                            <p:childTnLst>
                              <p:par>
                                <p:cTn id="201" presetID="10" presetClass="entr" presetSubtype="0" fill="hold" grpId="0" nodeType="clickEffect">
                                  <p:stCondLst>
                                    <p:cond delay="0"/>
                                  </p:stCondLst>
                                  <p:childTnLst>
                                    <p:set>
                                      <p:cBhvr>
                                        <p:cTn id="202" dur="1" fill="hold">
                                          <p:stCondLst>
                                            <p:cond delay="0"/>
                                          </p:stCondLst>
                                        </p:cTn>
                                        <p:tgtEl>
                                          <p:spTgt spid="99331">
                                            <p:bg/>
                                          </p:spTgt>
                                        </p:tgtEl>
                                        <p:attrNameLst>
                                          <p:attrName>style.visibility</p:attrName>
                                        </p:attrNameLst>
                                      </p:cBhvr>
                                      <p:to>
                                        <p:strVal val="visible"/>
                                      </p:to>
                                    </p:set>
                                    <p:animEffect transition="in" filter="fade">
                                      <p:cBhvr>
                                        <p:cTn id="203" dur="500"/>
                                        <p:tgtEl>
                                          <p:spTgt spid="99331">
                                            <p:bg/>
                                          </p:spTgt>
                                        </p:tgtEl>
                                      </p:cBhvr>
                                    </p:animEffect>
                                  </p:childTnLst>
                                </p:cTn>
                              </p:par>
                              <p:par>
                                <p:cTn id="204" presetID="10" presetClass="entr" presetSubtype="0" fill="hold" grpId="0" nodeType="withEffect">
                                  <p:stCondLst>
                                    <p:cond delay="0"/>
                                  </p:stCondLst>
                                  <p:childTnLst>
                                    <p:set>
                                      <p:cBhvr>
                                        <p:cTn id="205" dur="1" fill="hold">
                                          <p:stCondLst>
                                            <p:cond delay="0"/>
                                          </p:stCondLst>
                                        </p:cTn>
                                        <p:tgtEl>
                                          <p:spTgt spid="99331">
                                            <p:txEl>
                                              <p:pRg st="0" end="0"/>
                                            </p:txEl>
                                          </p:spTgt>
                                        </p:tgtEl>
                                        <p:attrNameLst>
                                          <p:attrName>style.visibility</p:attrName>
                                        </p:attrNameLst>
                                      </p:cBhvr>
                                      <p:to>
                                        <p:strVal val="visible"/>
                                      </p:to>
                                    </p:set>
                                    <p:animEffect transition="in" filter="fade">
                                      <p:cBhvr>
                                        <p:cTn id="206" dur="500"/>
                                        <p:tgtEl>
                                          <p:spTgt spid="99331">
                                            <p:txEl>
                                              <p:pRg st="0" end="0"/>
                                            </p:txEl>
                                          </p:spTgt>
                                        </p:tgtEl>
                                      </p:cBhvr>
                                    </p:animEffect>
                                  </p:childTnLst>
                                </p:cTn>
                              </p:par>
                            </p:childTnLst>
                          </p:cTn>
                        </p:par>
                      </p:childTnLst>
                    </p:cTn>
                  </p:par>
                  <p:par>
                    <p:cTn id="207" fill="hold" nodeType="clickPar">
                      <p:stCondLst>
                        <p:cond delay="indefinite"/>
                      </p:stCondLst>
                      <p:childTnLst>
                        <p:par>
                          <p:cTn id="208" fill="hold" nodeType="withGroup">
                            <p:stCondLst>
                              <p:cond delay="0"/>
                            </p:stCondLst>
                            <p:childTnLst>
                              <p:par>
                                <p:cTn id="209" presetID="10" presetClass="entr" presetSubtype="0" fill="hold" grpId="0" nodeType="clickEffect">
                                  <p:stCondLst>
                                    <p:cond delay="0"/>
                                  </p:stCondLst>
                                  <p:childTnLst>
                                    <p:set>
                                      <p:cBhvr>
                                        <p:cTn id="210" dur="1" fill="hold">
                                          <p:stCondLst>
                                            <p:cond delay="0"/>
                                          </p:stCondLst>
                                        </p:cTn>
                                        <p:tgtEl>
                                          <p:spTgt spid="99331">
                                            <p:txEl>
                                              <p:pRg st="1" end="1"/>
                                            </p:txEl>
                                          </p:spTgt>
                                        </p:tgtEl>
                                        <p:attrNameLst>
                                          <p:attrName>style.visibility</p:attrName>
                                        </p:attrNameLst>
                                      </p:cBhvr>
                                      <p:to>
                                        <p:strVal val="visible"/>
                                      </p:to>
                                    </p:set>
                                    <p:animEffect transition="in" filter="fade">
                                      <p:cBhvr>
                                        <p:cTn id="211" dur="500"/>
                                        <p:tgtEl>
                                          <p:spTgt spid="99331">
                                            <p:txEl>
                                              <p:pRg st="1" end="1"/>
                                            </p:txEl>
                                          </p:spTgt>
                                        </p:tgtEl>
                                      </p:cBhvr>
                                    </p:animEffect>
                                  </p:childTnLst>
                                </p:cTn>
                              </p:par>
                            </p:childTnLst>
                          </p:cTn>
                        </p:par>
                      </p:childTnLst>
                    </p:cTn>
                  </p:par>
                  <p:par>
                    <p:cTn id="212" fill="hold" nodeType="clickPar">
                      <p:stCondLst>
                        <p:cond delay="indefinite"/>
                      </p:stCondLst>
                      <p:childTnLst>
                        <p:par>
                          <p:cTn id="213" fill="hold" nodeType="withGroup">
                            <p:stCondLst>
                              <p:cond delay="0"/>
                            </p:stCondLst>
                            <p:childTnLst>
                              <p:par>
                                <p:cTn id="214" presetID="10" presetClass="entr" presetSubtype="0" fill="hold" grpId="0" nodeType="clickEffect">
                                  <p:stCondLst>
                                    <p:cond delay="0"/>
                                  </p:stCondLst>
                                  <p:childTnLst>
                                    <p:set>
                                      <p:cBhvr>
                                        <p:cTn id="215" dur="1" fill="hold">
                                          <p:stCondLst>
                                            <p:cond delay="0"/>
                                          </p:stCondLst>
                                        </p:cTn>
                                        <p:tgtEl>
                                          <p:spTgt spid="99331">
                                            <p:txEl>
                                              <p:pRg st="2" end="2"/>
                                            </p:txEl>
                                          </p:spTgt>
                                        </p:tgtEl>
                                        <p:attrNameLst>
                                          <p:attrName>style.visibility</p:attrName>
                                        </p:attrNameLst>
                                      </p:cBhvr>
                                      <p:to>
                                        <p:strVal val="visible"/>
                                      </p:to>
                                    </p:set>
                                    <p:animEffect transition="in" filter="fade">
                                      <p:cBhvr>
                                        <p:cTn id="216" dur="500"/>
                                        <p:tgtEl>
                                          <p:spTgt spid="99331">
                                            <p:txEl>
                                              <p:pRg st="2" end="2"/>
                                            </p:txEl>
                                          </p:spTgt>
                                        </p:tgtEl>
                                      </p:cBhvr>
                                    </p:animEffect>
                                  </p:childTnLst>
                                </p:cTn>
                              </p:par>
                            </p:childTnLst>
                          </p:cTn>
                        </p:par>
                      </p:childTnLst>
                    </p:cTn>
                  </p:par>
                  <p:par>
                    <p:cTn id="217" fill="hold" nodeType="clickPar">
                      <p:stCondLst>
                        <p:cond delay="indefinite"/>
                      </p:stCondLst>
                      <p:childTnLst>
                        <p:par>
                          <p:cTn id="218" fill="hold" nodeType="withGroup">
                            <p:stCondLst>
                              <p:cond delay="0"/>
                            </p:stCondLst>
                            <p:childTnLst>
                              <p:par>
                                <p:cTn id="219" presetID="10" presetClass="exit" presetSubtype="0" fill="hold" nodeType="clickEffect">
                                  <p:stCondLst>
                                    <p:cond delay="0"/>
                                  </p:stCondLst>
                                  <p:childTnLst>
                                    <p:animEffect transition="out" filter="fade">
                                      <p:cBhvr>
                                        <p:cTn id="220" dur="500"/>
                                        <p:tgtEl>
                                          <p:spTgt spid="99331">
                                            <p:txEl>
                                              <p:pRg st="2" end="2"/>
                                            </p:txEl>
                                          </p:spTgt>
                                        </p:tgtEl>
                                      </p:cBhvr>
                                    </p:animEffect>
                                    <p:set>
                                      <p:cBhvr>
                                        <p:cTn id="221" dur="1" fill="hold">
                                          <p:stCondLst>
                                            <p:cond delay="499"/>
                                          </p:stCondLst>
                                        </p:cTn>
                                        <p:tgtEl>
                                          <p:spTgt spid="99331">
                                            <p:txEl>
                                              <p:pRg st="2" end="2"/>
                                            </p:txEl>
                                          </p:spTgt>
                                        </p:tgtEl>
                                        <p:attrNameLst>
                                          <p:attrName>style.visibility</p:attrName>
                                        </p:attrNameLst>
                                      </p:cBhvr>
                                      <p:to>
                                        <p:strVal val="hidden"/>
                                      </p:to>
                                    </p:set>
                                  </p:childTnLst>
                                </p:cTn>
                              </p:par>
                              <p:par>
                                <p:cTn id="222" presetID="10" presetClass="entr" presetSubtype="0" fill="hold" nodeType="withEffect">
                                  <p:stCondLst>
                                    <p:cond delay="0"/>
                                  </p:stCondLst>
                                  <p:childTnLst>
                                    <p:set>
                                      <p:cBhvr>
                                        <p:cTn id="223" dur="1" fill="hold">
                                          <p:stCondLst>
                                            <p:cond delay="0"/>
                                          </p:stCondLst>
                                        </p:cTn>
                                        <p:tgtEl>
                                          <p:spTgt spid="99352"/>
                                        </p:tgtEl>
                                        <p:attrNameLst>
                                          <p:attrName>style.visibility</p:attrName>
                                        </p:attrNameLst>
                                      </p:cBhvr>
                                      <p:to>
                                        <p:strVal val="visible"/>
                                      </p:to>
                                    </p:set>
                                    <p:animEffect transition="in" filter="fade">
                                      <p:cBhvr>
                                        <p:cTn id="224" dur="500"/>
                                        <p:tgtEl>
                                          <p:spTgt spid="99352"/>
                                        </p:tgtEl>
                                      </p:cBhvr>
                                    </p:animEffect>
                                  </p:childTnLst>
                                </p:cTn>
                              </p:par>
                            </p:childTnLst>
                          </p:cTn>
                        </p:par>
                      </p:childTnLst>
                    </p:cTn>
                  </p:par>
                  <p:par>
                    <p:cTn id="225" fill="hold" nodeType="clickPar">
                      <p:stCondLst>
                        <p:cond delay="indefinite"/>
                      </p:stCondLst>
                      <p:childTnLst>
                        <p:par>
                          <p:cTn id="226" fill="hold" nodeType="withGroup">
                            <p:stCondLst>
                              <p:cond delay="0"/>
                            </p:stCondLst>
                            <p:childTnLst>
                              <p:par>
                                <p:cTn id="227" presetID="10" presetClass="entr" presetSubtype="0" fill="hold" nodeType="clickEffect">
                                  <p:stCondLst>
                                    <p:cond delay="0"/>
                                  </p:stCondLst>
                                  <p:childTnLst>
                                    <p:set>
                                      <p:cBhvr>
                                        <p:cTn id="228" dur="1" fill="hold">
                                          <p:stCondLst>
                                            <p:cond delay="0"/>
                                          </p:stCondLst>
                                        </p:cTn>
                                        <p:tgtEl>
                                          <p:spTgt spid="99331">
                                            <p:txEl>
                                              <p:pRg st="3" end="3"/>
                                            </p:txEl>
                                          </p:spTgt>
                                        </p:tgtEl>
                                        <p:attrNameLst>
                                          <p:attrName>style.visibility</p:attrName>
                                        </p:attrNameLst>
                                      </p:cBhvr>
                                      <p:to>
                                        <p:strVal val="visible"/>
                                      </p:to>
                                    </p:set>
                                    <p:animEffect transition="in" filter="fade">
                                      <p:cBhvr>
                                        <p:cTn id="229" dur="2000"/>
                                        <p:tgtEl>
                                          <p:spTgt spid="99331">
                                            <p:txEl>
                                              <p:pRg st="3" end="3"/>
                                            </p:txEl>
                                          </p:spTgt>
                                        </p:tgtEl>
                                      </p:cBhvr>
                                    </p:animEffect>
                                  </p:childTnLst>
                                </p:cTn>
                              </p:par>
                            </p:childTnLst>
                          </p:cTn>
                        </p:par>
                      </p:childTnLst>
                    </p:cTn>
                  </p:par>
                  <p:par>
                    <p:cTn id="230" fill="hold" nodeType="clickPar">
                      <p:stCondLst>
                        <p:cond delay="indefinite"/>
                      </p:stCondLst>
                      <p:childTnLst>
                        <p:par>
                          <p:cTn id="231" fill="hold" nodeType="withGroup">
                            <p:stCondLst>
                              <p:cond delay="0"/>
                            </p:stCondLst>
                            <p:childTnLst>
                              <p:par>
                                <p:cTn id="232" presetID="10" presetClass="entr" presetSubtype="0" fill="hold" grpId="0" nodeType="clickEffect">
                                  <p:stCondLst>
                                    <p:cond delay="0"/>
                                  </p:stCondLst>
                                  <p:childTnLst>
                                    <p:set>
                                      <p:cBhvr>
                                        <p:cTn id="233" dur="1" fill="hold">
                                          <p:stCondLst>
                                            <p:cond delay="0"/>
                                          </p:stCondLst>
                                        </p:cTn>
                                        <p:tgtEl>
                                          <p:spTgt spid="99331">
                                            <p:txEl>
                                              <p:pRg st="4" end="4"/>
                                            </p:txEl>
                                          </p:spTgt>
                                        </p:tgtEl>
                                        <p:attrNameLst>
                                          <p:attrName>style.visibility</p:attrName>
                                        </p:attrNameLst>
                                      </p:cBhvr>
                                      <p:to>
                                        <p:strVal val="visible"/>
                                      </p:to>
                                    </p:set>
                                    <p:animEffect transition="in" filter="fade">
                                      <p:cBhvr>
                                        <p:cTn id="234" dur="500"/>
                                        <p:tgtEl>
                                          <p:spTgt spid="99331">
                                            <p:txEl>
                                              <p:pRg st="4" end="4"/>
                                            </p:txEl>
                                          </p:spTgt>
                                        </p:tgtEl>
                                      </p:cBhvr>
                                    </p:animEffect>
                                  </p:childTnLst>
                                </p:cTn>
                              </p:par>
                            </p:childTnLst>
                          </p:cTn>
                        </p:par>
                      </p:childTnLst>
                    </p:cTn>
                  </p:par>
                  <p:par>
                    <p:cTn id="235" fill="hold" nodeType="clickPar">
                      <p:stCondLst>
                        <p:cond delay="indefinite"/>
                      </p:stCondLst>
                      <p:childTnLst>
                        <p:par>
                          <p:cTn id="236" fill="hold" nodeType="withGroup">
                            <p:stCondLst>
                              <p:cond delay="0"/>
                            </p:stCondLst>
                            <p:childTnLst>
                              <p:par>
                                <p:cTn id="237" presetID="20" presetClass="entr" presetSubtype="0" fill="hold" grpId="0" nodeType="clickEffect">
                                  <p:stCondLst>
                                    <p:cond delay="0"/>
                                  </p:stCondLst>
                                  <p:childTnLst>
                                    <p:set>
                                      <p:cBhvr>
                                        <p:cTn id="238" dur="1" fill="hold">
                                          <p:stCondLst>
                                            <p:cond delay="0"/>
                                          </p:stCondLst>
                                        </p:cTn>
                                        <p:tgtEl>
                                          <p:spTgt spid="99355"/>
                                        </p:tgtEl>
                                        <p:attrNameLst>
                                          <p:attrName>style.visibility</p:attrName>
                                        </p:attrNameLst>
                                      </p:cBhvr>
                                      <p:to>
                                        <p:strVal val="visible"/>
                                      </p:to>
                                    </p:set>
                                    <p:animEffect transition="in" filter="wedge">
                                      <p:cBhvr>
                                        <p:cTn id="239" dur="2000"/>
                                        <p:tgtEl>
                                          <p:spTgt spid="99355"/>
                                        </p:tgtEl>
                                      </p:cBhvr>
                                    </p:animEffect>
                                  </p:childTnLst>
                                </p:cTn>
                              </p:par>
                            </p:childTnLst>
                          </p:cTn>
                        </p:par>
                      </p:childTnLst>
                    </p:cTn>
                  </p:par>
                  <p:par>
                    <p:cTn id="240" fill="hold" nodeType="clickPar">
                      <p:stCondLst>
                        <p:cond delay="indefinite"/>
                      </p:stCondLst>
                      <p:childTnLst>
                        <p:par>
                          <p:cTn id="241" fill="hold" nodeType="withGroup">
                            <p:stCondLst>
                              <p:cond delay="0"/>
                            </p:stCondLst>
                            <p:childTnLst>
                              <p:par>
                                <p:cTn id="242" presetID="27" presetClass="emph" presetSubtype="0" fill="hold" grpId="2" nodeType="clickEffect">
                                  <p:stCondLst>
                                    <p:cond delay="0"/>
                                  </p:stCondLst>
                                  <p:childTnLst>
                                    <p:animClr clrSpc="rgb" dir="cw">
                                      <p:cBhvr override="childStyle">
                                        <p:cTn id="243" dur="250" autoRev="1" fill="hold"/>
                                        <p:tgtEl>
                                          <p:spTgt spid="99345">
                                            <p:bg/>
                                          </p:spTgt>
                                        </p:tgtEl>
                                        <p:attrNameLst>
                                          <p:attrName>style.color</p:attrName>
                                        </p:attrNameLst>
                                      </p:cBhvr>
                                      <p:to>
                                        <a:schemeClr val="bg1"/>
                                      </p:to>
                                    </p:animClr>
                                    <p:animClr clrSpc="rgb" dir="cw">
                                      <p:cBhvr>
                                        <p:cTn id="244" dur="250" autoRev="1" fill="hold"/>
                                        <p:tgtEl>
                                          <p:spTgt spid="99345">
                                            <p:bg/>
                                          </p:spTgt>
                                        </p:tgtEl>
                                        <p:attrNameLst>
                                          <p:attrName>fillcolor</p:attrName>
                                        </p:attrNameLst>
                                      </p:cBhvr>
                                      <p:to>
                                        <a:schemeClr val="bg1"/>
                                      </p:to>
                                    </p:animClr>
                                    <p:set>
                                      <p:cBhvr>
                                        <p:cTn id="245" dur="250" autoRev="1" fill="hold"/>
                                        <p:tgtEl>
                                          <p:spTgt spid="99345">
                                            <p:bg/>
                                          </p:spTgt>
                                        </p:tgtEl>
                                        <p:attrNameLst>
                                          <p:attrName>fill.type</p:attrName>
                                        </p:attrNameLst>
                                      </p:cBhvr>
                                      <p:to>
                                        <p:strVal val="solid"/>
                                      </p:to>
                                    </p:set>
                                    <p:set>
                                      <p:cBhvr>
                                        <p:cTn id="246" dur="250" autoRev="1" fill="hold"/>
                                        <p:tgtEl>
                                          <p:spTgt spid="99345">
                                            <p:bg/>
                                          </p:spTgt>
                                        </p:tgtEl>
                                        <p:attrNameLst>
                                          <p:attrName>fill.on</p:attrName>
                                        </p:attrNameLst>
                                      </p:cBhvr>
                                      <p:to>
                                        <p:strVal val="true"/>
                                      </p:to>
                                    </p:set>
                                  </p:childTnLst>
                                </p:cTn>
                              </p:par>
                              <p:par>
                                <p:cTn id="247" presetID="27" presetClass="emph" presetSubtype="0" fill="hold" grpId="2" nodeType="withEffect">
                                  <p:stCondLst>
                                    <p:cond delay="0"/>
                                  </p:stCondLst>
                                  <p:childTnLst>
                                    <p:animClr clrSpc="rgb" dir="cw">
                                      <p:cBhvr override="childStyle">
                                        <p:cTn id="248" dur="250" autoRev="1" fill="hold"/>
                                        <p:tgtEl>
                                          <p:spTgt spid="99345">
                                            <p:txEl>
                                              <p:pRg st="0" end="0"/>
                                            </p:txEl>
                                          </p:spTgt>
                                        </p:tgtEl>
                                        <p:attrNameLst>
                                          <p:attrName>style.color</p:attrName>
                                        </p:attrNameLst>
                                      </p:cBhvr>
                                      <p:to>
                                        <a:schemeClr val="bg1"/>
                                      </p:to>
                                    </p:animClr>
                                    <p:animClr clrSpc="rgb" dir="cw">
                                      <p:cBhvr>
                                        <p:cTn id="249" dur="250" autoRev="1" fill="hold"/>
                                        <p:tgtEl>
                                          <p:spTgt spid="99345">
                                            <p:txEl>
                                              <p:pRg st="0" end="0"/>
                                            </p:txEl>
                                          </p:spTgt>
                                        </p:tgtEl>
                                        <p:attrNameLst>
                                          <p:attrName>fillcolor</p:attrName>
                                        </p:attrNameLst>
                                      </p:cBhvr>
                                      <p:to>
                                        <a:schemeClr val="bg1"/>
                                      </p:to>
                                    </p:animClr>
                                    <p:set>
                                      <p:cBhvr>
                                        <p:cTn id="250" dur="250" autoRev="1" fill="hold"/>
                                        <p:tgtEl>
                                          <p:spTgt spid="99345">
                                            <p:txEl>
                                              <p:pRg st="0" end="0"/>
                                            </p:txEl>
                                          </p:spTgt>
                                        </p:tgtEl>
                                        <p:attrNameLst>
                                          <p:attrName>fill.type</p:attrName>
                                        </p:attrNameLst>
                                      </p:cBhvr>
                                      <p:to>
                                        <p:strVal val="solid"/>
                                      </p:to>
                                    </p:set>
                                    <p:set>
                                      <p:cBhvr>
                                        <p:cTn id="251" dur="250" autoRev="1" fill="hold"/>
                                        <p:tgtEl>
                                          <p:spTgt spid="99345">
                                            <p:txEl>
                                              <p:pRg st="0" end="0"/>
                                            </p:txEl>
                                          </p:spTgt>
                                        </p:tgtEl>
                                        <p:attrNameLst>
                                          <p:attrName>fill.on</p:attrName>
                                        </p:attrNameLst>
                                      </p:cBhvr>
                                      <p:to>
                                        <p:strVal val="true"/>
                                      </p:to>
                                    </p:set>
                                  </p:childTnLst>
                                </p:cTn>
                              </p:par>
                            </p:childTnLst>
                          </p:cTn>
                        </p:par>
                        <p:par>
                          <p:cTn id="252" fill="hold" nodeType="afterGroup">
                            <p:stCondLst>
                              <p:cond delay="500"/>
                            </p:stCondLst>
                            <p:childTnLst>
                              <p:par>
                                <p:cTn id="253" presetID="3" presetClass="emph" presetSubtype="1" nodeType="afterEffect">
                                  <p:stCondLst>
                                    <p:cond delay="0"/>
                                  </p:stCondLst>
                                  <p:iterate type="lt">
                                    <p:tmAbs val="50"/>
                                  </p:iterate>
                                  <p:childTnLst>
                                    <p:set>
                                      <p:cBhvr override="childStyle">
                                        <p:cTn id="254" dur="indefinite"/>
                                        <p:tgtEl>
                                          <p:spTgt spid="99345">
                                            <p:txEl>
                                              <p:pRg st="2" end="2"/>
                                            </p:txEl>
                                          </p:spTgt>
                                        </p:tgtEl>
                                        <p:attrNameLst>
                                          <p:attrName>style.color</p:attrName>
                                        </p:attrNameLst>
                                      </p:cBhvr>
                                      <p:to>
                                        <p:clrVal>
                                          <a:srgbClr val="D60093"/>
                                        </p:clrVal>
                                      </p:to>
                                    </p:set>
                                  </p:childTnLst>
                                </p:cTn>
                              </p:par>
                            </p:childTnLst>
                          </p:cTn>
                        </p:par>
                      </p:childTnLst>
                    </p:cTn>
                  </p:par>
                  <p:par>
                    <p:cTn id="255" fill="hold" nodeType="clickPar">
                      <p:stCondLst>
                        <p:cond delay="indefinite"/>
                      </p:stCondLst>
                      <p:childTnLst>
                        <p:par>
                          <p:cTn id="256" fill="hold" nodeType="withGroup">
                            <p:stCondLst>
                              <p:cond delay="0"/>
                            </p:stCondLst>
                            <p:childTnLst>
                              <p:par>
                                <p:cTn id="257" presetID="10" presetClass="entr" presetSubtype="0" fill="hold" grpId="0" nodeType="clickEffect">
                                  <p:stCondLst>
                                    <p:cond delay="0"/>
                                  </p:stCondLst>
                                  <p:childTnLst>
                                    <p:set>
                                      <p:cBhvr>
                                        <p:cTn id="258" dur="1" fill="hold">
                                          <p:stCondLst>
                                            <p:cond delay="0"/>
                                          </p:stCondLst>
                                        </p:cTn>
                                        <p:tgtEl>
                                          <p:spTgt spid="99353"/>
                                        </p:tgtEl>
                                        <p:attrNameLst>
                                          <p:attrName>style.visibility</p:attrName>
                                        </p:attrNameLst>
                                      </p:cBhvr>
                                      <p:to>
                                        <p:strVal val="visible"/>
                                      </p:to>
                                    </p:set>
                                    <p:animEffect transition="in" filter="fade">
                                      <p:cBhvr>
                                        <p:cTn id="259" dur="500"/>
                                        <p:tgtEl>
                                          <p:spTgt spid="99353"/>
                                        </p:tgtEl>
                                      </p:cBhvr>
                                    </p:animEffect>
                                  </p:childTnLst>
                                </p:cTn>
                              </p:par>
                            </p:childTnLst>
                          </p:cTn>
                        </p:par>
                      </p:childTnLst>
                    </p:cTn>
                  </p:par>
                  <p:par>
                    <p:cTn id="260" fill="hold" nodeType="clickPar">
                      <p:stCondLst>
                        <p:cond delay="indefinite"/>
                      </p:stCondLst>
                      <p:childTnLst>
                        <p:par>
                          <p:cTn id="261" fill="hold" nodeType="withGroup">
                            <p:stCondLst>
                              <p:cond delay="0"/>
                            </p:stCondLst>
                            <p:childTnLst>
                              <p:par>
                                <p:cTn id="262" presetID="10" presetClass="exit" presetSubtype="0" fill="hold" grpId="1" nodeType="clickEffect">
                                  <p:stCondLst>
                                    <p:cond delay="0"/>
                                  </p:stCondLst>
                                  <p:childTnLst>
                                    <p:animEffect transition="out" filter="fade">
                                      <p:cBhvr>
                                        <p:cTn id="263" dur="500"/>
                                        <p:tgtEl>
                                          <p:spTgt spid="99355"/>
                                        </p:tgtEl>
                                      </p:cBhvr>
                                    </p:animEffect>
                                    <p:set>
                                      <p:cBhvr>
                                        <p:cTn id="264" dur="1" fill="hold">
                                          <p:stCondLst>
                                            <p:cond delay="499"/>
                                          </p:stCondLst>
                                        </p:cTn>
                                        <p:tgtEl>
                                          <p:spTgt spid="99355"/>
                                        </p:tgtEl>
                                        <p:attrNameLst>
                                          <p:attrName>style.visibility</p:attrName>
                                        </p:attrNameLst>
                                      </p:cBhvr>
                                      <p:to>
                                        <p:strVal val="hidden"/>
                                      </p:to>
                                    </p:set>
                                  </p:childTnLst>
                                </p:cTn>
                              </p:par>
                            </p:childTnLst>
                          </p:cTn>
                        </p:par>
                        <p:par>
                          <p:cTn id="265" fill="hold" nodeType="afterGroup">
                            <p:stCondLst>
                              <p:cond delay="500"/>
                            </p:stCondLst>
                            <p:childTnLst>
                              <p:par>
                                <p:cTn id="266" presetID="20" presetClass="entr" presetSubtype="0" fill="hold" grpId="0" nodeType="afterEffect">
                                  <p:stCondLst>
                                    <p:cond delay="0"/>
                                  </p:stCondLst>
                                  <p:childTnLst>
                                    <p:set>
                                      <p:cBhvr>
                                        <p:cTn id="267" dur="1" fill="hold">
                                          <p:stCondLst>
                                            <p:cond delay="0"/>
                                          </p:stCondLst>
                                        </p:cTn>
                                        <p:tgtEl>
                                          <p:spTgt spid="99356"/>
                                        </p:tgtEl>
                                        <p:attrNameLst>
                                          <p:attrName>style.visibility</p:attrName>
                                        </p:attrNameLst>
                                      </p:cBhvr>
                                      <p:to>
                                        <p:strVal val="visible"/>
                                      </p:to>
                                    </p:set>
                                    <p:animEffect transition="in" filter="wedge">
                                      <p:cBhvr>
                                        <p:cTn id="268" dur="2000"/>
                                        <p:tgtEl>
                                          <p:spTgt spid="99356"/>
                                        </p:tgtEl>
                                      </p:cBhvr>
                                    </p:animEffect>
                                  </p:childTnLst>
                                </p:cTn>
                              </p:par>
                            </p:childTnLst>
                          </p:cTn>
                        </p:par>
                      </p:childTnLst>
                    </p:cTn>
                  </p:par>
                  <p:par>
                    <p:cTn id="269" fill="hold" nodeType="clickPar">
                      <p:stCondLst>
                        <p:cond delay="indefinite"/>
                      </p:stCondLst>
                      <p:childTnLst>
                        <p:par>
                          <p:cTn id="270" fill="hold" nodeType="withGroup">
                            <p:stCondLst>
                              <p:cond delay="0"/>
                            </p:stCondLst>
                            <p:childTnLst>
                              <p:par>
                                <p:cTn id="271" presetID="10" presetClass="entr" presetSubtype="0" fill="hold" grpId="0" nodeType="clickEffect">
                                  <p:stCondLst>
                                    <p:cond delay="0"/>
                                  </p:stCondLst>
                                  <p:childTnLst>
                                    <p:set>
                                      <p:cBhvr>
                                        <p:cTn id="272" dur="1" fill="hold">
                                          <p:stCondLst>
                                            <p:cond delay="0"/>
                                          </p:stCondLst>
                                        </p:cTn>
                                        <p:tgtEl>
                                          <p:spTgt spid="99354"/>
                                        </p:tgtEl>
                                        <p:attrNameLst>
                                          <p:attrName>style.visibility</p:attrName>
                                        </p:attrNameLst>
                                      </p:cBhvr>
                                      <p:to>
                                        <p:strVal val="visible"/>
                                      </p:to>
                                    </p:set>
                                    <p:animEffect transition="in" filter="fade">
                                      <p:cBhvr>
                                        <p:cTn id="273" dur="500"/>
                                        <p:tgtEl>
                                          <p:spTgt spid="99354"/>
                                        </p:tgtEl>
                                      </p:cBhvr>
                                    </p:animEffect>
                                  </p:childTnLst>
                                </p:cTn>
                              </p:par>
                            </p:childTnLst>
                          </p:cTn>
                        </p:par>
                      </p:childTnLst>
                    </p:cTn>
                  </p:par>
                  <p:par>
                    <p:cTn id="274" fill="hold" nodeType="clickPar">
                      <p:stCondLst>
                        <p:cond delay="indefinite"/>
                      </p:stCondLst>
                      <p:childTnLst>
                        <p:par>
                          <p:cTn id="275" fill="hold" nodeType="withGroup">
                            <p:stCondLst>
                              <p:cond delay="0"/>
                            </p:stCondLst>
                            <p:childTnLst>
                              <p:par>
                                <p:cTn id="276" presetID="3" presetClass="emph" presetSubtype="2" fill="hold" nodeType="clickEffect">
                                  <p:stCondLst>
                                    <p:cond delay="0"/>
                                  </p:stCondLst>
                                  <p:iterate type="lt">
                                    <p:tmPct val="0"/>
                                  </p:iterate>
                                  <p:childTnLst>
                                    <p:animClr clrSpc="rgb" dir="cw">
                                      <p:cBhvr override="childStyle">
                                        <p:cTn id="277" dur="500" fill="hold"/>
                                        <p:tgtEl>
                                          <p:spTgt spid="99345">
                                            <p:txEl>
                                              <p:pRg st="2" end="2"/>
                                            </p:txEl>
                                          </p:spTgt>
                                        </p:tgtEl>
                                        <p:attrNameLst>
                                          <p:attrName>style.color</p:attrName>
                                        </p:attrNameLst>
                                      </p:cBhvr>
                                      <p:to>
                                        <a:schemeClr val="tx1"/>
                                      </p:to>
                                    </p:animClr>
                                  </p:childTnLst>
                                </p:cTn>
                              </p:par>
                              <p:par>
                                <p:cTn id="278" presetID="10" presetClass="exit" presetSubtype="0" fill="hold" grpId="1" nodeType="withEffect">
                                  <p:stCondLst>
                                    <p:cond delay="0"/>
                                  </p:stCondLst>
                                  <p:childTnLst>
                                    <p:animEffect transition="out" filter="fade">
                                      <p:cBhvr>
                                        <p:cTn id="279" dur="500"/>
                                        <p:tgtEl>
                                          <p:spTgt spid="99356"/>
                                        </p:tgtEl>
                                      </p:cBhvr>
                                    </p:animEffect>
                                    <p:set>
                                      <p:cBhvr>
                                        <p:cTn id="280" dur="1" fill="hold">
                                          <p:stCondLst>
                                            <p:cond delay="499"/>
                                          </p:stCondLst>
                                        </p:cTn>
                                        <p:tgtEl>
                                          <p:spTgt spid="99356"/>
                                        </p:tgtEl>
                                        <p:attrNameLst>
                                          <p:attrName>style.visibility</p:attrName>
                                        </p:attrNameLst>
                                      </p:cBhvr>
                                      <p:to>
                                        <p:strVal val="hidden"/>
                                      </p:to>
                                    </p:set>
                                  </p:childTnLst>
                                </p:cTn>
                              </p:par>
                            </p:childTnLst>
                          </p:cTn>
                        </p:par>
                        <p:par>
                          <p:cTn id="281" fill="hold" nodeType="afterGroup">
                            <p:stCondLst>
                              <p:cond delay="500"/>
                            </p:stCondLst>
                            <p:childTnLst>
                              <p:par>
                                <p:cTn id="282" presetID="3" presetClass="emph" presetSubtype="1" grpId="0" nodeType="afterEffect">
                                  <p:stCondLst>
                                    <p:cond delay="0"/>
                                  </p:stCondLst>
                                  <p:endCondLst>
                                    <p:cond evt="onNext" delay="0">
                                      <p:tgtEl>
                                        <p:sldTgt/>
                                      </p:tgtEl>
                                    </p:cond>
                                  </p:endCondLst>
                                  <p:iterate type="lt">
                                    <p:tmAbs val="50"/>
                                  </p:iterate>
                                  <p:childTnLst>
                                    <p:set>
                                      <p:cBhvr override="childStyle">
                                        <p:cTn id="283" dur="indefinite"/>
                                        <p:tgtEl>
                                          <p:spTgt spid="99345">
                                            <p:txEl>
                                              <p:pRg st="1" end="1"/>
                                            </p:txEl>
                                          </p:spTgt>
                                        </p:tgtEl>
                                        <p:attrNameLst>
                                          <p:attrName>style.color</p:attrName>
                                        </p:attrNameLst>
                                      </p:cBhvr>
                                      <p:to>
                                        <p:clrVal>
                                          <a:srgbClr val="D60093"/>
                                        </p:clrVal>
                                      </p:to>
                                    </p:set>
                                  </p:childTnLst>
                                </p:cTn>
                              </p:par>
                            </p:childTnLst>
                          </p:cTn>
                        </p:par>
                      </p:childTnLst>
                    </p:cTn>
                  </p:par>
                  <p:par>
                    <p:cTn id="284" fill="hold" nodeType="clickPar">
                      <p:stCondLst>
                        <p:cond delay="indefinite"/>
                      </p:stCondLst>
                      <p:childTnLst>
                        <p:par>
                          <p:cTn id="285" fill="hold" nodeType="withGroup">
                            <p:stCondLst>
                              <p:cond delay="0"/>
                            </p:stCondLst>
                            <p:childTnLst>
                              <p:par>
                                <p:cTn id="286" presetID="10" presetClass="entr" presetSubtype="0" fill="hold" grpId="0" nodeType="clickEffect">
                                  <p:stCondLst>
                                    <p:cond delay="0"/>
                                  </p:stCondLst>
                                  <p:childTnLst>
                                    <p:set>
                                      <p:cBhvr>
                                        <p:cTn id="287" dur="1" fill="hold">
                                          <p:stCondLst>
                                            <p:cond delay="0"/>
                                          </p:stCondLst>
                                        </p:cTn>
                                        <p:tgtEl>
                                          <p:spTgt spid="99331">
                                            <p:txEl>
                                              <p:pRg st="5" end="5"/>
                                            </p:txEl>
                                          </p:spTgt>
                                        </p:tgtEl>
                                        <p:attrNameLst>
                                          <p:attrName>style.visibility</p:attrName>
                                        </p:attrNameLst>
                                      </p:cBhvr>
                                      <p:to>
                                        <p:strVal val="visible"/>
                                      </p:to>
                                    </p:set>
                                    <p:animEffect transition="in" filter="fade">
                                      <p:cBhvr>
                                        <p:cTn id="288" dur="500"/>
                                        <p:tgtEl>
                                          <p:spTgt spid="99331">
                                            <p:txEl>
                                              <p:pRg st="5" end="5"/>
                                            </p:txEl>
                                          </p:spTgt>
                                        </p:tgtEl>
                                      </p:cBhvr>
                                    </p:animEffect>
                                  </p:childTnLst>
                                </p:cTn>
                              </p:par>
                            </p:childTnLst>
                          </p:cTn>
                        </p:par>
                      </p:childTnLst>
                    </p:cTn>
                  </p:par>
                  <p:par>
                    <p:cTn id="289" fill="hold" nodeType="clickPar">
                      <p:stCondLst>
                        <p:cond delay="indefinite"/>
                      </p:stCondLst>
                      <p:childTnLst>
                        <p:par>
                          <p:cTn id="290" fill="hold" nodeType="withGroup">
                            <p:stCondLst>
                              <p:cond delay="0"/>
                            </p:stCondLst>
                            <p:childTnLst>
                              <p:par>
                                <p:cTn id="291" presetID="22" presetClass="entr" presetSubtype="8" fill="hold" grpId="0" nodeType="clickEffect">
                                  <p:stCondLst>
                                    <p:cond delay="0"/>
                                  </p:stCondLst>
                                  <p:childTnLst>
                                    <p:set>
                                      <p:cBhvr>
                                        <p:cTn id="292" dur="1" fill="hold">
                                          <p:stCondLst>
                                            <p:cond delay="0"/>
                                          </p:stCondLst>
                                        </p:cTn>
                                        <p:tgtEl>
                                          <p:spTgt spid="99331">
                                            <p:txEl>
                                              <p:pRg st="6" end="6"/>
                                            </p:txEl>
                                          </p:spTgt>
                                        </p:tgtEl>
                                        <p:attrNameLst>
                                          <p:attrName>style.visibility</p:attrName>
                                        </p:attrNameLst>
                                      </p:cBhvr>
                                      <p:to>
                                        <p:strVal val="visible"/>
                                      </p:to>
                                    </p:set>
                                    <p:animEffect transition="in" filter="wipe(left)">
                                      <p:cBhvr>
                                        <p:cTn id="293" dur="500"/>
                                        <p:tgtEl>
                                          <p:spTgt spid="99331">
                                            <p:txEl>
                                              <p:pRg st="6" end="6"/>
                                            </p:txEl>
                                          </p:spTgt>
                                        </p:tgtEl>
                                      </p:cBhvr>
                                    </p:animEffect>
                                  </p:childTnLst>
                                </p:cTn>
                              </p:par>
                            </p:childTnLst>
                          </p:cTn>
                        </p:par>
                      </p:childTnLst>
                    </p:cTn>
                  </p:par>
                  <p:par>
                    <p:cTn id="294" fill="hold" nodeType="clickPar">
                      <p:stCondLst>
                        <p:cond delay="indefinite"/>
                      </p:stCondLst>
                      <p:childTnLst>
                        <p:par>
                          <p:cTn id="295" fill="hold" nodeType="withGroup">
                            <p:stCondLst>
                              <p:cond delay="0"/>
                            </p:stCondLst>
                            <p:childTnLst>
                              <p:par>
                                <p:cTn id="296" presetID="22" presetClass="entr" presetSubtype="8" fill="hold" grpId="0" nodeType="clickEffect">
                                  <p:stCondLst>
                                    <p:cond delay="0"/>
                                  </p:stCondLst>
                                  <p:childTnLst>
                                    <p:set>
                                      <p:cBhvr>
                                        <p:cTn id="297" dur="1" fill="hold">
                                          <p:stCondLst>
                                            <p:cond delay="0"/>
                                          </p:stCondLst>
                                        </p:cTn>
                                        <p:tgtEl>
                                          <p:spTgt spid="99331">
                                            <p:txEl>
                                              <p:pRg st="7" end="7"/>
                                            </p:txEl>
                                          </p:spTgt>
                                        </p:tgtEl>
                                        <p:attrNameLst>
                                          <p:attrName>style.visibility</p:attrName>
                                        </p:attrNameLst>
                                      </p:cBhvr>
                                      <p:to>
                                        <p:strVal val="visible"/>
                                      </p:to>
                                    </p:set>
                                    <p:animEffect transition="in" filter="wipe(left)">
                                      <p:cBhvr>
                                        <p:cTn id="298" dur="500"/>
                                        <p:tgtEl>
                                          <p:spTgt spid="99331">
                                            <p:txEl>
                                              <p:pRg st="7" end="7"/>
                                            </p:txEl>
                                          </p:spTgt>
                                        </p:tgtEl>
                                      </p:cBhvr>
                                    </p:animEffect>
                                  </p:childTnLst>
                                </p:cTn>
                              </p:par>
                            </p:childTnLst>
                          </p:cTn>
                        </p:par>
                      </p:childTnLst>
                    </p:cTn>
                  </p:par>
                  <p:par>
                    <p:cTn id="299" fill="hold" nodeType="clickPar">
                      <p:stCondLst>
                        <p:cond delay="indefinite"/>
                      </p:stCondLst>
                      <p:childTnLst>
                        <p:par>
                          <p:cTn id="300" fill="hold" nodeType="withGroup">
                            <p:stCondLst>
                              <p:cond delay="0"/>
                            </p:stCondLst>
                            <p:childTnLst>
                              <p:par>
                                <p:cTn id="301" presetID="22" presetClass="entr" presetSubtype="8" fill="hold" grpId="0" nodeType="clickEffect">
                                  <p:stCondLst>
                                    <p:cond delay="0"/>
                                  </p:stCondLst>
                                  <p:childTnLst>
                                    <p:set>
                                      <p:cBhvr>
                                        <p:cTn id="302" dur="1" fill="hold">
                                          <p:stCondLst>
                                            <p:cond delay="0"/>
                                          </p:stCondLst>
                                        </p:cTn>
                                        <p:tgtEl>
                                          <p:spTgt spid="99331">
                                            <p:txEl>
                                              <p:pRg st="8" end="8"/>
                                            </p:txEl>
                                          </p:spTgt>
                                        </p:tgtEl>
                                        <p:attrNameLst>
                                          <p:attrName>style.visibility</p:attrName>
                                        </p:attrNameLst>
                                      </p:cBhvr>
                                      <p:to>
                                        <p:strVal val="visible"/>
                                      </p:to>
                                    </p:set>
                                    <p:animEffect transition="in" filter="wipe(left)">
                                      <p:cBhvr>
                                        <p:cTn id="303" dur="500"/>
                                        <p:tgtEl>
                                          <p:spTgt spid="99331">
                                            <p:txEl>
                                              <p:pRg st="8" end="8"/>
                                            </p:txEl>
                                          </p:spTgt>
                                        </p:tgtEl>
                                      </p:cBhvr>
                                    </p:animEffect>
                                  </p:childTnLst>
                                </p:cTn>
                              </p:par>
                            </p:childTnLst>
                          </p:cTn>
                        </p:par>
                      </p:childTnLst>
                    </p:cTn>
                  </p:par>
                  <p:par>
                    <p:cTn id="304" fill="hold" nodeType="clickPar">
                      <p:stCondLst>
                        <p:cond delay="indefinite"/>
                      </p:stCondLst>
                      <p:childTnLst>
                        <p:par>
                          <p:cTn id="305" fill="hold" nodeType="withGroup">
                            <p:stCondLst>
                              <p:cond delay="0"/>
                            </p:stCondLst>
                            <p:childTnLst>
                              <p:par>
                                <p:cTn id="306" presetID="22" presetClass="entr" presetSubtype="8" fill="hold" grpId="0" nodeType="clickEffect">
                                  <p:stCondLst>
                                    <p:cond delay="0"/>
                                  </p:stCondLst>
                                  <p:childTnLst>
                                    <p:set>
                                      <p:cBhvr>
                                        <p:cTn id="307" dur="1" fill="hold">
                                          <p:stCondLst>
                                            <p:cond delay="0"/>
                                          </p:stCondLst>
                                        </p:cTn>
                                        <p:tgtEl>
                                          <p:spTgt spid="99351"/>
                                        </p:tgtEl>
                                        <p:attrNameLst>
                                          <p:attrName>style.visibility</p:attrName>
                                        </p:attrNameLst>
                                      </p:cBhvr>
                                      <p:to>
                                        <p:strVal val="visible"/>
                                      </p:to>
                                    </p:set>
                                    <p:animEffect transition="in" filter="wipe(left)">
                                      <p:cBhvr>
                                        <p:cTn id="308" dur="500"/>
                                        <p:tgtEl>
                                          <p:spTgt spid="993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40" grpId="0" build="p"/>
      <p:bldP spid="99330" grpId="0" animBg="1"/>
      <p:bldP spid="99331" grpId="0" build="p" animBg="1"/>
      <p:bldP spid="99332" grpId="0" animBg="1"/>
      <p:bldP spid="99333" grpId="0" animBg="1"/>
      <p:bldP spid="99334" grpId="0" animBg="1"/>
      <p:bldP spid="99335" grpId="0" animBg="1"/>
      <p:bldP spid="99336" grpId="0"/>
      <p:bldP spid="99337" grpId="0" build="p" animBg="1"/>
      <p:bldP spid="99338" grpId="0" animBg="1"/>
      <p:bldP spid="99339" grpId="0"/>
      <p:bldP spid="99341" grpId="0" animBg="1"/>
      <p:bldP spid="99342" grpId="0" build="p" animBg="1"/>
      <p:bldP spid="99342" grpId="1" build="allAtOnce" animBg="1"/>
      <p:bldP spid="99343" grpId="0"/>
      <p:bldP spid="99344" grpId="0" build="p" animBg="1"/>
      <p:bldP spid="99344" grpId="1" build="allAtOnce" animBg="1"/>
      <p:bldP spid="99345" grpId="0" build="p" animBg="1"/>
      <p:bldP spid="99345" grpId="1" build="allAtOnce" animBg="1"/>
      <p:bldP spid="99345" grpId="2" build="allAtOnce" animBg="1"/>
      <p:bldP spid="99346" grpId="0" animBg="1"/>
      <p:bldP spid="99347" grpId="0" animBg="1"/>
      <p:bldP spid="99348" grpId="0"/>
      <p:bldP spid="99349" grpId="0"/>
      <p:bldP spid="99350" grpId="0"/>
      <p:bldP spid="99351" grpId="0" animBg="1"/>
      <p:bldP spid="99353" grpId="0"/>
      <p:bldP spid="99354" grpId="0"/>
      <p:bldP spid="99355" grpId="0" animBg="1"/>
      <p:bldP spid="99355" grpId="1" animBg="1"/>
      <p:bldP spid="99356" grpId="0" animBg="1"/>
      <p:bldP spid="99356"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p:cNvSpPr>
          <p:nvPr/>
        </p:nvSpPr>
        <p:spPr bwMode="auto">
          <a:xfrm>
            <a:off x="327025" y="3425825"/>
            <a:ext cx="4765675" cy="3405188"/>
          </a:xfrm>
          <a:prstGeom prst="rect">
            <a:avLst/>
          </a:prstGeom>
          <a:solidFill>
            <a:srgbClr val="000000"/>
          </a:solidFill>
          <a:ln w="12700">
            <a:solidFill>
              <a:srgbClr val="66CCFF"/>
            </a:solidFill>
            <a:miter lim="800000"/>
            <a:headEnd/>
            <a:tailEnd/>
          </a:ln>
        </p:spPr>
        <p:txBody>
          <a:bodyPr wrap="square" lIns="45720" tIns="91440" rIns="45720" bIns="91440">
            <a:spAutoFit/>
          </a:bodyPr>
          <a:lstStyle/>
          <a:p>
            <a:pPr marL="339725" indent="-339725" defTabSz="787400" eaLnBrk="1" hangingPunct="1">
              <a:lnSpc>
                <a:spcPct val="120000"/>
              </a:lnSpc>
              <a:spcAft>
                <a:spcPct val="20000"/>
              </a:spcAft>
              <a:buClr>
                <a:srgbClr val="0033CC"/>
              </a:buClr>
              <a:buSzPct val="75000"/>
              <a:buFont typeface="Wingdings" charset="0"/>
              <a:buNone/>
              <a:tabLst>
                <a:tab pos="117475" algn="l"/>
              </a:tabLst>
            </a:pPr>
            <a:r>
              <a:rPr lang="en-US" sz="1800" b="1" u="sng">
                <a:solidFill>
                  <a:schemeClr val="bg1"/>
                </a:solidFill>
                <a:latin typeface="Arial Narrow"/>
                <a:cs typeface="Arial Narrow"/>
                <a:sym typeface="Arial" charset="0"/>
              </a:rPr>
              <a:t>Example 6</a:t>
            </a:r>
            <a:r>
              <a:rPr lang="en-US" sz="1800">
                <a:latin typeface="Curlz MT" charset="0"/>
                <a:cs typeface="Arial" charset="0"/>
                <a:sym typeface="Arial" charset="0"/>
              </a:rPr>
              <a:t>  </a:t>
            </a:r>
            <a:r>
              <a:rPr lang="en-US" sz="1600">
                <a:solidFill>
                  <a:srgbClr val="FFFF99"/>
                </a:solidFill>
                <a:cs typeface="Arial" charset="0"/>
                <a:sym typeface="Arial" charset="0"/>
              </a:rPr>
              <a:t>(more difficult </a:t>
            </a:r>
            <a:r>
              <a:rPr lang="en-US" sz="1600">
                <a:solidFill>
                  <a:srgbClr val="FFFF99"/>
                </a:solidFill>
                <a:cs typeface="Arial" charset="0"/>
                <a:sym typeface="Wingdings" charset="0"/>
              </a:rPr>
              <a:t>)</a:t>
            </a:r>
          </a:p>
          <a:p>
            <a:pPr marL="339725" indent="-339725" defTabSz="787400" eaLnBrk="1" hangingPunct="1">
              <a:lnSpc>
                <a:spcPct val="120000"/>
              </a:lnSpc>
              <a:buClr>
                <a:srgbClr val="0033CC"/>
              </a:buClr>
              <a:buSzPct val="75000"/>
              <a:buFont typeface="Wingdings" charset="0"/>
              <a:buNone/>
              <a:tabLst>
                <a:tab pos="117475" algn="l"/>
              </a:tabLst>
            </a:pPr>
            <a:r>
              <a:rPr lang="en-US" sz="1800" b="1">
                <a:solidFill>
                  <a:srgbClr val="66FFFF"/>
                </a:solidFill>
                <a:latin typeface="Arial Narrow" charset="0"/>
                <a:cs typeface="Arial" charset="0"/>
                <a:sym typeface="Arial" charset="0"/>
              </a:rPr>
              <a:t> Something is X or Y but not both</a:t>
            </a:r>
          </a:p>
          <a:p>
            <a:pPr marL="339725" indent="-339725" defTabSz="787400" eaLnBrk="1" hangingPunct="1">
              <a:lnSpc>
                <a:spcPct val="120000"/>
              </a:lnSpc>
              <a:buClr>
                <a:srgbClr val="0033CC"/>
              </a:buClr>
              <a:buSzPct val="75000"/>
              <a:buFont typeface="Wingdings" charset="0"/>
              <a:buNone/>
              <a:tabLst>
                <a:tab pos="117475" algn="l"/>
              </a:tabLst>
            </a:pPr>
            <a:r>
              <a:rPr lang="en-AU" sz="1800" b="1">
                <a:solidFill>
                  <a:srgbClr val="66CCFF"/>
                </a:solidFill>
                <a:latin typeface="Arial Narrow" charset="0"/>
                <a:cs typeface="Arial" charset="0"/>
                <a:sym typeface="Arial" charset="0"/>
              </a:rPr>
              <a:t> </a:t>
            </a:r>
            <a:r>
              <a:rPr lang="en-AU" sz="1800" b="1">
                <a:solidFill>
                  <a:schemeClr val="bg1"/>
                </a:solidFill>
                <a:latin typeface="Arial Narrow" charset="0"/>
                <a:cs typeface="Arial" charset="0"/>
                <a:sym typeface="Arial" charset="0"/>
              </a:rPr>
              <a:t>	</a:t>
            </a:r>
            <a:r>
              <a:rPr lang="en-AU" sz="1700">
                <a:solidFill>
                  <a:schemeClr val="bg1"/>
                </a:solidFill>
                <a:latin typeface="Arial Narrow" charset="0"/>
                <a:cs typeface="Arial" charset="0"/>
                <a:sym typeface="Arial" charset="0"/>
              </a:rPr>
              <a:t>=	Something is ( (X or Y)  &amp;  not (X &amp; Y) )</a:t>
            </a:r>
          </a:p>
          <a:p>
            <a:pPr marL="339725" indent="-339725" defTabSz="787400" eaLnBrk="1" hangingPunct="1">
              <a:lnSpc>
                <a:spcPct val="120000"/>
              </a:lnSpc>
              <a:buClr>
                <a:srgbClr val="0033CC"/>
              </a:buClr>
              <a:buSzPct val="75000"/>
              <a:buFont typeface="Wingdings" charset="0"/>
              <a:buNone/>
              <a:tabLst>
                <a:tab pos="117475" algn="l"/>
              </a:tabLst>
            </a:pPr>
            <a:r>
              <a:rPr lang="en-US" sz="1700">
                <a:solidFill>
                  <a:schemeClr val="bg1"/>
                </a:solidFill>
                <a:latin typeface="Arial Narrow" charset="0"/>
                <a:cs typeface="Arial" charset="0"/>
                <a:sym typeface="Arial" charset="0"/>
              </a:rPr>
              <a:t>  	=	Something is ( (X or Y)  &amp;  (not X or not Y) )</a:t>
            </a:r>
          </a:p>
          <a:p>
            <a:pPr marL="339725" indent="-339725" defTabSz="787400" eaLnBrk="1" hangingPunct="1">
              <a:lnSpc>
                <a:spcPct val="120000"/>
              </a:lnSpc>
              <a:buClr>
                <a:srgbClr val="0033CC"/>
              </a:buClr>
              <a:buSzPct val="75000"/>
              <a:buFont typeface="Wingdings" charset="0"/>
              <a:buNone/>
              <a:tabLst>
                <a:tab pos="117475" algn="l"/>
              </a:tabLst>
            </a:pPr>
            <a:r>
              <a:rPr lang="en-US" sz="1700">
                <a:solidFill>
                  <a:schemeClr val="bg1"/>
                </a:solidFill>
                <a:latin typeface="Arial Narrow" charset="0"/>
                <a:cs typeface="Arial" charset="0"/>
                <a:sym typeface="Arial" charset="0"/>
              </a:rPr>
              <a:t>  	</a:t>
            </a:r>
            <a:r>
              <a:rPr lang="en-US" sz="1700">
                <a:solidFill>
                  <a:schemeClr val="bg1"/>
                </a:solidFill>
                <a:latin typeface="Arial Narrow" charset="0"/>
                <a:cs typeface="Arial" charset="0"/>
                <a:sym typeface="Wingdings 3" charset="0"/>
              </a:rPr>
              <a:t>=	Something is in ( (</a:t>
            </a:r>
            <a:r>
              <a:rPr lang="en-US" sz="1700">
                <a:solidFill>
                  <a:srgbClr val="009900"/>
                </a:solidFill>
                <a:latin typeface="Arial Narrow" charset="0"/>
                <a:cs typeface="Arial" charset="0"/>
                <a:sym typeface="Wingdings 3" charset="0"/>
              </a:rPr>
              <a:t>(1, 2) </a:t>
            </a:r>
            <a:r>
              <a:rPr lang="en-US" sz="1700">
                <a:solidFill>
                  <a:schemeClr val="bg1"/>
                </a:solidFill>
                <a:latin typeface="Arial Narrow" charset="0"/>
                <a:cs typeface="Arial" charset="0"/>
                <a:sym typeface="Wingdings 3" charset="0"/>
              </a:rPr>
              <a:t>or</a:t>
            </a:r>
            <a:r>
              <a:rPr lang="en-US" sz="1700">
                <a:solidFill>
                  <a:srgbClr val="009900"/>
                </a:solidFill>
                <a:latin typeface="Arial Narrow" charset="0"/>
                <a:cs typeface="Arial" charset="0"/>
                <a:sym typeface="Wingdings 3" charset="0"/>
              </a:rPr>
              <a:t> (2, 3)</a:t>
            </a:r>
            <a:r>
              <a:rPr lang="en-US" sz="1700">
                <a:solidFill>
                  <a:schemeClr val="bg1"/>
                </a:solidFill>
                <a:latin typeface="Arial Narrow" charset="0"/>
                <a:cs typeface="Arial" charset="0"/>
                <a:sym typeface="Wingdings 3" charset="0"/>
              </a:rPr>
              <a:t>)  </a:t>
            </a:r>
            <a:r>
              <a:rPr lang="en-US" sz="1700" u="sng">
                <a:solidFill>
                  <a:schemeClr val="bg1"/>
                </a:solidFill>
                <a:latin typeface="Arial Narrow" charset="0"/>
                <a:cs typeface="Arial" charset="0"/>
                <a:sym typeface="Wingdings 3" charset="0"/>
              </a:rPr>
              <a:t>&amp;</a:t>
            </a:r>
            <a:r>
              <a:rPr lang="en-US" sz="1700">
                <a:solidFill>
                  <a:schemeClr val="bg1"/>
                </a:solidFill>
                <a:latin typeface="Arial Narrow" charset="0"/>
                <a:cs typeface="Arial" charset="0"/>
                <a:sym typeface="Wingdings 3" charset="0"/>
              </a:rPr>
              <a:t>  (</a:t>
            </a:r>
            <a:r>
              <a:rPr lang="en-US" sz="1700">
                <a:solidFill>
                  <a:srgbClr val="009900"/>
                </a:solidFill>
                <a:latin typeface="Arial Narrow" charset="0"/>
                <a:cs typeface="Arial" charset="0"/>
                <a:sym typeface="Wingdings 3" charset="0"/>
              </a:rPr>
              <a:t>(3, 4) </a:t>
            </a:r>
            <a:r>
              <a:rPr lang="en-US" sz="1700">
                <a:solidFill>
                  <a:schemeClr val="bg1"/>
                </a:solidFill>
                <a:latin typeface="Arial Narrow" charset="0"/>
                <a:cs typeface="Arial" charset="0"/>
                <a:sym typeface="Wingdings 3" charset="0"/>
              </a:rPr>
              <a:t>or</a:t>
            </a:r>
            <a:r>
              <a:rPr lang="en-US" sz="1700">
                <a:solidFill>
                  <a:srgbClr val="009900"/>
                </a:solidFill>
                <a:latin typeface="Arial Narrow" charset="0"/>
                <a:cs typeface="Arial" charset="0"/>
                <a:sym typeface="Wingdings 3" charset="0"/>
              </a:rPr>
              <a:t> (1, 4)</a:t>
            </a:r>
            <a:r>
              <a:rPr lang="en-US" sz="1700">
                <a:solidFill>
                  <a:schemeClr val="bg1"/>
                </a:solidFill>
                <a:latin typeface="Arial Narrow" charset="0"/>
                <a:cs typeface="Arial" charset="0"/>
                <a:sym typeface="Wingdings 3" charset="0"/>
              </a:rPr>
              <a:t>) )</a:t>
            </a:r>
          </a:p>
          <a:p>
            <a:pPr marL="339725" indent="-339725" defTabSz="787400" eaLnBrk="1" hangingPunct="1">
              <a:lnSpc>
                <a:spcPct val="120000"/>
              </a:lnSpc>
              <a:buClr>
                <a:srgbClr val="0033CC"/>
              </a:buClr>
              <a:buSzPct val="75000"/>
              <a:buFont typeface="Wingdings" charset="0"/>
              <a:buNone/>
              <a:tabLst>
                <a:tab pos="117475" algn="l"/>
              </a:tabLst>
            </a:pPr>
            <a:r>
              <a:rPr lang="en-US" sz="1700">
                <a:solidFill>
                  <a:schemeClr val="bg1"/>
                </a:solidFill>
                <a:latin typeface="Arial Narrow" charset="0"/>
                <a:cs typeface="Arial" charset="0"/>
                <a:sym typeface="Wingdings 3" charset="0"/>
              </a:rPr>
              <a:t>  	=	Something is in ( </a:t>
            </a:r>
            <a:r>
              <a:rPr lang="en-US" sz="1700">
                <a:latin typeface="Arial Narrow" charset="0"/>
                <a:cs typeface="Arial" charset="0"/>
                <a:sym typeface="Wingdings 3" charset="0"/>
              </a:rPr>
              <a:t>(1, 2, 3)</a:t>
            </a:r>
            <a:r>
              <a:rPr lang="en-US" sz="1700">
                <a:solidFill>
                  <a:schemeClr val="bg1"/>
                </a:solidFill>
                <a:latin typeface="Arial Narrow" charset="0"/>
                <a:cs typeface="Arial" charset="0"/>
                <a:sym typeface="Wingdings 3" charset="0"/>
              </a:rPr>
              <a:t> </a:t>
            </a:r>
            <a:r>
              <a:rPr lang="en-US" sz="1700" u="sng">
                <a:solidFill>
                  <a:schemeClr val="bg1"/>
                </a:solidFill>
                <a:latin typeface="Arial Narrow" charset="0"/>
                <a:cs typeface="Arial" charset="0"/>
                <a:sym typeface="Wingdings 3" charset="0"/>
              </a:rPr>
              <a:t>&amp;</a:t>
            </a:r>
            <a:r>
              <a:rPr lang="en-US" sz="1700">
                <a:solidFill>
                  <a:schemeClr val="bg1"/>
                </a:solidFill>
                <a:latin typeface="Arial Narrow" charset="0"/>
                <a:cs typeface="Arial" charset="0"/>
                <a:sym typeface="Wingdings 3" charset="0"/>
              </a:rPr>
              <a:t> </a:t>
            </a:r>
            <a:r>
              <a:rPr lang="en-US" sz="1700">
                <a:latin typeface="Arial Narrow" charset="0"/>
                <a:cs typeface="Arial" charset="0"/>
                <a:sym typeface="Wingdings 3" charset="0"/>
              </a:rPr>
              <a:t>(1, 3, 4)</a:t>
            </a:r>
            <a:r>
              <a:rPr lang="en-US" sz="1700">
                <a:solidFill>
                  <a:schemeClr val="bg1"/>
                </a:solidFill>
                <a:latin typeface="Arial Narrow" charset="0"/>
                <a:cs typeface="Arial" charset="0"/>
                <a:sym typeface="Wingdings 3" charset="0"/>
              </a:rPr>
              <a:t> )</a:t>
            </a:r>
          </a:p>
          <a:p>
            <a:pPr marL="339725" indent="-339725" defTabSz="787400" eaLnBrk="1" hangingPunct="1">
              <a:lnSpc>
                <a:spcPct val="120000"/>
              </a:lnSpc>
              <a:buClr>
                <a:srgbClr val="0033CC"/>
              </a:buClr>
              <a:buSzPct val="75000"/>
              <a:buFont typeface="Wingdings" charset="0"/>
              <a:buNone/>
              <a:tabLst>
                <a:tab pos="117475" algn="l"/>
              </a:tabLst>
            </a:pPr>
            <a:r>
              <a:rPr lang="en-US" sz="1700">
                <a:solidFill>
                  <a:schemeClr val="bg1"/>
                </a:solidFill>
                <a:latin typeface="Arial Narrow" charset="0"/>
                <a:cs typeface="Arial" charset="0"/>
                <a:sym typeface="Wingdings 3" charset="0"/>
              </a:rPr>
              <a:t>  	=	Something is in (1, 3)</a:t>
            </a:r>
          </a:p>
          <a:p>
            <a:pPr marL="339725" indent="-339725" defTabSz="787400" eaLnBrk="1" hangingPunct="1">
              <a:lnSpc>
                <a:spcPct val="120000"/>
              </a:lnSpc>
              <a:buClr>
                <a:srgbClr val="0033CC"/>
              </a:buClr>
              <a:buSzPct val="75000"/>
              <a:buFont typeface="Wingdings" charset="0"/>
              <a:buNone/>
              <a:tabLst>
                <a:tab pos="117475" algn="l"/>
              </a:tabLst>
            </a:pPr>
            <a:r>
              <a:rPr lang="en-US" sz="1800" b="1">
                <a:solidFill>
                  <a:schemeClr val="bg1"/>
                </a:solidFill>
                <a:latin typeface="Arial Narrow" charset="0"/>
                <a:cs typeface="Arial" charset="0"/>
                <a:sym typeface="Wingdings 3" charset="0"/>
              </a:rPr>
              <a:t> </a:t>
            </a:r>
            <a:r>
              <a:rPr lang="en-US" sz="1800" b="1" i="1">
                <a:solidFill>
                  <a:srgbClr val="66FFFF"/>
                </a:solidFill>
                <a:latin typeface="Arial Narrow" charset="0"/>
                <a:cs typeface="Arial" charset="0"/>
                <a:sym typeface="Wingdings 3" charset="0"/>
              </a:rPr>
              <a:t>Tick</a:t>
            </a:r>
            <a:r>
              <a:rPr lang="en-US" sz="1800" b="1">
                <a:solidFill>
                  <a:schemeClr val="bg1"/>
                </a:solidFill>
                <a:latin typeface="Arial Narrow" charset="0"/>
                <a:cs typeface="Arial" charset="0"/>
                <a:sym typeface="Wingdings 3" charset="0"/>
              </a:rPr>
              <a:t> across regions 1, 3  </a:t>
            </a:r>
          </a:p>
          <a:p>
            <a:pPr marL="339725" indent="-339725" defTabSz="787400" eaLnBrk="1" hangingPunct="1">
              <a:lnSpc>
                <a:spcPct val="120000"/>
              </a:lnSpc>
              <a:buClr>
                <a:srgbClr val="0033CC"/>
              </a:buClr>
              <a:buSzPct val="75000"/>
              <a:buFont typeface="Wingdings" charset="0"/>
              <a:buNone/>
              <a:tabLst>
                <a:tab pos="117475" algn="l"/>
              </a:tabLst>
            </a:pPr>
            <a:r>
              <a:rPr lang="en-US" sz="1600">
                <a:solidFill>
                  <a:srgbClr val="FF0000"/>
                </a:solidFill>
                <a:latin typeface="Verdana" charset="0"/>
                <a:cs typeface="Arial" charset="0"/>
                <a:sym typeface="Wingdings 3" charset="0"/>
              </a:rPr>
              <a:t>	  * </a:t>
            </a:r>
            <a:r>
              <a:rPr lang="en-AU" sz="1600">
                <a:solidFill>
                  <a:srgbClr val="FF0000"/>
                </a:solidFill>
                <a:latin typeface="Arial Narrow" charset="0"/>
                <a:cs typeface="Arial" charset="0"/>
                <a:sym typeface="Wingdings 3" charset="0"/>
              </a:rPr>
              <a:t>Use one tick only.</a:t>
            </a:r>
          </a:p>
          <a:p>
            <a:pPr marL="339725" indent="-339725" defTabSz="787400" eaLnBrk="1" hangingPunct="1">
              <a:lnSpc>
                <a:spcPct val="120000"/>
              </a:lnSpc>
              <a:buClr>
                <a:srgbClr val="0033CC"/>
              </a:buClr>
              <a:buSzPct val="75000"/>
              <a:buFont typeface="Wingdings" charset="0"/>
              <a:buNone/>
              <a:tabLst>
                <a:tab pos="117475" algn="l"/>
              </a:tabLst>
            </a:pPr>
            <a:r>
              <a:rPr lang="en-US" sz="1600">
                <a:solidFill>
                  <a:srgbClr val="FF0000"/>
                </a:solidFill>
                <a:latin typeface="Verdana" charset="0"/>
                <a:cs typeface="Arial" charset="0"/>
                <a:sym typeface="Wingdings 3" charset="0"/>
              </a:rPr>
              <a:t>	  * </a:t>
            </a:r>
            <a:r>
              <a:rPr lang="en-AU" sz="1600">
                <a:solidFill>
                  <a:srgbClr val="FF0000"/>
                </a:solidFill>
                <a:latin typeface="Arial Narrow" charset="0"/>
                <a:cs typeface="Arial" charset="0"/>
                <a:sym typeface="Wingdings 3" charset="0"/>
              </a:rPr>
              <a:t>The tick mustn’t enter other regions</a:t>
            </a:r>
            <a:endParaRPr lang="en-US" sz="1600">
              <a:solidFill>
                <a:srgbClr val="FF0000"/>
              </a:solidFill>
              <a:latin typeface="Arial Narrow" charset="0"/>
              <a:cs typeface="Arial" charset="0"/>
              <a:sym typeface="Wingdings 3" charset="0"/>
            </a:endParaRPr>
          </a:p>
        </p:txBody>
      </p:sp>
      <p:sp>
        <p:nvSpPr>
          <p:cNvPr id="100355" name="Freeform 3"/>
          <p:cNvSpPr>
            <a:spLocks/>
          </p:cNvSpPr>
          <p:nvPr/>
        </p:nvSpPr>
        <p:spPr bwMode="auto">
          <a:xfrm>
            <a:off x="1518048" y="406401"/>
            <a:ext cx="402431" cy="612775"/>
          </a:xfrm>
          <a:custGeom>
            <a:avLst/>
            <a:gdLst>
              <a:gd name="T0" fmla="*/ 135 w 234"/>
              <a:gd name="T1" fmla="*/ 0 h 386"/>
              <a:gd name="T2" fmla="*/ 61 w 234"/>
              <a:gd name="T3" fmla="*/ 47 h 386"/>
              <a:gd name="T4" fmla="*/ 167 w 234"/>
              <a:gd name="T5" fmla="*/ 32 h 386"/>
              <a:gd name="T6" fmla="*/ 29 w 234"/>
              <a:gd name="T7" fmla="*/ 100 h 386"/>
              <a:gd name="T8" fmla="*/ 182 w 234"/>
              <a:gd name="T9" fmla="*/ 63 h 386"/>
              <a:gd name="T10" fmla="*/ 8 w 234"/>
              <a:gd name="T11" fmla="*/ 153 h 386"/>
              <a:gd name="T12" fmla="*/ 204 w 234"/>
              <a:gd name="T13" fmla="*/ 95 h 386"/>
              <a:gd name="T14" fmla="*/ 3 w 234"/>
              <a:gd name="T15" fmla="*/ 195 h 386"/>
              <a:gd name="T16" fmla="*/ 225 w 234"/>
              <a:gd name="T17" fmla="*/ 127 h 386"/>
              <a:gd name="T18" fmla="*/ 8 w 234"/>
              <a:gd name="T19" fmla="*/ 248 h 386"/>
              <a:gd name="T20" fmla="*/ 230 w 234"/>
              <a:gd name="T21" fmla="*/ 174 h 386"/>
              <a:gd name="T22" fmla="*/ 19 w 234"/>
              <a:gd name="T23" fmla="*/ 291 h 386"/>
              <a:gd name="T24" fmla="*/ 230 w 234"/>
              <a:gd name="T25" fmla="*/ 222 h 386"/>
              <a:gd name="T26" fmla="*/ 45 w 234"/>
              <a:gd name="T27" fmla="*/ 333 h 386"/>
              <a:gd name="T28" fmla="*/ 219 w 234"/>
              <a:gd name="T29" fmla="*/ 280 h 386"/>
              <a:gd name="T30" fmla="*/ 72 w 234"/>
              <a:gd name="T31" fmla="*/ 365 h 386"/>
              <a:gd name="T32" fmla="*/ 193 w 234"/>
              <a:gd name="T33" fmla="*/ 338 h 386"/>
              <a:gd name="T34" fmla="*/ 98 w 234"/>
              <a:gd name="T35" fmla="*/ 386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386">
                <a:moveTo>
                  <a:pt x="135" y="0"/>
                </a:moveTo>
                <a:cubicBezTo>
                  <a:pt x="95" y="21"/>
                  <a:pt x="56" y="42"/>
                  <a:pt x="61" y="47"/>
                </a:cubicBezTo>
                <a:cubicBezTo>
                  <a:pt x="66" y="52"/>
                  <a:pt x="172" y="23"/>
                  <a:pt x="167" y="32"/>
                </a:cubicBezTo>
                <a:cubicBezTo>
                  <a:pt x="162" y="41"/>
                  <a:pt x="27" y="95"/>
                  <a:pt x="29" y="100"/>
                </a:cubicBezTo>
                <a:cubicBezTo>
                  <a:pt x="31" y="105"/>
                  <a:pt x="185" y="54"/>
                  <a:pt x="182" y="63"/>
                </a:cubicBezTo>
                <a:cubicBezTo>
                  <a:pt x="179" y="72"/>
                  <a:pt x="4" y="148"/>
                  <a:pt x="8" y="153"/>
                </a:cubicBezTo>
                <a:cubicBezTo>
                  <a:pt x="12" y="158"/>
                  <a:pt x="205" y="88"/>
                  <a:pt x="204" y="95"/>
                </a:cubicBezTo>
                <a:cubicBezTo>
                  <a:pt x="203" y="102"/>
                  <a:pt x="0" y="190"/>
                  <a:pt x="3" y="195"/>
                </a:cubicBezTo>
                <a:cubicBezTo>
                  <a:pt x="6" y="200"/>
                  <a:pt x="224" y="118"/>
                  <a:pt x="225" y="127"/>
                </a:cubicBezTo>
                <a:cubicBezTo>
                  <a:pt x="226" y="136"/>
                  <a:pt x="7" y="240"/>
                  <a:pt x="8" y="248"/>
                </a:cubicBezTo>
                <a:cubicBezTo>
                  <a:pt x="9" y="256"/>
                  <a:pt x="228" y="167"/>
                  <a:pt x="230" y="174"/>
                </a:cubicBezTo>
                <a:cubicBezTo>
                  <a:pt x="232" y="181"/>
                  <a:pt x="19" y="283"/>
                  <a:pt x="19" y="291"/>
                </a:cubicBezTo>
                <a:cubicBezTo>
                  <a:pt x="19" y="299"/>
                  <a:pt x="226" y="215"/>
                  <a:pt x="230" y="222"/>
                </a:cubicBezTo>
                <a:cubicBezTo>
                  <a:pt x="234" y="229"/>
                  <a:pt x="47" y="323"/>
                  <a:pt x="45" y="333"/>
                </a:cubicBezTo>
                <a:cubicBezTo>
                  <a:pt x="43" y="343"/>
                  <a:pt x="215" y="275"/>
                  <a:pt x="219" y="280"/>
                </a:cubicBezTo>
                <a:cubicBezTo>
                  <a:pt x="223" y="285"/>
                  <a:pt x="76" y="355"/>
                  <a:pt x="72" y="365"/>
                </a:cubicBezTo>
                <a:cubicBezTo>
                  <a:pt x="68" y="375"/>
                  <a:pt x="189" y="335"/>
                  <a:pt x="193" y="338"/>
                </a:cubicBezTo>
                <a:cubicBezTo>
                  <a:pt x="197" y="341"/>
                  <a:pt x="147" y="363"/>
                  <a:pt x="98" y="386"/>
                </a:cubicBezTo>
              </a:path>
            </a:pathLst>
          </a:custGeom>
          <a:noFill/>
          <a:ln w="127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0356" name="Oval 4"/>
          <p:cNvSpPr>
            <a:spLocks noChangeArrowheads="1"/>
          </p:cNvSpPr>
          <p:nvPr/>
        </p:nvSpPr>
        <p:spPr bwMode="auto">
          <a:xfrm>
            <a:off x="976312" y="301626"/>
            <a:ext cx="942446" cy="854075"/>
          </a:xfrm>
          <a:prstGeom prst="ellipse">
            <a:avLst/>
          </a:prstGeom>
          <a:noFill/>
          <a:ln w="38100">
            <a:solidFill>
              <a:srgbClr val="0066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357" name="Oval 5"/>
          <p:cNvSpPr>
            <a:spLocks noChangeArrowheads="1"/>
          </p:cNvSpPr>
          <p:nvPr/>
        </p:nvSpPr>
        <p:spPr bwMode="auto">
          <a:xfrm>
            <a:off x="1533525" y="304801"/>
            <a:ext cx="942446" cy="854075"/>
          </a:xfrm>
          <a:prstGeom prst="ellipse">
            <a:avLst/>
          </a:prstGeom>
          <a:noFill/>
          <a:ln w="38100">
            <a:solidFill>
              <a:srgbClr val="0066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358" name="Rectangle 6"/>
          <p:cNvSpPr>
            <a:spLocks noChangeArrowheads="1"/>
          </p:cNvSpPr>
          <p:nvPr/>
        </p:nvSpPr>
        <p:spPr bwMode="auto">
          <a:xfrm>
            <a:off x="745860" y="142876"/>
            <a:ext cx="1955404" cy="1166813"/>
          </a:xfrm>
          <a:prstGeom prst="rect">
            <a:avLst/>
          </a:prstGeom>
          <a:noFill/>
          <a:ln w="38100">
            <a:solidFill>
              <a:srgbClr val="0066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solidFill>
                <a:srgbClr val="006600"/>
              </a:solidFill>
              <a:cs typeface="Arial" charset="0"/>
            </a:endParaRPr>
          </a:p>
        </p:txBody>
      </p:sp>
      <p:sp>
        <p:nvSpPr>
          <p:cNvPr id="100359" name="Line 7"/>
          <p:cNvSpPr>
            <a:spLocks noChangeShapeType="1"/>
          </p:cNvSpPr>
          <p:nvPr/>
        </p:nvSpPr>
        <p:spPr bwMode="auto">
          <a:xfrm flipV="1">
            <a:off x="2474251" y="563564"/>
            <a:ext cx="433388" cy="111125"/>
          </a:xfrm>
          <a:prstGeom prst="line">
            <a:avLst/>
          </a:prstGeom>
          <a:noFill/>
          <a:ln w="38100">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360" name="Text Box 8"/>
          <p:cNvSpPr txBox="1">
            <a:spLocks noChangeArrowheads="1"/>
          </p:cNvSpPr>
          <p:nvPr/>
        </p:nvSpPr>
        <p:spPr bwMode="auto">
          <a:xfrm>
            <a:off x="2823369" y="252413"/>
            <a:ext cx="457465"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006600"/>
                </a:solidFill>
                <a:latin typeface="Arial Narrow" charset="0"/>
                <a:cs typeface="Arial" charset="0"/>
              </a:rPr>
              <a:t>Y</a:t>
            </a:r>
          </a:p>
        </p:txBody>
      </p:sp>
      <p:sp>
        <p:nvSpPr>
          <p:cNvPr id="100361" name="Text Box 9"/>
          <p:cNvSpPr txBox="1">
            <a:spLocks noChangeArrowheads="1"/>
          </p:cNvSpPr>
          <p:nvPr/>
        </p:nvSpPr>
        <p:spPr bwMode="auto">
          <a:xfrm>
            <a:off x="3463131" y="115889"/>
            <a:ext cx="3881570" cy="1239837"/>
          </a:xfrm>
          <a:prstGeom prst="rect">
            <a:avLst/>
          </a:prstGeom>
          <a:noFill/>
          <a:ln w="9525">
            <a:solidFill>
              <a:srgbClr val="0050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45720" tIns="27432" rIns="45720" bIns="27432">
            <a:spAutoFit/>
          </a:bodyPr>
          <a:lstStyle>
            <a:lvl1pPr marL="515938" indent="-515938">
              <a:tabLst>
                <a:tab pos="1543050" algn="l"/>
                <a:tab pos="2743200" algn="l"/>
                <a:tab pos="2911475" algn="l"/>
              </a:tabLst>
              <a:defRPr sz="2400">
                <a:solidFill>
                  <a:schemeClr val="tx1"/>
                </a:solidFill>
                <a:latin typeface="Arial" charset="0"/>
                <a:ea typeface="ＭＳ Ｐゴシック" charset="0"/>
                <a:cs typeface="ＭＳ Ｐゴシック" charset="0"/>
              </a:defRPr>
            </a:lvl1pPr>
            <a:lvl2pPr marL="974725">
              <a:tabLst>
                <a:tab pos="1543050" algn="l"/>
                <a:tab pos="2743200" algn="l"/>
                <a:tab pos="2911475" algn="l"/>
              </a:tabLst>
              <a:defRPr sz="2400">
                <a:solidFill>
                  <a:schemeClr val="tx1"/>
                </a:solidFill>
                <a:latin typeface="Arial" charset="0"/>
                <a:ea typeface="ＭＳ Ｐゴシック" charset="0"/>
              </a:defRPr>
            </a:lvl2pPr>
            <a:lvl3pPr marL="1089025">
              <a:tabLst>
                <a:tab pos="1543050" algn="l"/>
                <a:tab pos="2743200" algn="l"/>
                <a:tab pos="2911475" algn="l"/>
              </a:tabLst>
              <a:defRPr sz="2400">
                <a:solidFill>
                  <a:schemeClr val="tx1"/>
                </a:solidFill>
                <a:latin typeface="Arial" charset="0"/>
                <a:ea typeface="ＭＳ Ｐゴシック" charset="0"/>
              </a:defRPr>
            </a:lvl3pPr>
            <a:lvl4pPr>
              <a:tabLst>
                <a:tab pos="1543050" algn="l"/>
                <a:tab pos="2743200" algn="l"/>
                <a:tab pos="2911475" algn="l"/>
              </a:tabLst>
              <a:defRPr sz="2400">
                <a:solidFill>
                  <a:schemeClr val="tx1"/>
                </a:solidFill>
                <a:latin typeface="Arial" charset="0"/>
                <a:ea typeface="ＭＳ Ｐゴシック" charset="0"/>
              </a:defRPr>
            </a:lvl4pPr>
            <a:lvl5pPr>
              <a:tabLst>
                <a:tab pos="1543050" algn="l"/>
                <a:tab pos="2743200" algn="l"/>
                <a:tab pos="2911475" algn="l"/>
              </a:tabLst>
              <a:defRPr sz="2400">
                <a:solidFill>
                  <a:schemeClr val="tx1"/>
                </a:solidFill>
                <a:latin typeface="Arial" charset="0"/>
                <a:ea typeface="ＭＳ Ｐゴシック" charset="0"/>
              </a:defRPr>
            </a:lvl5pPr>
            <a:lvl6pPr eaLnBrk="0" fontAlgn="base" hangingPunct="0">
              <a:spcBef>
                <a:spcPct val="0"/>
              </a:spcBef>
              <a:spcAft>
                <a:spcPct val="0"/>
              </a:spcAft>
              <a:tabLst>
                <a:tab pos="1543050" algn="l"/>
                <a:tab pos="2743200" algn="l"/>
                <a:tab pos="2911475" algn="l"/>
              </a:tabLst>
              <a:defRPr sz="2400">
                <a:solidFill>
                  <a:schemeClr val="tx1"/>
                </a:solidFill>
                <a:latin typeface="Arial" charset="0"/>
                <a:ea typeface="ＭＳ Ｐゴシック" charset="0"/>
              </a:defRPr>
            </a:lvl6pPr>
            <a:lvl7pPr eaLnBrk="0" fontAlgn="base" hangingPunct="0">
              <a:spcBef>
                <a:spcPct val="0"/>
              </a:spcBef>
              <a:spcAft>
                <a:spcPct val="0"/>
              </a:spcAft>
              <a:tabLst>
                <a:tab pos="1543050" algn="l"/>
                <a:tab pos="2743200" algn="l"/>
                <a:tab pos="2911475" algn="l"/>
              </a:tabLst>
              <a:defRPr sz="2400">
                <a:solidFill>
                  <a:schemeClr val="tx1"/>
                </a:solidFill>
                <a:latin typeface="Arial" charset="0"/>
                <a:ea typeface="ＭＳ Ｐゴシック" charset="0"/>
              </a:defRPr>
            </a:lvl7pPr>
            <a:lvl8pPr eaLnBrk="0" fontAlgn="base" hangingPunct="0">
              <a:spcBef>
                <a:spcPct val="0"/>
              </a:spcBef>
              <a:spcAft>
                <a:spcPct val="0"/>
              </a:spcAft>
              <a:tabLst>
                <a:tab pos="1543050" algn="l"/>
                <a:tab pos="2743200" algn="l"/>
                <a:tab pos="2911475" algn="l"/>
              </a:tabLst>
              <a:defRPr sz="2400">
                <a:solidFill>
                  <a:schemeClr val="tx1"/>
                </a:solidFill>
                <a:latin typeface="Arial" charset="0"/>
                <a:ea typeface="ＭＳ Ｐゴシック" charset="0"/>
              </a:defRPr>
            </a:lvl8pPr>
            <a:lvl9pPr eaLnBrk="0" fontAlgn="base" hangingPunct="0">
              <a:spcBef>
                <a:spcPct val="0"/>
              </a:spcBef>
              <a:spcAft>
                <a:spcPct val="0"/>
              </a:spcAft>
              <a:tabLst>
                <a:tab pos="1543050" algn="l"/>
                <a:tab pos="2743200" algn="l"/>
                <a:tab pos="2911475" algn="l"/>
              </a:tabLst>
              <a:defRPr sz="2400">
                <a:solidFill>
                  <a:schemeClr val="tx1"/>
                </a:solidFill>
                <a:latin typeface="Arial" charset="0"/>
                <a:ea typeface="ＭＳ Ｐゴシック" charset="0"/>
              </a:defRPr>
            </a:lvl9pPr>
          </a:lstStyle>
          <a:p>
            <a:pPr eaLnBrk="1" hangingPunct="1">
              <a:lnSpc>
                <a:spcPct val="90000"/>
              </a:lnSpc>
              <a:spcAft>
                <a:spcPct val="30000"/>
              </a:spcAft>
              <a:buSzPct val="70000"/>
              <a:buFont typeface="Wingdings" charset="0"/>
              <a:buNone/>
            </a:pPr>
            <a:r>
              <a:rPr lang="en-US" sz="1600" b="1">
                <a:solidFill>
                  <a:srgbClr val="005000"/>
                </a:solidFill>
                <a:latin typeface="Arial Narrow" charset="0"/>
                <a:cs typeface="Arial" charset="0"/>
                <a:sym typeface="Arial" charset="0"/>
              </a:rPr>
              <a:t>  </a:t>
            </a:r>
            <a:r>
              <a:rPr lang="en-US" sz="1600" u="sng">
                <a:latin typeface="Arial Narrow" charset="0"/>
                <a:cs typeface="Arial" charset="0"/>
                <a:sym typeface="Arial" charset="0"/>
              </a:rPr>
              <a:t>Basic Categories</a:t>
            </a:r>
            <a:r>
              <a:rPr lang="en-US" sz="1600">
                <a:latin typeface="Arial Narrow" charset="0"/>
                <a:cs typeface="Arial" charset="0"/>
                <a:sym typeface="Arial" charset="0"/>
              </a:rPr>
              <a:t>	represented by	</a:t>
            </a:r>
            <a:r>
              <a:rPr lang="en-US" sz="1600" u="sng">
                <a:latin typeface="Arial Narrow" charset="0"/>
                <a:cs typeface="Arial" charset="0"/>
                <a:sym typeface="Arial" charset="0"/>
              </a:rPr>
              <a:t>Regions</a:t>
            </a:r>
          </a:p>
          <a:p>
            <a:pPr eaLnBrk="1" hangingPunct="1">
              <a:lnSpc>
                <a:spcPct val="90000"/>
              </a:lnSpc>
              <a:buSzPct val="70000"/>
              <a:buFont typeface="Wingdings" charset="0"/>
              <a:buNone/>
            </a:pPr>
            <a:r>
              <a:rPr lang="en-US" sz="1600" b="1">
                <a:solidFill>
                  <a:srgbClr val="005000"/>
                </a:solidFill>
                <a:latin typeface="Arial Narrow" charset="0"/>
                <a:cs typeface="Arial" charset="0"/>
                <a:sym typeface="Arial" charset="0"/>
              </a:rPr>
              <a:t>  	   </a:t>
            </a:r>
            <a:r>
              <a:rPr lang="en-US" sz="1600" b="1">
                <a:solidFill>
                  <a:srgbClr val="006600"/>
                </a:solidFill>
                <a:latin typeface="Arial Narrow" charset="0"/>
                <a:cs typeface="Arial" charset="0"/>
                <a:sym typeface="Arial" charset="0"/>
              </a:rPr>
              <a:t>X 			1, 2</a:t>
            </a:r>
          </a:p>
          <a:p>
            <a:pPr eaLnBrk="1" hangingPunct="1">
              <a:lnSpc>
                <a:spcPct val="90000"/>
              </a:lnSpc>
              <a:buSzPct val="70000"/>
              <a:buFont typeface="Wingdings" charset="0"/>
              <a:buNone/>
            </a:pPr>
            <a:r>
              <a:rPr lang="en-AU" sz="1600" b="1">
                <a:solidFill>
                  <a:srgbClr val="006600"/>
                </a:solidFill>
                <a:latin typeface="Arial Narrow" charset="0"/>
                <a:cs typeface="Arial" charset="0"/>
                <a:sym typeface="Arial" charset="0"/>
              </a:rPr>
              <a:t>	   Y 			2, 3 </a:t>
            </a:r>
          </a:p>
          <a:p>
            <a:pPr eaLnBrk="1" hangingPunct="1">
              <a:lnSpc>
                <a:spcPct val="90000"/>
              </a:lnSpc>
              <a:buSzPct val="70000"/>
              <a:buFont typeface="Wingdings" charset="0"/>
              <a:buNone/>
            </a:pPr>
            <a:r>
              <a:rPr lang="en-AU" sz="1600" b="1">
                <a:solidFill>
                  <a:srgbClr val="006600"/>
                </a:solidFill>
                <a:latin typeface="Arial Narrow" charset="0"/>
                <a:cs typeface="Arial" charset="0"/>
                <a:sym typeface="Arial" charset="0"/>
              </a:rPr>
              <a:t>	not X 			3, 4</a:t>
            </a:r>
          </a:p>
          <a:p>
            <a:pPr eaLnBrk="1" hangingPunct="1">
              <a:lnSpc>
                <a:spcPct val="90000"/>
              </a:lnSpc>
              <a:buSzPct val="70000"/>
              <a:buFont typeface="Wingdings" charset="0"/>
              <a:buNone/>
            </a:pPr>
            <a:r>
              <a:rPr lang="en-AU" sz="1600" b="1">
                <a:solidFill>
                  <a:srgbClr val="006600"/>
                </a:solidFill>
                <a:latin typeface="Arial Narrow" charset="0"/>
                <a:cs typeface="Arial" charset="0"/>
                <a:sym typeface="Arial" charset="0"/>
              </a:rPr>
              <a:t>	not Y			1, 4   </a:t>
            </a:r>
            <a:endParaRPr lang="en-AU" sz="1600" b="1">
              <a:solidFill>
                <a:srgbClr val="006600"/>
              </a:solidFill>
              <a:latin typeface="Arial Narrow" charset="0"/>
              <a:cs typeface="Arial" charset="0"/>
            </a:endParaRPr>
          </a:p>
        </p:txBody>
      </p:sp>
      <p:sp>
        <p:nvSpPr>
          <p:cNvPr id="100362" name="Line 10"/>
          <p:cNvSpPr>
            <a:spLocks noChangeShapeType="1"/>
          </p:cNvSpPr>
          <p:nvPr/>
        </p:nvSpPr>
        <p:spPr bwMode="auto">
          <a:xfrm>
            <a:off x="544646" y="573088"/>
            <a:ext cx="428228" cy="87312"/>
          </a:xfrm>
          <a:prstGeom prst="line">
            <a:avLst/>
          </a:prstGeom>
          <a:noFill/>
          <a:ln w="38100">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363" name="Text Box 11"/>
          <p:cNvSpPr txBox="1">
            <a:spLocks noChangeArrowheads="1"/>
          </p:cNvSpPr>
          <p:nvPr/>
        </p:nvSpPr>
        <p:spPr bwMode="auto">
          <a:xfrm>
            <a:off x="152532" y="258763"/>
            <a:ext cx="440268"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r" eaLnBrk="1" hangingPunct="1">
              <a:spcBef>
                <a:spcPct val="50000"/>
              </a:spcBef>
            </a:pPr>
            <a:r>
              <a:rPr lang="en-AU" b="1">
                <a:solidFill>
                  <a:srgbClr val="006600"/>
                </a:solidFill>
                <a:latin typeface="Arial Narrow" charset="0"/>
                <a:cs typeface="Arial" charset="0"/>
              </a:rPr>
              <a:t>X</a:t>
            </a:r>
          </a:p>
        </p:txBody>
      </p:sp>
      <p:sp>
        <p:nvSpPr>
          <p:cNvPr id="100364" name="Rectangle 12"/>
          <p:cNvSpPr>
            <a:spLocks/>
          </p:cNvSpPr>
          <p:nvPr/>
        </p:nvSpPr>
        <p:spPr bwMode="auto">
          <a:xfrm>
            <a:off x="349780" y="1389063"/>
            <a:ext cx="3491177" cy="1916112"/>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marL="347663" indent="-347663" defTabSz="787400" eaLnBrk="1" hangingPunct="1">
              <a:spcAft>
                <a:spcPct val="20000"/>
              </a:spcAft>
              <a:buClr>
                <a:srgbClr val="0033CC"/>
              </a:buClr>
              <a:buSzPct val="75000"/>
              <a:buFont typeface="Wingdings" charset="0"/>
              <a:buNone/>
            </a:pPr>
            <a:r>
              <a:rPr lang="en-US" sz="1800" b="1" u="sng">
                <a:latin typeface="Arial Narrow"/>
                <a:cs typeface="Arial Narrow"/>
                <a:sym typeface="Arial" charset="0"/>
              </a:rPr>
              <a:t>Example 5 </a:t>
            </a:r>
          </a:p>
          <a:p>
            <a:pPr marL="347663" indent="-347663" defTabSz="787400" eaLnBrk="1" hangingPunct="1">
              <a:buClr>
                <a:srgbClr val="0033CC"/>
              </a:buClr>
              <a:buSzPct val="75000"/>
              <a:buFont typeface="Wingdings" charset="0"/>
              <a:buNone/>
            </a:pPr>
            <a:r>
              <a:rPr lang="en-US" sz="1600" b="1">
                <a:solidFill>
                  <a:srgbClr val="FF3300"/>
                </a:solidFill>
                <a:latin typeface="Arial Narrow" charset="0"/>
                <a:cs typeface="Arial" charset="0"/>
                <a:sym typeface="Arial" charset="0"/>
              </a:rPr>
              <a:t> All X are not Y</a:t>
            </a:r>
          </a:p>
          <a:p>
            <a:pPr marL="347663" indent="-347663" defTabSz="787400" eaLnBrk="1" hangingPunct="1">
              <a:lnSpc>
                <a:spcPct val="110000"/>
              </a:lnSpc>
              <a:buClr>
                <a:srgbClr val="0033CC"/>
              </a:buClr>
              <a:buSzPct val="75000"/>
              <a:buFont typeface="Wingdings" charset="0"/>
              <a:buNone/>
            </a:pPr>
            <a:r>
              <a:rPr lang="en-AU" sz="1600" b="1">
                <a:latin typeface="Arial Narrow" charset="0"/>
                <a:cs typeface="Arial" charset="0"/>
                <a:sym typeface="Arial" charset="0"/>
              </a:rPr>
              <a:t>   =	Nothing is  . . .</a:t>
            </a:r>
          </a:p>
          <a:p>
            <a:pPr marL="347663" indent="-347663" defTabSz="787400" eaLnBrk="1" hangingPunct="1">
              <a:lnSpc>
                <a:spcPct val="110000"/>
              </a:lnSpc>
              <a:buClr>
                <a:srgbClr val="0033CC"/>
              </a:buClr>
              <a:buSzPct val="75000"/>
              <a:buFont typeface="Wingdings" charset="0"/>
              <a:buNone/>
            </a:pPr>
            <a:r>
              <a:rPr lang="en-US" sz="1600" b="1">
                <a:latin typeface="Arial Narrow" charset="0"/>
                <a:cs typeface="Arial" charset="0"/>
                <a:sym typeface="Arial" charset="0"/>
              </a:rPr>
              <a:t>   =	Nothing is (</a:t>
            </a:r>
            <a:r>
              <a:rPr lang="en-US" sz="1600" b="1">
                <a:solidFill>
                  <a:srgbClr val="006600"/>
                </a:solidFill>
                <a:latin typeface="Arial Narrow" charset="0"/>
                <a:cs typeface="Arial" charset="0"/>
                <a:sym typeface="Arial" charset="0"/>
              </a:rPr>
              <a:t>X </a:t>
            </a:r>
            <a:r>
              <a:rPr lang="en-US" sz="1600" b="1">
                <a:latin typeface="Arial Narrow" charset="0"/>
                <a:cs typeface="Arial" charset="0"/>
                <a:sym typeface="Arial" charset="0"/>
              </a:rPr>
              <a:t>&amp;</a:t>
            </a:r>
            <a:r>
              <a:rPr lang="en-US" sz="1600" b="1">
                <a:solidFill>
                  <a:srgbClr val="006600"/>
                </a:solidFill>
                <a:latin typeface="Arial Narrow" charset="0"/>
                <a:cs typeface="Arial" charset="0"/>
                <a:sym typeface="Arial" charset="0"/>
              </a:rPr>
              <a:t> Y</a:t>
            </a:r>
            <a:r>
              <a:rPr lang="en-US" sz="1600" b="1">
                <a:latin typeface="Arial Narrow" charset="0"/>
                <a:cs typeface="Arial" charset="0"/>
                <a:sym typeface="Arial" charset="0"/>
              </a:rPr>
              <a:t>)</a:t>
            </a:r>
          </a:p>
          <a:p>
            <a:pPr marL="347663" indent="-347663" defTabSz="787400" eaLnBrk="1" hangingPunct="1">
              <a:lnSpc>
                <a:spcPct val="110000"/>
              </a:lnSpc>
              <a:buClr>
                <a:srgbClr val="0033CC"/>
              </a:buClr>
              <a:buSzPct val="75000"/>
              <a:buFont typeface="Wingdings" charset="0"/>
              <a:buNone/>
            </a:pPr>
            <a:r>
              <a:rPr lang="en-US" sz="1600" b="1">
                <a:latin typeface="Arial Narrow" charset="0"/>
                <a:cs typeface="Arial" charset="0"/>
                <a:sym typeface="Arial" charset="0"/>
              </a:rPr>
              <a:t>   =	Nothing is in (</a:t>
            </a:r>
            <a:r>
              <a:rPr lang="en-US" sz="1600" b="1">
                <a:solidFill>
                  <a:srgbClr val="006600"/>
                </a:solidFill>
                <a:latin typeface="Arial Narrow" charset="0"/>
                <a:cs typeface="Arial" charset="0"/>
                <a:sym typeface="Arial" charset="0"/>
              </a:rPr>
              <a:t>(1, 2)</a:t>
            </a:r>
            <a:r>
              <a:rPr lang="en-US" sz="1600" b="1">
                <a:latin typeface="Arial Narrow" charset="0"/>
                <a:cs typeface="Arial" charset="0"/>
                <a:sym typeface="Arial" charset="0"/>
              </a:rPr>
              <a:t> &amp; </a:t>
            </a:r>
            <a:r>
              <a:rPr lang="en-US" sz="1600" b="1">
                <a:solidFill>
                  <a:srgbClr val="006600"/>
                </a:solidFill>
                <a:latin typeface="Arial Narrow" charset="0"/>
                <a:cs typeface="Arial" charset="0"/>
                <a:sym typeface="Arial" charset="0"/>
              </a:rPr>
              <a:t>(2, 3)</a:t>
            </a:r>
            <a:r>
              <a:rPr lang="en-US" sz="1600" b="1">
                <a:latin typeface="Arial Narrow" charset="0"/>
                <a:cs typeface="Arial" charset="0"/>
                <a:sym typeface="Arial" charset="0"/>
              </a:rPr>
              <a:t>)</a:t>
            </a:r>
          </a:p>
          <a:p>
            <a:pPr marL="347663" indent="-347663" defTabSz="787400" eaLnBrk="1" hangingPunct="1">
              <a:lnSpc>
                <a:spcPct val="110000"/>
              </a:lnSpc>
              <a:buClr>
                <a:srgbClr val="0033CC"/>
              </a:buClr>
              <a:buSzPct val="75000"/>
              <a:buFont typeface="Wingdings" charset="0"/>
              <a:buNone/>
            </a:pPr>
            <a:r>
              <a:rPr lang="en-US" sz="1600" b="1">
                <a:latin typeface="Arial Narrow" charset="0"/>
                <a:cs typeface="Arial" charset="0"/>
                <a:sym typeface="Wingdings 3" charset="0"/>
              </a:rPr>
              <a:t>   =	Nothing is in 2 </a:t>
            </a:r>
          </a:p>
          <a:p>
            <a:pPr marL="347663" indent="-347663" defTabSz="787400" eaLnBrk="1" hangingPunct="1">
              <a:lnSpc>
                <a:spcPct val="110000"/>
              </a:lnSpc>
              <a:buClr>
                <a:srgbClr val="0033CC"/>
              </a:buClr>
              <a:buSzPct val="75000"/>
              <a:buFont typeface="Wingdings" charset="0"/>
              <a:buNone/>
            </a:pPr>
            <a:r>
              <a:rPr lang="en-US" sz="1600" b="1">
                <a:latin typeface="Arial Narrow" charset="0"/>
                <a:cs typeface="Arial" charset="0"/>
                <a:sym typeface="Wingdings 3" charset="0"/>
              </a:rPr>
              <a:t> </a:t>
            </a:r>
            <a:r>
              <a:rPr lang="en-US" sz="1600" b="1" i="1">
                <a:solidFill>
                  <a:srgbClr val="FF0000"/>
                </a:solidFill>
                <a:latin typeface="Arial Narrow" charset="0"/>
                <a:cs typeface="Arial" charset="0"/>
                <a:sym typeface="Wingdings 3" charset="0"/>
              </a:rPr>
              <a:t>Shade</a:t>
            </a:r>
            <a:r>
              <a:rPr lang="en-US" sz="1600" b="1">
                <a:latin typeface="Arial Narrow" charset="0"/>
                <a:cs typeface="Arial" charset="0"/>
                <a:sym typeface="Wingdings 3" charset="0"/>
              </a:rPr>
              <a:t> region 2 </a:t>
            </a:r>
          </a:p>
        </p:txBody>
      </p:sp>
      <p:sp>
        <p:nvSpPr>
          <p:cNvPr id="100365" name="Rectangle 13"/>
          <p:cNvSpPr>
            <a:spLocks/>
          </p:cNvSpPr>
          <p:nvPr/>
        </p:nvSpPr>
        <p:spPr bwMode="auto">
          <a:xfrm>
            <a:off x="1562100" y="1984376"/>
            <a:ext cx="1838458" cy="244475"/>
          </a:xfrm>
          <a:prstGeom prst="rect">
            <a:avLst/>
          </a:prstGeom>
          <a:solidFill>
            <a:srgbClr val="FFFFFF"/>
          </a:solidFill>
          <a:ln>
            <a:noFill/>
          </a:ln>
          <a:extLs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marL="363538" indent="-363538" algn="just" defTabSz="787400" eaLnBrk="1" hangingPunct="1">
              <a:buClr>
                <a:srgbClr val="0033CC"/>
              </a:buClr>
              <a:buSzPct val="75000"/>
              <a:buFont typeface="Wingdings" charset="0"/>
              <a:buNone/>
            </a:pPr>
            <a:r>
              <a:rPr lang="en-AU" sz="1600" b="1">
                <a:latin typeface="Arial Narrow" charset="0"/>
                <a:cs typeface="Arial" charset="0"/>
                <a:sym typeface="Arial" charset="0"/>
              </a:rPr>
              <a:t>(</a:t>
            </a:r>
            <a:r>
              <a:rPr lang="en-AU" sz="1600" b="1">
                <a:solidFill>
                  <a:srgbClr val="006600"/>
                </a:solidFill>
                <a:latin typeface="Arial Narrow" charset="0"/>
                <a:cs typeface="Arial" charset="0"/>
                <a:sym typeface="Arial" charset="0"/>
              </a:rPr>
              <a:t>X</a:t>
            </a:r>
            <a:r>
              <a:rPr lang="en-AU" sz="1600" b="1">
                <a:latin typeface="Arial Narrow" charset="0"/>
                <a:cs typeface="Arial" charset="0"/>
                <a:sym typeface="Arial" charset="0"/>
              </a:rPr>
              <a:t> &amp; </a:t>
            </a:r>
            <a:r>
              <a:rPr lang="en-AU" sz="1600" b="1">
                <a:solidFill>
                  <a:srgbClr val="006600"/>
                </a:solidFill>
                <a:latin typeface="Arial Narrow" charset="0"/>
                <a:cs typeface="Arial" charset="0"/>
                <a:sym typeface="Arial" charset="0"/>
              </a:rPr>
              <a:t>not not Y</a:t>
            </a:r>
            <a:r>
              <a:rPr lang="en-AU" sz="1600" b="1">
                <a:latin typeface="Arial Narrow" charset="0"/>
                <a:cs typeface="Arial" charset="0"/>
                <a:sym typeface="Arial" charset="0"/>
              </a:rPr>
              <a:t>)</a:t>
            </a:r>
            <a:endParaRPr lang="en-US" sz="1600" b="1">
              <a:latin typeface="Arial Narrow" charset="0"/>
              <a:cs typeface="Arial" charset="0"/>
              <a:sym typeface="Arial" charset="0"/>
            </a:endParaRPr>
          </a:p>
        </p:txBody>
      </p:sp>
      <p:sp>
        <p:nvSpPr>
          <p:cNvPr id="100366" name="Rectangle 14"/>
          <p:cNvSpPr>
            <a:spLocks/>
          </p:cNvSpPr>
          <p:nvPr/>
        </p:nvSpPr>
        <p:spPr bwMode="auto">
          <a:xfrm>
            <a:off x="5355431" y="1638300"/>
            <a:ext cx="4507575" cy="862013"/>
          </a:xfrm>
          <a:prstGeom prst="rect">
            <a:avLst/>
          </a:prstGeom>
          <a:solidFill>
            <a:srgbClr val="B2A712">
              <a:alpha val="50000"/>
            </a:srgbClr>
          </a:solidFill>
          <a:ln w="12700">
            <a:solidFill>
              <a:srgbClr val="CCCC00"/>
            </a:solidFill>
            <a:miter lim="800000"/>
            <a:headEnd/>
            <a:tailEnd/>
          </a:ln>
        </p:spPr>
        <p:txBody>
          <a:bodyPr lIns="45720" rIns="0"/>
          <a:lstStyle/>
          <a:p>
            <a:pPr defTabSz="787400" eaLnBrk="1" hangingPunct="1">
              <a:spcAft>
                <a:spcPct val="10000"/>
              </a:spcAft>
              <a:buClr>
                <a:srgbClr val="0033CC"/>
              </a:buClr>
              <a:buSzPct val="75000"/>
              <a:buFont typeface="Wingdings" charset="0"/>
              <a:buNone/>
            </a:pPr>
            <a:r>
              <a:rPr lang="en-US" sz="1600" b="1" u="sng">
                <a:latin typeface="Arial Narrow" charset="0"/>
                <a:cs typeface="Arial" charset="0"/>
                <a:sym typeface="Arial" charset="0"/>
              </a:rPr>
              <a:t>Tip #1</a:t>
            </a:r>
          </a:p>
          <a:p>
            <a:pPr defTabSz="787400" eaLnBrk="1" hangingPunct="1">
              <a:buClr>
                <a:srgbClr val="0033CC"/>
              </a:buClr>
              <a:buSzPct val="75000"/>
              <a:buFont typeface="Wingdings" charset="0"/>
              <a:buNone/>
            </a:pPr>
            <a:r>
              <a:rPr lang="en-US" sz="1600">
                <a:latin typeface="Arial Narrow" charset="0"/>
                <a:cs typeface="Arial" charset="0"/>
                <a:sym typeface="Arial" charset="0"/>
              </a:rPr>
              <a:t>Turn </a:t>
            </a:r>
            <a:r>
              <a:rPr lang="en-US" sz="1600" b="1" u="sng">
                <a:latin typeface="Arial Narrow" charset="0"/>
                <a:cs typeface="Arial" charset="0"/>
                <a:sym typeface="Arial" charset="0"/>
              </a:rPr>
              <a:t>universal</a:t>
            </a:r>
            <a:r>
              <a:rPr lang="en-US" sz="1600">
                <a:latin typeface="Arial Narrow" charset="0"/>
                <a:cs typeface="Arial" charset="0"/>
                <a:sym typeface="Arial" charset="0"/>
              </a:rPr>
              <a:t> statements into statements of the form </a:t>
            </a:r>
            <a:r>
              <a:rPr lang="ja-JP" altLang="en-US" sz="1600" b="1">
                <a:solidFill>
                  <a:srgbClr val="FF0000"/>
                </a:solidFill>
                <a:latin typeface="Arial Narrow" charset="0"/>
                <a:cs typeface="Arial" charset="0"/>
                <a:sym typeface="Arial" charset="0"/>
              </a:rPr>
              <a:t>“</a:t>
            </a:r>
            <a:r>
              <a:rPr lang="en-US" sz="1600" b="1">
                <a:solidFill>
                  <a:srgbClr val="FF0000"/>
                </a:solidFill>
                <a:latin typeface="Arial Narrow" charset="0"/>
                <a:cs typeface="Arial" charset="0"/>
                <a:sym typeface="Arial" charset="0"/>
              </a:rPr>
              <a:t>Nothing is …</a:t>
            </a:r>
            <a:r>
              <a:rPr lang="ja-JP" altLang="en-US" sz="1600" b="1">
                <a:solidFill>
                  <a:srgbClr val="FF0000"/>
                </a:solidFill>
                <a:latin typeface="Arial Narrow" charset="0"/>
                <a:cs typeface="Arial" charset="0"/>
                <a:sym typeface="Arial" charset="0"/>
              </a:rPr>
              <a:t>”</a:t>
            </a:r>
            <a:r>
              <a:rPr lang="en-US" sz="1600">
                <a:latin typeface="Arial Narrow" charset="0"/>
                <a:cs typeface="Arial" charset="0"/>
                <a:sym typeface="Arial" charset="0"/>
              </a:rPr>
              <a:t> </a:t>
            </a:r>
            <a:endParaRPr lang="en-US" sz="1600">
              <a:latin typeface="Arial Narrow" charset="0"/>
              <a:cs typeface="Arial" charset="0"/>
              <a:sym typeface="Wingdings 3" charset="0"/>
            </a:endParaRPr>
          </a:p>
        </p:txBody>
      </p:sp>
      <p:sp>
        <p:nvSpPr>
          <p:cNvPr id="100367" name="Text Box 15"/>
          <p:cNvSpPr txBox="1">
            <a:spLocks noChangeArrowheads="1"/>
          </p:cNvSpPr>
          <p:nvPr/>
        </p:nvSpPr>
        <p:spPr bwMode="auto">
          <a:xfrm>
            <a:off x="2355586" y="931863"/>
            <a:ext cx="307843"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solidFill>
                  <a:srgbClr val="006600"/>
                </a:solidFill>
                <a:cs typeface="Arial" charset="0"/>
              </a:rPr>
              <a:t>4</a:t>
            </a:r>
          </a:p>
        </p:txBody>
      </p:sp>
      <p:sp>
        <p:nvSpPr>
          <p:cNvPr id="100368" name="Rectangle 16"/>
          <p:cNvSpPr>
            <a:spLocks/>
          </p:cNvSpPr>
          <p:nvPr/>
        </p:nvSpPr>
        <p:spPr bwMode="auto">
          <a:xfrm>
            <a:off x="5350272" y="2582864"/>
            <a:ext cx="4498975" cy="1106487"/>
          </a:xfrm>
          <a:prstGeom prst="rect">
            <a:avLst/>
          </a:prstGeom>
          <a:solidFill>
            <a:srgbClr val="B2A712">
              <a:alpha val="50000"/>
            </a:srgbClr>
          </a:solidFill>
          <a:ln w="12700">
            <a:solidFill>
              <a:srgbClr val="CCCC00"/>
            </a:solidFill>
            <a:miter lim="800000"/>
            <a:headEnd/>
            <a:tailEnd/>
          </a:ln>
        </p:spPr>
        <p:txBody>
          <a:bodyPr lIns="45720" rIns="0"/>
          <a:lstStyle/>
          <a:p>
            <a:pPr marL="347663" indent="-347663" algn="just" defTabSz="787400" eaLnBrk="1" hangingPunct="1">
              <a:spcAft>
                <a:spcPct val="10000"/>
              </a:spcAft>
              <a:buClr>
                <a:srgbClr val="0033CC"/>
              </a:buClr>
              <a:buSzPct val="75000"/>
              <a:buFont typeface="Wingdings" charset="0"/>
              <a:buNone/>
            </a:pPr>
            <a:r>
              <a:rPr lang="en-US" sz="1600" b="1" u="sng">
                <a:latin typeface="Arial Narrow" charset="0"/>
                <a:cs typeface="Arial" charset="0"/>
                <a:sym typeface="Arial" charset="0"/>
              </a:rPr>
              <a:t>Tip #2</a:t>
            </a:r>
          </a:p>
          <a:p>
            <a:pPr marL="347663" indent="-347663" algn="just" defTabSz="787400" eaLnBrk="1" hangingPunct="1">
              <a:buClr>
                <a:srgbClr val="0033CC"/>
              </a:buClr>
              <a:buSzPct val="75000"/>
              <a:buFont typeface="Wingdings" charset="0"/>
              <a:buNone/>
            </a:pPr>
            <a:r>
              <a:rPr lang="ja-JP" altLang="en-US" sz="1600">
                <a:latin typeface="Arial Narrow" charset="0"/>
                <a:cs typeface="Arial" charset="0"/>
                <a:sym typeface="Arial" charset="0"/>
              </a:rPr>
              <a:t>“</a:t>
            </a:r>
            <a:r>
              <a:rPr lang="en-US" sz="1600">
                <a:latin typeface="Arial Narrow" charset="0"/>
                <a:cs typeface="Arial" charset="0"/>
                <a:sym typeface="Arial" charset="0"/>
              </a:rPr>
              <a:t> Everything is </a:t>
            </a:r>
            <a:r>
              <a:rPr lang="en-US" sz="1600">
                <a:latin typeface="Arial Narrow" charset="0"/>
                <a:cs typeface="Arial" charset="0"/>
                <a:sym typeface="Wingdings 2" charset="0"/>
              </a:rPr>
              <a:t>A </a:t>
            </a:r>
            <a:r>
              <a:rPr lang="ja-JP" altLang="en-US" sz="1600">
                <a:latin typeface="Arial Narrow" charset="0"/>
                <a:cs typeface="Arial" charset="0"/>
                <a:sym typeface="Wingdings" charset="0"/>
              </a:rPr>
              <a:t>”</a:t>
            </a:r>
            <a:r>
              <a:rPr lang="en-US" sz="1600">
                <a:solidFill>
                  <a:srgbClr val="FF3300"/>
                </a:solidFill>
                <a:latin typeface="Arial Narrow" charset="0"/>
                <a:cs typeface="Arial" charset="0"/>
                <a:sym typeface="Wingdings" charset="0"/>
              </a:rPr>
              <a:t> </a:t>
            </a:r>
            <a:r>
              <a:rPr lang="en-AU" sz="1600">
                <a:latin typeface="Arial Narrow" charset="0"/>
                <a:cs typeface="Arial" charset="0"/>
                <a:sym typeface="Arial" charset="0"/>
              </a:rPr>
              <a:t>= “ Nothing is not </a:t>
            </a:r>
            <a:r>
              <a:rPr lang="en-AU" sz="1600">
                <a:latin typeface="Arial Narrow" charset="0"/>
                <a:cs typeface="Arial" charset="0"/>
                <a:sym typeface="Wingdings 2" charset="0"/>
              </a:rPr>
              <a:t>A </a:t>
            </a:r>
            <a:r>
              <a:rPr lang="en-AU" sz="1600">
                <a:latin typeface="Arial Narrow" charset="0"/>
                <a:cs typeface="Arial" charset="0"/>
                <a:sym typeface="Wingdings" charset="0"/>
              </a:rPr>
              <a:t>”</a:t>
            </a:r>
          </a:p>
          <a:p>
            <a:pPr marL="347663" indent="-347663" algn="just" defTabSz="787400" eaLnBrk="1" hangingPunct="1">
              <a:buClr>
                <a:srgbClr val="0033CC"/>
              </a:buClr>
              <a:buSzPct val="75000"/>
              <a:buFont typeface="Wingdings" charset="0"/>
              <a:buNone/>
            </a:pPr>
            <a:r>
              <a:rPr lang="en-AU" sz="1600">
                <a:latin typeface="Arial Narrow" charset="0"/>
                <a:cs typeface="Arial" charset="0"/>
                <a:sym typeface="Wingdings" charset="0"/>
              </a:rPr>
              <a:t>“ All </a:t>
            </a:r>
            <a:r>
              <a:rPr lang="en-AU" sz="1600">
                <a:latin typeface="Arial Narrow" charset="0"/>
                <a:cs typeface="Arial" charset="0"/>
                <a:sym typeface="Wingdings 2" charset="0"/>
              </a:rPr>
              <a:t>A are B ” = “ Nothing is (A &amp; not B) ”</a:t>
            </a:r>
          </a:p>
          <a:p>
            <a:pPr marL="347663" indent="-347663" algn="just" defTabSz="787400" eaLnBrk="1" hangingPunct="1">
              <a:buClr>
                <a:srgbClr val="0033CC"/>
              </a:buClr>
              <a:buSzPct val="75000"/>
              <a:buFont typeface="Wingdings" charset="0"/>
              <a:buNone/>
            </a:pPr>
            <a:r>
              <a:rPr lang="en-AU" sz="1600">
                <a:latin typeface="Arial Narrow" charset="0"/>
                <a:cs typeface="Arial" charset="0"/>
                <a:sym typeface="Wingdings 2" charset="0"/>
              </a:rPr>
              <a:t>“ No </a:t>
            </a:r>
            <a:r>
              <a:rPr lang="en-AU" sz="1600">
                <a:latin typeface="Arial Narrow" charset="0"/>
                <a:sym typeface="Wingdings 2" charset="0"/>
              </a:rPr>
              <a:t>A is B ” = “ Nothing is (A &amp; B) ” </a:t>
            </a:r>
            <a:r>
              <a:rPr lang="en-AU" sz="1600">
                <a:latin typeface="Arial Narrow" charset="0"/>
                <a:cs typeface="Arial" charset="0"/>
                <a:sym typeface="Wingdings 2" charset="0"/>
              </a:rPr>
              <a:t> </a:t>
            </a:r>
          </a:p>
        </p:txBody>
      </p:sp>
      <p:sp>
        <p:nvSpPr>
          <p:cNvPr id="100369" name="Rectangle 17"/>
          <p:cNvSpPr>
            <a:spLocks/>
          </p:cNvSpPr>
          <p:nvPr/>
        </p:nvSpPr>
        <p:spPr bwMode="auto">
          <a:xfrm>
            <a:off x="5346833" y="3776664"/>
            <a:ext cx="4498975" cy="1374775"/>
          </a:xfrm>
          <a:prstGeom prst="rect">
            <a:avLst/>
          </a:prstGeom>
          <a:solidFill>
            <a:srgbClr val="B2A712">
              <a:alpha val="50000"/>
            </a:srgbClr>
          </a:solidFill>
          <a:ln w="12700">
            <a:solidFill>
              <a:srgbClr val="CCCC00"/>
            </a:solidFill>
            <a:miter lim="800000"/>
            <a:headEnd/>
            <a:tailEnd/>
          </a:ln>
        </p:spPr>
        <p:txBody>
          <a:bodyPr lIns="45720" rIns="0"/>
          <a:lstStyle/>
          <a:p>
            <a:pPr marL="171450" indent="-171450" algn="just" defTabSz="787400" eaLnBrk="1" hangingPunct="1">
              <a:spcAft>
                <a:spcPct val="10000"/>
              </a:spcAft>
              <a:buClr>
                <a:srgbClr val="0033CC"/>
              </a:buClr>
              <a:buSzPct val="75000"/>
              <a:buFont typeface="Wingdings" charset="0"/>
              <a:buNone/>
            </a:pPr>
            <a:r>
              <a:rPr lang="en-US" sz="1600" b="1" u="sng">
                <a:latin typeface="Arial Narrow" charset="0"/>
                <a:cs typeface="Arial" charset="0"/>
                <a:sym typeface="Arial" charset="0"/>
              </a:rPr>
              <a:t>Tip #3</a:t>
            </a:r>
          </a:p>
          <a:p>
            <a:pPr marL="171450" indent="-171450" defTabSz="787400" eaLnBrk="1" hangingPunct="1">
              <a:spcAft>
                <a:spcPct val="10000"/>
              </a:spcAft>
              <a:buClr>
                <a:schemeClr val="tx1"/>
              </a:buClr>
              <a:buSzPct val="75000"/>
              <a:buFont typeface="Wingdings 2" charset="0"/>
              <a:buChar char="ì"/>
            </a:pPr>
            <a:r>
              <a:rPr lang="en-US" sz="1600">
                <a:latin typeface="Arial Narrow" charset="0"/>
                <a:cs typeface="Arial" charset="0"/>
                <a:sym typeface="Arial" charset="0"/>
              </a:rPr>
              <a:t>If different set of regions are connected by </a:t>
            </a:r>
            <a:r>
              <a:rPr lang="ja-JP" altLang="en-US" sz="1600" b="1">
                <a:latin typeface="Arial Narrow" charset="0"/>
                <a:cs typeface="Arial" charset="0"/>
                <a:sym typeface="Arial" charset="0"/>
              </a:rPr>
              <a:t>“</a:t>
            </a:r>
            <a:r>
              <a:rPr lang="en-US" sz="1600" b="1" u="sng">
                <a:latin typeface="Arial Narrow" charset="0"/>
                <a:cs typeface="Arial" charset="0"/>
                <a:sym typeface="Arial" charset="0"/>
              </a:rPr>
              <a:t>or</a:t>
            </a:r>
            <a:r>
              <a:rPr lang="ja-JP" altLang="en-US" sz="1600" b="1">
                <a:latin typeface="Arial Narrow" charset="0"/>
                <a:cs typeface="Arial" charset="0"/>
                <a:sym typeface="Arial" charset="0"/>
              </a:rPr>
              <a:t>”</a:t>
            </a:r>
            <a:r>
              <a:rPr lang="en-US" sz="1600">
                <a:latin typeface="Arial Narrow" charset="0"/>
                <a:cs typeface="Arial" charset="0"/>
                <a:sym typeface="Arial" charset="0"/>
              </a:rPr>
              <a:t>, then take the </a:t>
            </a:r>
            <a:r>
              <a:rPr lang="en-US" sz="1600" b="1" u="sng">
                <a:latin typeface="Arial Narrow" charset="0"/>
                <a:cs typeface="Arial" charset="0"/>
                <a:sym typeface="Arial" charset="0"/>
              </a:rPr>
              <a:t>union</a:t>
            </a:r>
            <a:r>
              <a:rPr lang="en-US" sz="1600">
                <a:latin typeface="Arial Narrow" charset="0"/>
                <a:cs typeface="Arial" charset="0"/>
                <a:sym typeface="Arial" charset="0"/>
              </a:rPr>
              <a:t> of the sets (i.e., </a:t>
            </a:r>
            <a:r>
              <a:rPr lang="en-US" sz="1600" b="1" u="sng">
                <a:latin typeface="Arial Narrow" charset="0"/>
                <a:cs typeface="Arial" charset="0"/>
                <a:sym typeface="Arial" charset="0"/>
              </a:rPr>
              <a:t>all</a:t>
            </a:r>
            <a:r>
              <a:rPr lang="en-US" sz="1600">
                <a:latin typeface="Arial Narrow" charset="0"/>
                <a:cs typeface="Arial" charset="0"/>
                <a:sym typeface="Arial" charset="0"/>
              </a:rPr>
              <a:t> the regions)</a:t>
            </a:r>
          </a:p>
          <a:p>
            <a:pPr marL="171450" indent="-171450" defTabSz="787400" eaLnBrk="1" hangingPunct="1">
              <a:buClr>
                <a:schemeClr val="tx1"/>
              </a:buClr>
              <a:buSzPct val="75000"/>
              <a:buFont typeface="Wingdings 2" charset="0"/>
              <a:buChar char="ì"/>
            </a:pPr>
            <a:r>
              <a:rPr lang="en-US" sz="1600">
                <a:latin typeface="Arial Narrow" charset="0"/>
                <a:cs typeface="Arial" charset="0"/>
                <a:sym typeface="Arial" charset="0"/>
              </a:rPr>
              <a:t>If different sets of regions are connected by </a:t>
            </a:r>
            <a:r>
              <a:rPr lang="ja-JP" altLang="en-US" sz="1600">
                <a:latin typeface="Arial Narrow" charset="0"/>
                <a:cs typeface="Arial" charset="0"/>
                <a:sym typeface="Arial" charset="0"/>
              </a:rPr>
              <a:t>“</a:t>
            </a:r>
            <a:r>
              <a:rPr lang="en-US" sz="1600" b="1" u="sng">
                <a:latin typeface="Arial Narrow" charset="0"/>
                <a:cs typeface="Arial" charset="0"/>
                <a:sym typeface="Arial" charset="0"/>
              </a:rPr>
              <a:t>&amp;</a:t>
            </a:r>
            <a:r>
              <a:rPr lang="ja-JP" altLang="en-US" sz="1600">
                <a:latin typeface="Arial Narrow" charset="0"/>
                <a:cs typeface="Arial" charset="0"/>
                <a:sym typeface="Arial" charset="0"/>
              </a:rPr>
              <a:t>”</a:t>
            </a:r>
            <a:r>
              <a:rPr lang="en-US" sz="1600">
                <a:latin typeface="Arial Narrow" charset="0"/>
                <a:cs typeface="Arial" charset="0"/>
                <a:sym typeface="Arial" charset="0"/>
              </a:rPr>
              <a:t>, then take the </a:t>
            </a:r>
            <a:r>
              <a:rPr lang="en-US" sz="1600" b="1" u="sng">
                <a:latin typeface="Arial Narrow" charset="0"/>
                <a:cs typeface="Arial" charset="0"/>
                <a:sym typeface="Arial" charset="0"/>
              </a:rPr>
              <a:t>intersection</a:t>
            </a:r>
            <a:r>
              <a:rPr lang="en-US" sz="1600">
                <a:latin typeface="Arial Narrow" charset="0"/>
                <a:cs typeface="Arial" charset="0"/>
                <a:sym typeface="Arial" charset="0"/>
              </a:rPr>
              <a:t> (i.e., the </a:t>
            </a:r>
            <a:r>
              <a:rPr lang="en-US" sz="1600" b="1" u="sng">
                <a:latin typeface="Arial Narrow" charset="0"/>
                <a:cs typeface="Arial" charset="0"/>
                <a:sym typeface="Arial" charset="0"/>
              </a:rPr>
              <a:t>common</a:t>
            </a:r>
            <a:r>
              <a:rPr lang="en-US" sz="1600">
                <a:latin typeface="Arial Narrow" charset="0"/>
                <a:cs typeface="Arial" charset="0"/>
                <a:sym typeface="Arial" charset="0"/>
              </a:rPr>
              <a:t> regions)</a:t>
            </a:r>
            <a:endParaRPr lang="en-US" sz="1600">
              <a:latin typeface="Arial Narrow" charset="0"/>
              <a:cs typeface="Arial" charset="0"/>
              <a:sym typeface="Wingdings 3" charset="0"/>
            </a:endParaRPr>
          </a:p>
        </p:txBody>
      </p:sp>
      <p:sp>
        <p:nvSpPr>
          <p:cNvPr id="100370" name="Rectangle 18"/>
          <p:cNvSpPr>
            <a:spLocks/>
          </p:cNvSpPr>
          <p:nvPr/>
        </p:nvSpPr>
        <p:spPr bwMode="auto">
          <a:xfrm>
            <a:off x="5339954" y="5246688"/>
            <a:ext cx="4507573" cy="862012"/>
          </a:xfrm>
          <a:prstGeom prst="rect">
            <a:avLst/>
          </a:prstGeom>
          <a:solidFill>
            <a:srgbClr val="B2A712">
              <a:alpha val="50000"/>
            </a:srgbClr>
          </a:solidFill>
          <a:ln w="12700">
            <a:solidFill>
              <a:srgbClr val="CCCC00"/>
            </a:solidFill>
            <a:miter lim="800000"/>
            <a:headEnd/>
            <a:tailEnd/>
          </a:ln>
        </p:spPr>
        <p:txBody>
          <a:bodyPr lIns="45720" rIns="0"/>
          <a:lstStyle/>
          <a:p>
            <a:pPr defTabSz="787400" eaLnBrk="1" hangingPunct="1">
              <a:spcAft>
                <a:spcPct val="10000"/>
              </a:spcAft>
              <a:buClr>
                <a:srgbClr val="0033CC"/>
              </a:buClr>
              <a:buSzPct val="75000"/>
              <a:buFont typeface="Wingdings" charset="0"/>
              <a:buNone/>
            </a:pPr>
            <a:r>
              <a:rPr lang="en-US" sz="1600" b="1" u="sng">
                <a:latin typeface="Arial Narrow" charset="0"/>
                <a:cs typeface="Arial" charset="0"/>
                <a:sym typeface="Arial" charset="0"/>
              </a:rPr>
              <a:t>Tip #4</a:t>
            </a:r>
          </a:p>
          <a:p>
            <a:pPr defTabSz="787400" eaLnBrk="1" hangingPunct="1">
              <a:buClr>
                <a:srgbClr val="0033CC"/>
              </a:buClr>
              <a:buSzPct val="75000"/>
              <a:buFont typeface="Wingdings" charset="0"/>
              <a:buNone/>
            </a:pPr>
            <a:r>
              <a:rPr lang="en-US" sz="1600">
                <a:latin typeface="Arial Narrow" charset="0"/>
                <a:cs typeface="Arial" charset="0"/>
                <a:sym typeface="Arial" charset="0"/>
              </a:rPr>
              <a:t>Turn </a:t>
            </a:r>
            <a:r>
              <a:rPr lang="en-US" sz="1600" b="1" u="sng">
                <a:latin typeface="Arial Narrow" charset="0"/>
                <a:cs typeface="Arial" charset="0"/>
                <a:sym typeface="Arial" charset="0"/>
              </a:rPr>
              <a:t>existential</a:t>
            </a:r>
            <a:r>
              <a:rPr lang="en-US" sz="1600">
                <a:latin typeface="Arial Narrow" charset="0"/>
                <a:cs typeface="Arial" charset="0"/>
                <a:sym typeface="Arial" charset="0"/>
              </a:rPr>
              <a:t> statements into statements of the form </a:t>
            </a:r>
            <a:r>
              <a:rPr lang="ja-JP" altLang="en-US" sz="1600" b="1">
                <a:solidFill>
                  <a:srgbClr val="0000FF"/>
                </a:solidFill>
                <a:latin typeface="Arial Narrow" charset="0"/>
                <a:cs typeface="Arial" charset="0"/>
                <a:sym typeface="Arial" charset="0"/>
              </a:rPr>
              <a:t>“</a:t>
            </a:r>
            <a:r>
              <a:rPr lang="en-US" sz="1600" b="1">
                <a:solidFill>
                  <a:srgbClr val="0000FF"/>
                </a:solidFill>
                <a:latin typeface="Arial Narrow" charset="0"/>
                <a:cs typeface="Arial" charset="0"/>
                <a:sym typeface="Arial" charset="0"/>
              </a:rPr>
              <a:t>Something is …</a:t>
            </a:r>
            <a:r>
              <a:rPr lang="ja-JP" altLang="en-US" sz="1600" b="1">
                <a:solidFill>
                  <a:srgbClr val="0000FF"/>
                </a:solidFill>
                <a:latin typeface="Arial Narrow" charset="0"/>
                <a:cs typeface="Arial" charset="0"/>
                <a:sym typeface="Arial" charset="0"/>
              </a:rPr>
              <a:t>”</a:t>
            </a:r>
            <a:r>
              <a:rPr lang="en-US" sz="1600">
                <a:solidFill>
                  <a:srgbClr val="0000FF"/>
                </a:solidFill>
                <a:latin typeface="Arial Narrow" charset="0"/>
                <a:cs typeface="Arial" charset="0"/>
                <a:sym typeface="Arial" charset="0"/>
              </a:rPr>
              <a:t> </a:t>
            </a:r>
            <a:endParaRPr lang="en-US" sz="1600">
              <a:solidFill>
                <a:srgbClr val="0000FF"/>
              </a:solidFill>
              <a:latin typeface="Arial Narrow" charset="0"/>
              <a:cs typeface="Arial" charset="0"/>
              <a:sym typeface="Wingdings 3" charset="0"/>
            </a:endParaRPr>
          </a:p>
        </p:txBody>
      </p:sp>
      <p:sp>
        <p:nvSpPr>
          <p:cNvPr id="100371" name="Rectangle 19"/>
          <p:cNvSpPr>
            <a:spLocks/>
          </p:cNvSpPr>
          <p:nvPr/>
        </p:nvSpPr>
        <p:spPr bwMode="auto">
          <a:xfrm>
            <a:off x="5334794" y="6208714"/>
            <a:ext cx="4498975" cy="617537"/>
          </a:xfrm>
          <a:prstGeom prst="rect">
            <a:avLst/>
          </a:prstGeom>
          <a:solidFill>
            <a:srgbClr val="B2A712">
              <a:alpha val="50000"/>
            </a:srgbClr>
          </a:solidFill>
          <a:ln w="12700">
            <a:solidFill>
              <a:srgbClr val="CCCC00"/>
            </a:solidFill>
            <a:miter lim="800000"/>
            <a:headEnd/>
            <a:tailEnd/>
          </a:ln>
        </p:spPr>
        <p:txBody>
          <a:bodyPr lIns="45720" rIns="0"/>
          <a:lstStyle/>
          <a:p>
            <a:pPr marL="347663" indent="-347663" algn="just" defTabSz="787400" eaLnBrk="1" hangingPunct="1">
              <a:spcAft>
                <a:spcPct val="10000"/>
              </a:spcAft>
              <a:buClr>
                <a:srgbClr val="0033CC"/>
              </a:buClr>
              <a:buSzPct val="75000"/>
              <a:buFont typeface="Wingdings" charset="0"/>
              <a:buNone/>
            </a:pPr>
            <a:r>
              <a:rPr lang="en-US" sz="1600" b="1" u="sng">
                <a:latin typeface="Arial Narrow" charset="0"/>
                <a:cs typeface="Arial" charset="0"/>
                <a:sym typeface="Arial" charset="0"/>
              </a:rPr>
              <a:t>Tip #5</a:t>
            </a:r>
          </a:p>
          <a:p>
            <a:pPr marL="347663" indent="-347663" algn="just" defTabSz="787400" eaLnBrk="1" hangingPunct="1">
              <a:buClr>
                <a:srgbClr val="0033CC"/>
              </a:buClr>
              <a:buSzPct val="75000"/>
              <a:buFont typeface="Wingdings" charset="0"/>
              <a:buNone/>
            </a:pPr>
            <a:r>
              <a:rPr lang="en-AU" sz="1600">
                <a:latin typeface="Arial Narrow" charset="0"/>
                <a:cs typeface="Arial" charset="0"/>
                <a:sym typeface="Wingdings" charset="0"/>
              </a:rPr>
              <a:t>“ Some </a:t>
            </a:r>
            <a:r>
              <a:rPr lang="en-AU" sz="1600">
                <a:latin typeface="Arial Narrow" charset="0"/>
                <a:cs typeface="Arial" charset="0"/>
                <a:sym typeface="Wingdings 2" charset="0"/>
              </a:rPr>
              <a:t>A is B ” = “ Something is (A &amp; B) ” </a:t>
            </a:r>
          </a:p>
        </p:txBody>
      </p:sp>
      <p:sp>
        <p:nvSpPr>
          <p:cNvPr id="100372" name="Text Box 20"/>
          <p:cNvSpPr txBox="1">
            <a:spLocks noChangeArrowheads="1"/>
          </p:cNvSpPr>
          <p:nvPr/>
        </p:nvSpPr>
        <p:spPr bwMode="auto">
          <a:xfrm>
            <a:off x="1100138" y="534988"/>
            <a:ext cx="307843"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800" b="1">
                <a:solidFill>
                  <a:srgbClr val="006600"/>
                </a:solidFill>
                <a:cs typeface="Arial" charset="0"/>
              </a:rPr>
              <a:t>1</a:t>
            </a:r>
          </a:p>
        </p:txBody>
      </p:sp>
      <p:sp>
        <p:nvSpPr>
          <p:cNvPr id="100373" name="Text Box 21"/>
          <p:cNvSpPr txBox="1">
            <a:spLocks noChangeArrowheads="1"/>
          </p:cNvSpPr>
          <p:nvPr/>
        </p:nvSpPr>
        <p:spPr bwMode="auto">
          <a:xfrm>
            <a:off x="1569641" y="534988"/>
            <a:ext cx="307842"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1800" b="1">
                <a:solidFill>
                  <a:srgbClr val="006600"/>
                </a:solidFill>
                <a:cs typeface="Arial" charset="0"/>
              </a:rPr>
              <a:t>2</a:t>
            </a:r>
          </a:p>
        </p:txBody>
      </p:sp>
      <p:sp>
        <p:nvSpPr>
          <p:cNvPr id="100374" name="Text Box 22"/>
          <p:cNvSpPr txBox="1">
            <a:spLocks noChangeArrowheads="1"/>
          </p:cNvSpPr>
          <p:nvPr/>
        </p:nvSpPr>
        <p:spPr bwMode="auto">
          <a:xfrm>
            <a:off x="2025386" y="534988"/>
            <a:ext cx="307843" cy="36671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1800" b="1">
                <a:solidFill>
                  <a:srgbClr val="006600"/>
                </a:solidFill>
                <a:cs typeface="Arial" charset="0"/>
              </a:rPr>
              <a:t>3</a:t>
            </a:r>
          </a:p>
        </p:txBody>
      </p:sp>
      <p:sp>
        <p:nvSpPr>
          <p:cNvPr id="100375" name="Freeform 23"/>
          <p:cNvSpPr>
            <a:spLocks/>
          </p:cNvSpPr>
          <p:nvPr/>
        </p:nvSpPr>
        <p:spPr bwMode="auto">
          <a:xfrm rot="-274436">
            <a:off x="1426898" y="858838"/>
            <a:ext cx="653521" cy="242887"/>
          </a:xfrm>
          <a:custGeom>
            <a:avLst/>
            <a:gdLst>
              <a:gd name="T0" fmla="*/ 0 w 380"/>
              <a:gd name="T1" fmla="*/ 0 h 100"/>
              <a:gd name="T2" fmla="*/ 16 w 380"/>
              <a:gd name="T3" fmla="*/ 79 h 100"/>
              <a:gd name="T4" fmla="*/ 380 w 380"/>
              <a:gd name="T5" fmla="*/ 100 h 100"/>
            </a:gdLst>
            <a:ahLst/>
            <a:cxnLst>
              <a:cxn ang="0">
                <a:pos x="T0" y="T1"/>
              </a:cxn>
              <a:cxn ang="0">
                <a:pos x="T2" y="T3"/>
              </a:cxn>
              <a:cxn ang="0">
                <a:pos x="T4" y="T5"/>
              </a:cxn>
            </a:cxnLst>
            <a:rect l="0" t="0" r="r" b="b"/>
            <a:pathLst>
              <a:path w="380" h="100">
                <a:moveTo>
                  <a:pt x="0" y="0"/>
                </a:moveTo>
                <a:lnTo>
                  <a:pt x="16" y="79"/>
                </a:lnTo>
                <a:lnTo>
                  <a:pt x="380" y="100"/>
                </a:lnTo>
              </a:path>
            </a:pathLst>
          </a:custGeom>
          <a:noFill/>
          <a:ln w="3810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0376" name="Rectangle 24"/>
          <p:cNvSpPr>
            <a:spLocks noChangeArrowheads="1"/>
          </p:cNvSpPr>
          <p:nvPr/>
        </p:nvSpPr>
        <p:spPr bwMode="auto">
          <a:xfrm>
            <a:off x="396876" y="4513264"/>
            <a:ext cx="3855618"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marL="227013" indent="-227013" eaLnBrk="1" hangingPunct="1">
              <a:lnSpc>
                <a:spcPct val="120000"/>
              </a:lnSpc>
              <a:buClr>
                <a:srgbClr val="0033CC"/>
              </a:buClr>
              <a:buSzPct val="75000"/>
              <a:buFont typeface="Wingdings" charset="0"/>
              <a:buNone/>
            </a:pPr>
            <a:r>
              <a:rPr lang="en-US" sz="1700">
                <a:solidFill>
                  <a:schemeClr val="bg1"/>
                </a:solidFill>
                <a:latin typeface="Arial Narrow" charset="0"/>
                <a:sym typeface="Arial" charset="0"/>
              </a:rPr>
              <a:t>=	Something is ( (</a:t>
            </a:r>
            <a:r>
              <a:rPr lang="en-US" sz="1700">
                <a:solidFill>
                  <a:srgbClr val="009900"/>
                </a:solidFill>
                <a:latin typeface="Arial Narrow" charset="0"/>
                <a:sym typeface="Arial" charset="0"/>
              </a:rPr>
              <a:t>X</a:t>
            </a:r>
            <a:r>
              <a:rPr lang="en-US" sz="1700">
                <a:solidFill>
                  <a:schemeClr val="bg1"/>
                </a:solidFill>
                <a:latin typeface="Arial Narrow" charset="0"/>
                <a:sym typeface="Arial" charset="0"/>
              </a:rPr>
              <a:t> or </a:t>
            </a:r>
            <a:r>
              <a:rPr lang="en-US" sz="1700">
                <a:solidFill>
                  <a:srgbClr val="009900"/>
                </a:solidFill>
                <a:latin typeface="Arial Narrow" charset="0"/>
                <a:sym typeface="Arial" charset="0"/>
              </a:rPr>
              <a:t>Y</a:t>
            </a:r>
            <a:r>
              <a:rPr lang="en-US" sz="1700">
                <a:solidFill>
                  <a:schemeClr val="bg1"/>
                </a:solidFill>
                <a:latin typeface="Arial Narrow" charset="0"/>
                <a:sym typeface="Arial" charset="0"/>
              </a:rPr>
              <a:t>)  </a:t>
            </a:r>
            <a:r>
              <a:rPr lang="en-US" sz="1700" u="sng">
                <a:solidFill>
                  <a:schemeClr val="bg1"/>
                </a:solidFill>
                <a:latin typeface="Arial Narrow" charset="0"/>
                <a:sym typeface="Arial" charset="0"/>
              </a:rPr>
              <a:t>&amp;</a:t>
            </a:r>
            <a:r>
              <a:rPr lang="en-US" sz="1700">
                <a:solidFill>
                  <a:schemeClr val="bg1"/>
                </a:solidFill>
                <a:latin typeface="Arial Narrow" charset="0"/>
                <a:sym typeface="Arial" charset="0"/>
              </a:rPr>
              <a:t>  (</a:t>
            </a:r>
            <a:r>
              <a:rPr lang="en-US" sz="1700">
                <a:solidFill>
                  <a:srgbClr val="009900"/>
                </a:solidFill>
                <a:latin typeface="Arial Narrow" charset="0"/>
                <a:sym typeface="Arial" charset="0"/>
              </a:rPr>
              <a:t>not X</a:t>
            </a:r>
            <a:r>
              <a:rPr lang="en-US" sz="1700">
                <a:solidFill>
                  <a:schemeClr val="bg1"/>
                </a:solidFill>
                <a:latin typeface="Arial Narrow" charset="0"/>
                <a:sym typeface="Arial" charset="0"/>
              </a:rPr>
              <a:t> or </a:t>
            </a:r>
            <a:r>
              <a:rPr lang="en-US" sz="1700">
                <a:solidFill>
                  <a:srgbClr val="009900"/>
                </a:solidFill>
                <a:latin typeface="Arial Narrow" charset="0"/>
                <a:sym typeface="Arial" charset="0"/>
              </a:rPr>
              <a:t>not Y</a:t>
            </a:r>
            <a:r>
              <a:rPr lang="en-US" sz="1700">
                <a:solidFill>
                  <a:schemeClr val="bg1"/>
                </a:solidFill>
                <a:latin typeface="Arial Narrow" charset="0"/>
                <a:sym typeface="Arial" charset="0"/>
              </a:rPr>
              <a:t>) )</a:t>
            </a:r>
          </a:p>
        </p:txBody>
      </p:sp>
      <p:sp>
        <p:nvSpPr>
          <p:cNvPr id="100377" name="Rectangle 25"/>
          <p:cNvSpPr>
            <a:spLocks noChangeArrowheads="1"/>
          </p:cNvSpPr>
          <p:nvPr/>
        </p:nvSpPr>
        <p:spPr bwMode="auto">
          <a:xfrm>
            <a:off x="1978687" y="5137151"/>
            <a:ext cx="800795"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20000"/>
              </a:lnSpc>
              <a:buClr>
                <a:srgbClr val="0033CC"/>
              </a:buClr>
              <a:buSzPct val="75000"/>
              <a:buFont typeface="Wingdings" charset="0"/>
              <a:buNone/>
            </a:pPr>
            <a:r>
              <a:rPr lang="en-US" sz="1700">
                <a:solidFill>
                  <a:schemeClr val="bg1"/>
                </a:solidFill>
                <a:latin typeface="Arial Narrow" charset="0"/>
                <a:sym typeface="Wingdings 3" charset="0"/>
              </a:rPr>
              <a:t>(1, 2, 3)</a:t>
            </a:r>
          </a:p>
        </p:txBody>
      </p:sp>
      <p:sp>
        <p:nvSpPr>
          <p:cNvPr id="100378" name="Rectangle 26"/>
          <p:cNvSpPr>
            <a:spLocks noChangeArrowheads="1"/>
          </p:cNvSpPr>
          <p:nvPr/>
        </p:nvSpPr>
        <p:spPr bwMode="auto">
          <a:xfrm>
            <a:off x="2841096" y="5184775"/>
            <a:ext cx="800795" cy="353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700">
                <a:solidFill>
                  <a:schemeClr val="bg1"/>
                </a:solidFill>
                <a:latin typeface="Arial Narrow" charset="0"/>
                <a:sym typeface="Wingdings 3" charset="0"/>
              </a:rPr>
              <a:t>(1, 3, 4)</a:t>
            </a:r>
          </a:p>
        </p:txBody>
      </p:sp>
      <p:sp>
        <p:nvSpPr>
          <p:cNvPr id="100379" name="Rectangle 27"/>
          <p:cNvSpPr>
            <a:spLocks noChangeArrowheads="1"/>
          </p:cNvSpPr>
          <p:nvPr/>
        </p:nvSpPr>
        <p:spPr bwMode="auto">
          <a:xfrm>
            <a:off x="2039939" y="4932363"/>
            <a:ext cx="1274762" cy="261937"/>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00380" name="Rectangle 28"/>
          <p:cNvSpPr>
            <a:spLocks noChangeArrowheads="1"/>
          </p:cNvSpPr>
          <p:nvPr/>
        </p:nvSpPr>
        <p:spPr bwMode="auto">
          <a:xfrm>
            <a:off x="3560499" y="4929188"/>
            <a:ext cx="1265502" cy="290512"/>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00381" name="Rectangle 29"/>
          <p:cNvSpPr>
            <a:spLocks noChangeArrowheads="1"/>
          </p:cNvSpPr>
          <p:nvPr/>
        </p:nvSpPr>
        <p:spPr bwMode="auto">
          <a:xfrm>
            <a:off x="1951171" y="5256212"/>
            <a:ext cx="1744530" cy="280987"/>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Tree>
    <p:extLst>
      <p:ext uri="{BB962C8B-B14F-4D97-AF65-F5344CB8AC3E}">
        <p14:creationId xmlns:p14="http://schemas.microsoft.com/office/powerpoint/2010/main" val="31894790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358"/>
                                        </p:tgtEl>
                                        <p:attrNameLst>
                                          <p:attrName>style.visibility</p:attrName>
                                        </p:attrNameLst>
                                      </p:cBhvr>
                                      <p:to>
                                        <p:strVal val="visible"/>
                                      </p:to>
                                    </p:set>
                                    <p:animEffect transition="in" filter="fade">
                                      <p:cBhvr>
                                        <p:cTn id="7" dur="500"/>
                                        <p:tgtEl>
                                          <p:spTgt spid="10035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0356"/>
                                        </p:tgtEl>
                                        <p:attrNameLst>
                                          <p:attrName>style.visibility</p:attrName>
                                        </p:attrNameLst>
                                      </p:cBhvr>
                                      <p:to>
                                        <p:strVal val="visible"/>
                                      </p:to>
                                    </p:set>
                                    <p:animEffect transition="in" filter="fade">
                                      <p:cBhvr>
                                        <p:cTn id="10" dur="500"/>
                                        <p:tgtEl>
                                          <p:spTgt spid="10035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0357"/>
                                        </p:tgtEl>
                                        <p:attrNameLst>
                                          <p:attrName>style.visibility</p:attrName>
                                        </p:attrNameLst>
                                      </p:cBhvr>
                                      <p:to>
                                        <p:strVal val="visible"/>
                                      </p:to>
                                    </p:set>
                                    <p:animEffect transition="in" filter="fade">
                                      <p:cBhvr>
                                        <p:cTn id="13" dur="500"/>
                                        <p:tgtEl>
                                          <p:spTgt spid="10035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0362"/>
                                        </p:tgtEl>
                                        <p:attrNameLst>
                                          <p:attrName>style.visibility</p:attrName>
                                        </p:attrNameLst>
                                      </p:cBhvr>
                                      <p:to>
                                        <p:strVal val="visible"/>
                                      </p:to>
                                    </p:set>
                                    <p:animEffect transition="in" filter="fade">
                                      <p:cBhvr>
                                        <p:cTn id="16" dur="500"/>
                                        <p:tgtEl>
                                          <p:spTgt spid="10036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0363"/>
                                        </p:tgtEl>
                                        <p:attrNameLst>
                                          <p:attrName>style.visibility</p:attrName>
                                        </p:attrNameLst>
                                      </p:cBhvr>
                                      <p:to>
                                        <p:strVal val="visible"/>
                                      </p:to>
                                    </p:set>
                                    <p:animEffect transition="in" filter="fade">
                                      <p:cBhvr>
                                        <p:cTn id="19" dur="500"/>
                                        <p:tgtEl>
                                          <p:spTgt spid="10036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0359"/>
                                        </p:tgtEl>
                                        <p:attrNameLst>
                                          <p:attrName>style.visibility</p:attrName>
                                        </p:attrNameLst>
                                      </p:cBhvr>
                                      <p:to>
                                        <p:strVal val="visible"/>
                                      </p:to>
                                    </p:set>
                                    <p:animEffect transition="in" filter="fade">
                                      <p:cBhvr>
                                        <p:cTn id="22" dur="500"/>
                                        <p:tgtEl>
                                          <p:spTgt spid="10035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0360"/>
                                        </p:tgtEl>
                                        <p:attrNameLst>
                                          <p:attrName>style.visibility</p:attrName>
                                        </p:attrNameLst>
                                      </p:cBhvr>
                                      <p:to>
                                        <p:strVal val="visible"/>
                                      </p:to>
                                    </p:set>
                                    <p:animEffect transition="in" filter="fade">
                                      <p:cBhvr>
                                        <p:cTn id="25" dur="500"/>
                                        <p:tgtEl>
                                          <p:spTgt spid="10036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0372"/>
                                        </p:tgtEl>
                                        <p:attrNameLst>
                                          <p:attrName>style.visibility</p:attrName>
                                        </p:attrNameLst>
                                      </p:cBhvr>
                                      <p:to>
                                        <p:strVal val="visible"/>
                                      </p:to>
                                    </p:set>
                                    <p:animEffect transition="in" filter="fade">
                                      <p:cBhvr>
                                        <p:cTn id="28" dur="500"/>
                                        <p:tgtEl>
                                          <p:spTgt spid="10037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0373"/>
                                        </p:tgtEl>
                                        <p:attrNameLst>
                                          <p:attrName>style.visibility</p:attrName>
                                        </p:attrNameLst>
                                      </p:cBhvr>
                                      <p:to>
                                        <p:strVal val="visible"/>
                                      </p:to>
                                    </p:set>
                                    <p:animEffect transition="in" filter="fade">
                                      <p:cBhvr>
                                        <p:cTn id="31" dur="500"/>
                                        <p:tgtEl>
                                          <p:spTgt spid="10037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0374"/>
                                        </p:tgtEl>
                                        <p:attrNameLst>
                                          <p:attrName>style.visibility</p:attrName>
                                        </p:attrNameLst>
                                      </p:cBhvr>
                                      <p:to>
                                        <p:strVal val="visible"/>
                                      </p:to>
                                    </p:set>
                                    <p:animEffect transition="in" filter="fade">
                                      <p:cBhvr>
                                        <p:cTn id="34" dur="500"/>
                                        <p:tgtEl>
                                          <p:spTgt spid="10037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00367"/>
                                        </p:tgtEl>
                                        <p:attrNameLst>
                                          <p:attrName>style.visibility</p:attrName>
                                        </p:attrNameLst>
                                      </p:cBhvr>
                                      <p:to>
                                        <p:strVal val="visible"/>
                                      </p:to>
                                    </p:set>
                                    <p:animEffect transition="in" filter="fade">
                                      <p:cBhvr>
                                        <p:cTn id="37" dur="500"/>
                                        <p:tgtEl>
                                          <p:spTgt spid="10036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0361">
                                            <p:bg/>
                                          </p:spTgt>
                                        </p:tgtEl>
                                        <p:attrNameLst>
                                          <p:attrName>style.visibility</p:attrName>
                                        </p:attrNameLst>
                                      </p:cBhvr>
                                      <p:to>
                                        <p:strVal val="visible"/>
                                      </p:to>
                                    </p:set>
                                    <p:animEffect transition="in" filter="fade">
                                      <p:cBhvr>
                                        <p:cTn id="42" dur="500"/>
                                        <p:tgtEl>
                                          <p:spTgt spid="100361">
                                            <p:bg/>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00361">
                                            <p:txEl>
                                              <p:pRg st="0" end="0"/>
                                            </p:txEl>
                                          </p:spTgt>
                                        </p:tgtEl>
                                        <p:attrNameLst>
                                          <p:attrName>style.visibility</p:attrName>
                                        </p:attrNameLst>
                                      </p:cBhvr>
                                      <p:to>
                                        <p:strVal val="visible"/>
                                      </p:to>
                                    </p:set>
                                    <p:animEffect transition="in" filter="fade">
                                      <p:cBhvr>
                                        <p:cTn id="45" dur="500"/>
                                        <p:tgtEl>
                                          <p:spTgt spid="100361">
                                            <p:txEl>
                                              <p:pRg st="0" end="0"/>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00361">
                                            <p:txEl>
                                              <p:pRg st="1" end="1"/>
                                            </p:txEl>
                                          </p:spTgt>
                                        </p:tgtEl>
                                        <p:attrNameLst>
                                          <p:attrName>style.visibility</p:attrName>
                                        </p:attrNameLst>
                                      </p:cBhvr>
                                      <p:to>
                                        <p:strVal val="visible"/>
                                      </p:to>
                                    </p:set>
                                    <p:animEffect transition="in" filter="fade">
                                      <p:cBhvr>
                                        <p:cTn id="50" dur="500"/>
                                        <p:tgtEl>
                                          <p:spTgt spid="100361">
                                            <p:txEl>
                                              <p:pRg st="1" end="1"/>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00361">
                                            <p:txEl>
                                              <p:pRg st="2" end="2"/>
                                            </p:txEl>
                                          </p:spTgt>
                                        </p:tgtEl>
                                        <p:attrNameLst>
                                          <p:attrName>style.visibility</p:attrName>
                                        </p:attrNameLst>
                                      </p:cBhvr>
                                      <p:to>
                                        <p:strVal val="visible"/>
                                      </p:to>
                                    </p:set>
                                    <p:animEffect transition="in" filter="fade">
                                      <p:cBhvr>
                                        <p:cTn id="55" dur="500"/>
                                        <p:tgtEl>
                                          <p:spTgt spid="100361">
                                            <p:txEl>
                                              <p:pRg st="2" end="2"/>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00361">
                                            <p:txEl>
                                              <p:pRg st="3" end="3"/>
                                            </p:txEl>
                                          </p:spTgt>
                                        </p:tgtEl>
                                        <p:attrNameLst>
                                          <p:attrName>style.visibility</p:attrName>
                                        </p:attrNameLst>
                                      </p:cBhvr>
                                      <p:to>
                                        <p:strVal val="visible"/>
                                      </p:to>
                                    </p:set>
                                    <p:animEffect transition="in" filter="fade">
                                      <p:cBhvr>
                                        <p:cTn id="60" dur="500"/>
                                        <p:tgtEl>
                                          <p:spTgt spid="100361">
                                            <p:txEl>
                                              <p:pRg st="3" end="3"/>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00361">
                                            <p:txEl>
                                              <p:pRg st="4" end="4"/>
                                            </p:txEl>
                                          </p:spTgt>
                                        </p:tgtEl>
                                        <p:attrNameLst>
                                          <p:attrName>style.visibility</p:attrName>
                                        </p:attrNameLst>
                                      </p:cBhvr>
                                      <p:to>
                                        <p:strVal val="visible"/>
                                      </p:to>
                                    </p:set>
                                    <p:animEffect transition="in" filter="fade">
                                      <p:cBhvr>
                                        <p:cTn id="65" dur="500"/>
                                        <p:tgtEl>
                                          <p:spTgt spid="100361">
                                            <p:txEl>
                                              <p:pRg st="4" end="4"/>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ntr" presetSubtype="0" fill="hold" grpId="1" nodeType="clickEffect">
                                  <p:stCondLst>
                                    <p:cond delay="0"/>
                                  </p:stCondLst>
                                  <p:childTnLst>
                                    <p:set>
                                      <p:cBhvr>
                                        <p:cTn id="69" dur="1" fill="hold">
                                          <p:stCondLst>
                                            <p:cond delay="0"/>
                                          </p:stCondLst>
                                        </p:cTn>
                                        <p:tgtEl>
                                          <p:spTgt spid="100366">
                                            <p:bg/>
                                          </p:spTgt>
                                        </p:tgtEl>
                                        <p:attrNameLst>
                                          <p:attrName>style.visibility</p:attrName>
                                        </p:attrNameLst>
                                      </p:cBhvr>
                                      <p:to>
                                        <p:strVal val="visible"/>
                                      </p:to>
                                    </p:set>
                                    <p:animEffect transition="in" filter="fade">
                                      <p:cBhvr>
                                        <p:cTn id="70" dur="2000"/>
                                        <p:tgtEl>
                                          <p:spTgt spid="100366">
                                            <p:bg/>
                                          </p:spTgt>
                                        </p:tgtEl>
                                      </p:cBhvr>
                                    </p:animEffect>
                                  </p:childTnLst>
                                </p:cTn>
                              </p:par>
                              <p:par>
                                <p:cTn id="71" presetID="10" presetClass="entr" presetSubtype="0" fill="hold" grpId="1" nodeType="withEffect">
                                  <p:stCondLst>
                                    <p:cond delay="0"/>
                                  </p:stCondLst>
                                  <p:childTnLst>
                                    <p:set>
                                      <p:cBhvr>
                                        <p:cTn id="72" dur="1" fill="hold">
                                          <p:stCondLst>
                                            <p:cond delay="0"/>
                                          </p:stCondLst>
                                        </p:cTn>
                                        <p:tgtEl>
                                          <p:spTgt spid="100366">
                                            <p:txEl>
                                              <p:pRg st="0" end="0"/>
                                            </p:txEl>
                                          </p:spTgt>
                                        </p:tgtEl>
                                        <p:attrNameLst>
                                          <p:attrName>style.visibility</p:attrName>
                                        </p:attrNameLst>
                                      </p:cBhvr>
                                      <p:to>
                                        <p:strVal val="visible"/>
                                      </p:to>
                                    </p:set>
                                    <p:animEffect transition="in" filter="fade">
                                      <p:cBhvr>
                                        <p:cTn id="73" dur="2000"/>
                                        <p:tgtEl>
                                          <p:spTgt spid="100366">
                                            <p:txEl>
                                              <p:pRg st="0" end="0"/>
                                            </p:txEl>
                                          </p:spTgt>
                                        </p:tgtEl>
                                      </p:cBhvr>
                                    </p:animEffect>
                                  </p:childTnLst>
                                </p:cTn>
                              </p:par>
                              <p:par>
                                <p:cTn id="74" presetID="10" presetClass="entr" presetSubtype="0" fill="hold" grpId="1" nodeType="withEffect">
                                  <p:stCondLst>
                                    <p:cond delay="0"/>
                                  </p:stCondLst>
                                  <p:iterate type="lt">
                                    <p:tmPct val="0"/>
                                  </p:iterate>
                                  <p:childTnLst>
                                    <p:set>
                                      <p:cBhvr>
                                        <p:cTn id="75" dur="1" fill="hold">
                                          <p:stCondLst>
                                            <p:cond delay="0"/>
                                          </p:stCondLst>
                                        </p:cTn>
                                        <p:tgtEl>
                                          <p:spTgt spid="100366">
                                            <p:txEl>
                                              <p:pRg st="1" end="1"/>
                                            </p:txEl>
                                          </p:spTgt>
                                        </p:tgtEl>
                                        <p:attrNameLst>
                                          <p:attrName>style.visibility</p:attrName>
                                        </p:attrNameLst>
                                      </p:cBhvr>
                                      <p:to>
                                        <p:strVal val="visible"/>
                                      </p:to>
                                    </p:set>
                                    <p:animEffect transition="in" filter="fade">
                                      <p:cBhvr>
                                        <p:cTn id="76" dur="2000"/>
                                        <p:tgtEl>
                                          <p:spTgt spid="100366">
                                            <p:txEl>
                                              <p:pRg st="1" end="1"/>
                                            </p:txEl>
                                          </p:spTgt>
                                        </p:tgtEl>
                                      </p:cBhvr>
                                    </p:animEffect>
                                  </p:childTnLst>
                                </p:cTn>
                              </p:par>
                              <p:par>
                                <p:cTn id="77" presetID="10" presetClass="entr" presetSubtype="0" fill="hold" grpId="1" nodeType="withEffect">
                                  <p:stCondLst>
                                    <p:cond delay="0"/>
                                  </p:stCondLst>
                                  <p:childTnLst>
                                    <p:set>
                                      <p:cBhvr>
                                        <p:cTn id="78" dur="1" fill="hold">
                                          <p:stCondLst>
                                            <p:cond delay="0"/>
                                          </p:stCondLst>
                                        </p:cTn>
                                        <p:tgtEl>
                                          <p:spTgt spid="100368">
                                            <p:bg/>
                                          </p:spTgt>
                                        </p:tgtEl>
                                        <p:attrNameLst>
                                          <p:attrName>style.visibility</p:attrName>
                                        </p:attrNameLst>
                                      </p:cBhvr>
                                      <p:to>
                                        <p:strVal val="visible"/>
                                      </p:to>
                                    </p:set>
                                    <p:animEffect transition="in" filter="fade">
                                      <p:cBhvr>
                                        <p:cTn id="79" dur="2000"/>
                                        <p:tgtEl>
                                          <p:spTgt spid="100368">
                                            <p:bg/>
                                          </p:spTgt>
                                        </p:tgtEl>
                                      </p:cBhvr>
                                    </p:animEffect>
                                  </p:childTnLst>
                                </p:cTn>
                              </p:par>
                              <p:par>
                                <p:cTn id="80" presetID="10" presetClass="entr" presetSubtype="0" fill="hold" grpId="1" nodeType="withEffect">
                                  <p:stCondLst>
                                    <p:cond delay="0"/>
                                  </p:stCondLst>
                                  <p:childTnLst>
                                    <p:set>
                                      <p:cBhvr>
                                        <p:cTn id="81" dur="1" fill="hold">
                                          <p:stCondLst>
                                            <p:cond delay="0"/>
                                          </p:stCondLst>
                                        </p:cTn>
                                        <p:tgtEl>
                                          <p:spTgt spid="100368">
                                            <p:txEl>
                                              <p:pRg st="0" end="0"/>
                                            </p:txEl>
                                          </p:spTgt>
                                        </p:tgtEl>
                                        <p:attrNameLst>
                                          <p:attrName>style.visibility</p:attrName>
                                        </p:attrNameLst>
                                      </p:cBhvr>
                                      <p:to>
                                        <p:strVal val="visible"/>
                                      </p:to>
                                    </p:set>
                                    <p:animEffect transition="in" filter="fade">
                                      <p:cBhvr>
                                        <p:cTn id="82" dur="2000"/>
                                        <p:tgtEl>
                                          <p:spTgt spid="100368">
                                            <p:txEl>
                                              <p:pRg st="0" end="0"/>
                                            </p:txEl>
                                          </p:spTgt>
                                        </p:tgtEl>
                                      </p:cBhvr>
                                    </p:animEffect>
                                  </p:childTnLst>
                                </p:cTn>
                              </p:par>
                              <p:par>
                                <p:cTn id="83" presetID="10" presetClass="entr" presetSubtype="0" fill="hold" grpId="1" nodeType="withEffect">
                                  <p:stCondLst>
                                    <p:cond delay="0"/>
                                  </p:stCondLst>
                                  <p:childTnLst>
                                    <p:set>
                                      <p:cBhvr>
                                        <p:cTn id="84" dur="1" fill="hold">
                                          <p:stCondLst>
                                            <p:cond delay="0"/>
                                          </p:stCondLst>
                                        </p:cTn>
                                        <p:tgtEl>
                                          <p:spTgt spid="100368">
                                            <p:txEl>
                                              <p:pRg st="1" end="1"/>
                                            </p:txEl>
                                          </p:spTgt>
                                        </p:tgtEl>
                                        <p:attrNameLst>
                                          <p:attrName>style.visibility</p:attrName>
                                        </p:attrNameLst>
                                      </p:cBhvr>
                                      <p:to>
                                        <p:strVal val="visible"/>
                                      </p:to>
                                    </p:set>
                                    <p:animEffect transition="in" filter="fade">
                                      <p:cBhvr>
                                        <p:cTn id="85" dur="2000"/>
                                        <p:tgtEl>
                                          <p:spTgt spid="100368">
                                            <p:txEl>
                                              <p:pRg st="1" end="1"/>
                                            </p:txEl>
                                          </p:spTgt>
                                        </p:tgtEl>
                                      </p:cBhvr>
                                    </p:animEffect>
                                  </p:childTnLst>
                                </p:cTn>
                              </p:par>
                              <p:par>
                                <p:cTn id="86" presetID="10" presetClass="entr" presetSubtype="0" fill="hold" grpId="1" nodeType="withEffect">
                                  <p:stCondLst>
                                    <p:cond delay="0"/>
                                  </p:stCondLst>
                                  <p:iterate type="lt">
                                    <p:tmPct val="0"/>
                                  </p:iterate>
                                  <p:childTnLst>
                                    <p:set>
                                      <p:cBhvr>
                                        <p:cTn id="87" dur="1" fill="hold">
                                          <p:stCondLst>
                                            <p:cond delay="0"/>
                                          </p:stCondLst>
                                        </p:cTn>
                                        <p:tgtEl>
                                          <p:spTgt spid="100368">
                                            <p:txEl>
                                              <p:pRg st="2" end="2"/>
                                            </p:txEl>
                                          </p:spTgt>
                                        </p:tgtEl>
                                        <p:attrNameLst>
                                          <p:attrName>style.visibility</p:attrName>
                                        </p:attrNameLst>
                                      </p:cBhvr>
                                      <p:to>
                                        <p:strVal val="visible"/>
                                      </p:to>
                                    </p:set>
                                    <p:animEffect transition="in" filter="fade">
                                      <p:cBhvr>
                                        <p:cTn id="88" dur="2000"/>
                                        <p:tgtEl>
                                          <p:spTgt spid="100368">
                                            <p:txEl>
                                              <p:pRg st="2" end="2"/>
                                            </p:txEl>
                                          </p:spTgt>
                                        </p:tgtEl>
                                      </p:cBhvr>
                                    </p:animEffect>
                                  </p:childTnLst>
                                </p:cTn>
                              </p:par>
                              <p:par>
                                <p:cTn id="89" presetID="10" presetClass="entr" presetSubtype="0" fill="hold" grpId="1" nodeType="withEffect">
                                  <p:stCondLst>
                                    <p:cond delay="0"/>
                                  </p:stCondLst>
                                  <p:childTnLst>
                                    <p:set>
                                      <p:cBhvr>
                                        <p:cTn id="90" dur="1" fill="hold">
                                          <p:stCondLst>
                                            <p:cond delay="0"/>
                                          </p:stCondLst>
                                        </p:cTn>
                                        <p:tgtEl>
                                          <p:spTgt spid="100368">
                                            <p:txEl>
                                              <p:pRg st="3" end="3"/>
                                            </p:txEl>
                                          </p:spTgt>
                                        </p:tgtEl>
                                        <p:attrNameLst>
                                          <p:attrName>style.visibility</p:attrName>
                                        </p:attrNameLst>
                                      </p:cBhvr>
                                      <p:to>
                                        <p:strVal val="visible"/>
                                      </p:to>
                                    </p:set>
                                    <p:animEffect transition="in" filter="fade">
                                      <p:cBhvr>
                                        <p:cTn id="91" dur="2000"/>
                                        <p:tgtEl>
                                          <p:spTgt spid="100368">
                                            <p:txEl>
                                              <p:pRg st="3" end="3"/>
                                            </p:txEl>
                                          </p:spTgt>
                                        </p:tgtEl>
                                      </p:cBhvr>
                                    </p:animEffect>
                                  </p:childTnLst>
                                </p:cTn>
                              </p:par>
                              <p:par>
                                <p:cTn id="92" presetID="10" presetClass="entr" presetSubtype="0" fill="hold" grpId="1" nodeType="withEffect">
                                  <p:stCondLst>
                                    <p:cond delay="0"/>
                                  </p:stCondLst>
                                  <p:childTnLst>
                                    <p:set>
                                      <p:cBhvr>
                                        <p:cTn id="93" dur="1" fill="hold">
                                          <p:stCondLst>
                                            <p:cond delay="0"/>
                                          </p:stCondLst>
                                        </p:cTn>
                                        <p:tgtEl>
                                          <p:spTgt spid="100369">
                                            <p:bg/>
                                          </p:spTgt>
                                        </p:tgtEl>
                                        <p:attrNameLst>
                                          <p:attrName>style.visibility</p:attrName>
                                        </p:attrNameLst>
                                      </p:cBhvr>
                                      <p:to>
                                        <p:strVal val="visible"/>
                                      </p:to>
                                    </p:set>
                                    <p:animEffect transition="in" filter="fade">
                                      <p:cBhvr>
                                        <p:cTn id="94" dur="2000"/>
                                        <p:tgtEl>
                                          <p:spTgt spid="100369">
                                            <p:bg/>
                                          </p:spTgt>
                                        </p:tgtEl>
                                      </p:cBhvr>
                                    </p:animEffect>
                                  </p:childTnLst>
                                </p:cTn>
                              </p:par>
                              <p:par>
                                <p:cTn id="95" presetID="10" presetClass="entr" presetSubtype="0" fill="hold" grpId="1" nodeType="withEffect">
                                  <p:stCondLst>
                                    <p:cond delay="0"/>
                                  </p:stCondLst>
                                  <p:childTnLst>
                                    <p:set>
                                      <p:cBhvr>
                                        <p:cTn id="96" dur="1" fill="hold">
                                          <p:stCondLst>
                                            <p:cond delay="0"/>
                                          </p:stCondLst>
                                        </p:cTn>
                                        <p:tgtEl>
                                          <p:spTgt spid="100369">
                                            <p:txEl>
                                              <p:pRg st="0" end="0"/>
                                            </p:txEl>
                                          </p:spTgt>
                                        </p:tgtEl>
                                        <p:attrNameLst>
                                          <p:attrName>style.visibility</p:attrName>
                                        </p:attrNameLst>
                                      </p:cBhvr>
                                      <p:to>
                                        <p:strVal val="visible"/>
                                      </p:to>
                                    </p:set>
                                    <p:animEffect transition="in" filter="fade">
                                      <p:cBhvr>
                                        <p:cTn id="97" dur="2000"/>
                                        <p:tgtEl>
                                          <p:spTgt spid="100369">
                                            <p:txEl>
                                              <p:pRg st="0" end="0"/>
                                            </p:txEl>
                                          </p:spTgt>
                                        </p:tgtEl>
                                      </p:cBhvr>
                                    </p:animEffect>
                                  </p:childTnLst>
                                </p:cTn>
                              </p:par>
                              <p:par>
                                <p:cTn id="98" presetID="10" presetClass="entr" presetSubtype="0" fill="hold" grpId="1" nodeType="withEffect">
                                  <p:stCondLst>
                                    <p:cond delay="0"/>
                                  </p:stCondLst>
                                  <p:iterate type="lt">
                                    <p:tmPct val="0"/>
                                  </p:iterate>
                                  <p:childTnLst>
                                    <p:set>
                                      <p:cBhvr>
                                        <p:cTn id="99" dur="1" fill="hold">
                                          <p:stCondLst>
                                            <p:cond delay="0"/>
                                          </p:stCondLst>
                                        </p:cTn>
                                        <p:tgtEl>
                                          <p:spTgt spid="100369">
                                            <p:txEl>
                                              <p:pRg st="1" end="1"/>
                                            </p:txEl>
                                          </p:spTgt>
                                        </p:tgtEl>
                                        <p:attrNameLst>
                                          <p:attrName>style.visibility</p:attrName>
                                        </p:attrNameLst>
                                      </p:cBhvr>
                                      <p:to>
                                        <p:strVal val="visible"/>
                                      </p:to>
                                    </p:set>
                                    <p:animEffect transition="in" filter="fade">
                                      <p:cBhvr>
                                        <p:cTn id="100" dur="2000"/>
                                        <p:tgtEl>
                                          <p:spTgt spid="100369">
                                            <p:txEl>
                                              <p:pRg st="1" end="1"/>
                                            </p:txEl>
                                          </p:spTgt>
                                        </p:tgtEl>
                                      </p:cBhvr>
                                    </p:animEffect>
                                  </p:childTnLst>
                                </p:cTn>
                              </p:par>
                              <p:par>
                                <p:cTn id="101" presetID="10" presetClass="entr" presetSubtype="0" fill="hold" grpId="1" nodeType="withEffect">
                                  <p:stCondLst>
                                    <p:cond delay="0"/>
                                  </p:stCondLst>
                                  <p:iterate type="lt">
                                    <p:tmPct val="0"/>
                                  </p:iterate>
                                  <p:childTnLst>
                                    <p:set>
                                      <p:cBhvr>
                                        <p:cTn id="102" dur="1" fill="hold">
                                          <p:stCondLst>
                                            <p:cond delay="0"/>
                                          </p:stCondLst>
                                        </p:cTn>
                                        <p:tgtEl>
                                          <p:spTgt spid="100369">
                                            <p:txEl>
                                              <p:pRg st="2" end="2"/>
                                            </p:txEl>
                                          </p:spTgt>
                                        </p:tgtEl>
                                        <p:attrNameLst>
                                          <p:attrName>style.visibility</p:attrName>
                                        </p:attrNameLst>
                                      </p:cBhvr>
                                      <p:to>
                                        <p:strVal val="visible"/>
                                      </p:to>
                                    </p:set>
                                    <p:animEffect transition="in" filter="fade">
                                      <p:cBhvr>
                                        <p:cTn id="103" dur="2000"/>
                                        <p:tgtEl>
                                          <p:spTgt spid="100369">
                                            <p:txEl>
                                              <p:pRg st="2" end="2"/>
                                            </p:txEl>
                                          </p:spTgt>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100370"/>
                                        </p:tgtEl>
                                        <p:attrNameLst>
                                          <p:attrName>style.visibility</p:attrName>
                                        </p:attrNameLst>
                                      </p:cBhvr>
                                      <p:to>
                                        <p:strVal val="visible"/>
                                      </p:to>
                                    </p:set>
                                    <p:animEffect transition="in" filter="fade">
                                      <p:cBhvr>
                                        <p:cTn id="106" dur="2000"/>
                                        <p:tgtEl>
                                          <p:spTgt spid="100370"/>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100371"/>
                                        </p:tgtEl>
                                        <p:attrNameLst>
                                          <p:attrName>style.visibility</p:attrName>
                                        </p:attrNameLst>
                                      </p:cBhvr>
                                      <p:to>
                                        <p:strVal val="visible"/>
                                      </p:to>
                                    </p:set>
                                    <p:animEffect transition="in" filter="fade">
                                      <p:cBhvr>
                                        <p:cTn id="109" dur="2000"/>
                                        <p:tgtEl>
                                          <p:spTgt spid="100371"/>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100364">
                                            <p:txEl>
                                              <p:pRg st="0" end="0"/>
                                            </p:txEl>
                                          </p:spTgt>
                                        </p:tgtEl>
                                        <p:attrNameLst>
                                          <p:attrName>style.visibility</p:attrName>
                                        </p:attrNameLst>
                                      </p:cBhvr>
                                      <p:to>
                                        <p:strVal val="visible"/>
                                      </p:to>
                                    </p:set>
                                    <p:animEffect transition="in" filter="fade">
                                      <p:cBhvr>
                                        <p:cTn id="114" dur="500"/>
                                        <p:tgtEl>
                                          <p:spTgt spid="100364">
                                            <p:txEl>
                                              <p:pRg st="0" end="0"/>
                                            </p:txEl>
                                          </p:spTgt>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100364">
                                            <p:txEl>
                                              <p:pRg st="1" end="1"/>
                                            </p:txEl>
                                          </p:spTgt>
                                        </p:tgtEl>
                                        <p:attrNameLst>
                                          <p:attrName>style.visibility</p:attrName>
                                        </p:attrNameLst>
                                      </p:cBhvr>
                                      <p:to>
                                        <p:strVal val="visible"/>
                                      </p:to>
                                    </p:set>
                                    <p:animEffect transition="in" filter="fade">
                                      <p:cBhvr>
                                        <p:cTn id="119" dur="500"/>
                                        <p:tgtEl>
                                          <p:spTgt spid="100364">
                                            <p:txEl>
                                              <p:pRg st="1" end="1"/>
                                            </p:txEl>
                                          </p:spTgt>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27" presetClass="emph" presetSubtype="0" fill="hold" grpId="0" nodeType="clickEffect">
                                  <p:stCondLst>
                                    <p:cond delay="0"/>
                                  </p:stCondLst>
                                  <p:childTnLst>
                                    <p:animClr clrSpc="rgb" dir="cw">
                                      <p:cBhvr override="childStyle">
                                        <p:cTn id="123" dur="250" autoRev="1" fill="hold"/>
                                        <p:tgtEl>
                                          <p:spTgt spid="100366">
                                            <p:bg/>
                                          </p:spTgt>
                                        </p:tgtEl>
                                        <p:attrNameLst>
                                          <p:attrName>style.color</p:attrName>
                                        </p:attrNameLst>
                                      </p:cBhvr>
                                      <p:to>
                                        <a:schemeClr val="bg1"/>
                                      </p:to>
                                    </p:animClr>
                                    <p:animClr clrSpc="rgb" dir="cw">
                                      <p:cBhvr>
                                        <p:cTn id="124" dur="250" autoRev="1" fill="hold"/>
                                        <p:tgtEl>
                                          <p:spTgt spid="100366">
                                            <p:bg/>
                                          </p:spTgt>
                                        </p:tgtEl>
                                        <p:attrNameLst>
                                          <p:attrName>fillcolor</p:attrName>
                                        </p:attrNameLst>
                                      </p:cBhvr>
                                      <p:to>
                                        <a:schemeClr val="bg1"/>
                                      </p:to>
                                    </p:animClr>
                                    <p:set>
                                      <p:cBhvr>
                                        <p:cTn id="125" dur="250" autoRev="1" fill="hold"/>
                                        <p:tgtEl>
                                          <p:spTgt spid="100366">
                                            <p:bg/>
                                          </p:spTgt>
                                        </p:tgtEl>
                                        <p:attrNameLst>
                                          <p:attrName>fill.type</p:attrName>
                                        </p:attrNameLst>
                                      </p:cBhvr>
                                      <p:to>
                                        <p:strVal val="solid"/>
                                      </p:to>
                                    </p:set>
                                    <p:set>
                                      <p:cBhvr>
                                        <p:cTn id="126" dur="250" autoRev="1" fill="hold"/>
                                        <p:tgtEl>
                                          <p:spTgt spid="100366">
                                            <p:bg/>
                                          </p:spTgt>
                                        </p:tgtEl>
                                        <p:attrNameLst>
                                          <p:attrName>fill.on</p:attrName>
                                        </p:attrNameLst>
                                      </p:cBhvr>
                                      <p:to>
                                        <p:strVal val="true"/>
                                      </p:to>
                                    </p:set>
                                  </p:childTnLst>
                                </p:cTn>
                              </p:par>
                              <p:par>
                                <p:cTn id="127" presetID="27" presetClass="emph" presetSubtype="0" fill="hold" grpId="0" nodeType="withEffect">
                                  <p:stCondLst>
                                    <p:cond delay="0"/>
                                  </p:stCondLst>
                                  <p:childTnLst>
                                    <p:animClr clrSpc="rgb" dir="cw">
                                      <p:cBhvr override="childStyle">
                                        <p:cTn id="128" dur="250" autoRev="1" fill="hold"/>
                                        <p:tgtEl>
                                          <p:spTgt spid="100366">
                                            <p:txEl>
                                              <p:pRg st="0" end="0"/>
                                            </p:txEl>
                                          </p:spTgt>
                                        </p:tgtEl>
                                        <p:attrNameLst>
                                          <p:attrName>style.color</p:attrName>
                                        </p:attrNameLst>
                                      </p:cBhvr>
                                      <p:to>
                                        <a:schemeClr val="bg1"/>
                                      </p:to>
                                    </p:animClr>
                                    <p:animClr clrSpc="rgb" dir="cw">
                                      <p:cBhvr>
                                        <p:cTn id="129" dur="250" autoRev="1" fill="hold"/>
                                        <p:tgtEl>
                                          <p:spTgt spid="100366">
                                            <p:txEl>
                                              <p:pRg st="0" end="0"/>
                                            </p:txEl>
                                          </p:spTgt>
                                        </p:tgtEl>
                                        <p:attrNameLst>
                                          <p:attrName>fillcolor</p:attrName>
                                        </p:attrNameLst>
                                      </p:cBhvr>
                                      <p:to>
                                        <a:schemeClr val="bg1"/>
                                      </p:to>
                                    </p:animClr>
                                    <p:set>
                                      <p:cBhvr>
                                        <p:cTn id="130" dur="250" autoRev="1" fill="hold"/>
                                        <p:tgtEl>
                                          <p:spTgt spid="100366">
                                            <p:txEl>
                                              <p:pRg st="0" end="0"/>
                                            </p:txEl>
                                          </p:spTgt>
                                        </p:tgtEl>
                                        <p:attrNameLst>
                                          <p:attrName>fill.type</p:attrName>
                                        </p:attrNameLst>
                                      </p:cBhvr>
                                      <p:to>
                                        <p:strVal val="solid"/>
                                      </p:to>
                                    </p:set>
                                    <p:set>
                                      <p:cBhvr>
                                        <p:cTn id="131" dur="250" autoRev="1" fill="hold"/>
                                        <p:tgtEl>
                                          <p:spTgt spid="100366">
                                            <p:txEl>
                                              <p:pRg st="0" end="0"/>
                                            </p:txEl>
                                          </p:spTgt>
                                        </p:tgtEl>
                                        <p:attrNameLst>
                                          <p:attrName>fill.on</p:attrName>
                                        </p:attrNameLst>
                                      </p:cBhvr>
                                      <p:to>
                                        <p:strVal val="true"/>
                                      </p:to>
                                    </p:set>
                                  </p:childTnLst>
                                </p:cTn>
                              </p:par>
                            </p:childTnLst>
                          </p:cTn>
                        </p:par>
                        <p:par>
                          <p:cTn id="132" fill="hold" nodeType="afterGroup">
                            <p:stCondLst>
                              <p:cond delay="500"/>
                            </p:stCondLst>
                            <p:childTnLst>
                              <p:par>
                                <p:cTn id="133" presetID="27" presetClass="entr" presetSubtype="0" fill="hold" grpId="0" nodeType="afterEffect">
                                  <p:stCondLst>
                                    <p:cond delay="0"/>
                                  </p:stCondLst>
                                  <p:iterate type="lt">
                                    <p:tmPct val="50000"/>
                                  </p:iterate>
                                  <p:childTnLst>
                                    <p:set>
                                      <p:cBhvr>
                                        <p:cTn id="134" dur="1" fill="hold">
                                          <p:stCondLst>
                                            <p:cond delay="0"/>
                                          </p:stCondLst>
                                        </p:cTn>
                                        <p:tgtEl>
                                          <p:spTgt spid="100366">
                                            <p:txEl>
                                              <p:pRg st="1" end="1"/>
                                            </p:txEl>
                                          </p:spTgt>
                                        </p:tgtEl>
                                        <p:attrNameLst>
                                          <p:attrName>style.visibility</p:attrName>
                                        </p:attrNameLst>
                                      </p:cBhvr>
                                      <p:to>
                                        <p:strVal val="visible"/>
                                      </p:to>
                                    </p:set>
                                    <p:anim calcmode="discrete" valueType="clr">
                                      <p:cBhvr override="childStyle">
                                        <p:cTn id="135" dur="80"/>
                                        <p:tgtEl>
                                          <p:spTgt spid="100366">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6" dur="80"/>
                                        <p:tgtEl>
                                          <p:spTgt spid="100366">
                                            <p:txEl>
                                              <p:pRg st="1" end="1"/>
                                            </p:txEl>
                                          </p:spTgt>
                                        </p:tgtEl>
                                        <p:attrNameLst>
                                          <p:attrName>fillcolor</p:attrName>
                                        </p:attrNameLst>
                                      </p:cBhvr>
                                      <p:tavLst>
                                        <p:tav tm="0">
                                          <p:val>
                                            <p:clrVal>
                                              <a:schemeClr val="accent2"/>
                                            </p:clrVal>
                                          </p:val>
                                        </p:tav>
                                        <p:tav tm="50000">
                                          <p:val>
                                            <p:clrVal>
                                              <a:schemeClr val="hlink"/>
                                            </p:clrVal>
                                          </p:val>
                                        </p:tav>
                                      </p:tavLst>
                                    </p:anim>
                                    <p:set>
                                      <p:cBhvr>
                                        <p:cTn id="137" dur="80"/>
                                        <p:tgtEl>
                                          <p:spTgt spid="100366">
                                            <p:txEl>
                                              <p:pRg st="1" end="1"/>
                                            </p:txEl>
                                          </p:spTgt>
                                        </p:tgtEl>
                                        <p:attrNameLst>
                                          <p:attrName>fill.type</p:attrName>
                                        </p:attrNameLst>
                                      </p:cBhvr>
                                      <p:to>
                                        <p:strVal val="solid"/>
                                      </p:to>
                                    </p:se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100364">
                                            <p:txEl>
                                              <p:pRg st="2" end="2"/>
                                            </p:txEl>
                                          </p:spTgt>
                                        </p:tgtEl>
                                        <p:attrNameLst>
                                          <p:attrName>style.visibility</p:attrName>
                                        </p:attrNameLst>
                                      </p:cBhvr>
                                      <p:to>
                                        <p:strVal val="visible"/>
                                      </p:to>
                                    </p:set>
                                    <p:animEffect transition="in" filter="fade">
                                      <p:cBhvr>
                                        <p:cTn id="142" dur="500"/>
                                        <p:tgtEl>
                                          <p:spTgt spid="100364">
                                            <p:txEl>
                                              <p:pRg st="2" end="2"/>
                                            </p:txEl>
                                          </p:spTgt>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27" presetClass="emph" presetSubtype="0" fill="hold" grpId="0" nodeType="clickEffect">
                                  <p:stCondLst>
                                    <p:cond delay="0"/>
                                  </p:stCondLst>
                                  <p:childTnLst>
                                    <p:animClr clrSpc="rgb" dir="cw">
                                      <p:cBhvr override="childStyle">
                                        <p:cTn id="146" dur="250" autoRev="1" fill="hold"/>
                                        <p:tgtEl>
                                          <p:spTgt spid="100368">
                                            <p:bg/>
                                          </p:spTgt>
                                        </p:tgtEl>
                                        <p:attrNameLst>
                                          <p:attrName>style.color</p:attrName>
                                        </p:attrNameLst>
                                      </p:cBhvr>
                                      <p:to>
                                        <a:schemeClr val="bg1"/>
                                      </p:to>
                                    </p:animClr>
                                    <p:animClr clrSpc="rgb" dir="cw">
                                      <p:cBhvr>
                                        <p:cTn id="147" dur="250" autoRev="1" fill="hold"/>
                                        <p:tgtEl>
                                          <p:spTgt spid="100368">
                                            <p:bg/>
                                          </p:spTgt>
                                        </p:tgtEl>
                                        <p:attrNameLst>
                                          <p:attrName>fillcolor</p:attrName>
                                        </p:attrNameLst>
                                      </p:cBhvr>
                                      <p:to>
                                        <a:schemeClr val="bg1"/>
                                      </p:to>
                                    </p:animClr>
                                    <p:set>
                                      <p:cBhvr>
                                        <p:cTn id="148" dur="250" autoRev="1" fill="hold"/>
                                        <p:tgtEl>
                                          <p:spTgt spid="100368">
                                            <p:bg/>
                                          </p:spTgt>
                                        </p:tgtEl>
                                        <p:attrNameLst>
                                          <p:attrName>fill.type</p:attrName>
                                        </p:attrNameLst>
                                      </p:cBhvr>
                                      <p:to>
                                        <p:strVal val="solid"/>
                                      </p:to>
                                    </p:set>
                                    <p:set>
                                      <p:cBhvr>
                                        <p:cTn id="149" dur="250" autoRev="1" fill="hold"/>
                                        <p:tgtEl>
                                          <p:spTgt spid="100368">
                                            <p:bg/>
                                          </p:spTgt>
                                        </p:tgtEl>
                                        <p:attrNameLst>
                                          <p:attrName>fill.on</p:attrName>
                                        </p:attrNameLst>
                                      </p:cBhvr>
                                      <p:to>
                                        <p:strVal val="true"/>
                                      </p:to>
                                    </p:set>
                                  </p:childTnLst>
                                </p:cTn>
                              </p:par>
                              <p:par>
                                <p:cTn id="150" presetID="27" presetClass="emph" presetSubtype="0" fill="hold" grpId="0" nodeType="withEffect">
                                  <p:stCondLst>
                                    <p:cond delay="0"/>
                                  </p:stCondLst>
                                  <p:childTnLst>
                                    <p:animClr clrSpc="rgb" dir="cw">
                                      <p:cBhvr override="childStyle">
                                        <p:cTn id="151" dur="250" autoRev="1" fill="hold"/>
                                        <p:tgtEl>
                                          <p:spTgt spid="100368">
                                            <p:txEl>
                                              <p:pRg st="0" end="0"/>
                                            </p:txEl>
                                          </p:spTgt>
                                        </p:tgtEl>
                                        <p:attrNameLst>
                                          <p:attrName>style.color</p:attrName>
                                        </p:attrNameLst>
                                      </p:cBhvr>
                                      <p:to>
                                        <a:schemeClr val="bg1"/>
                                      </p:to>
                                    </p:animClr>
                                    <p:animClr clrSpc="rgb" dir="cw">
                                      <p:cBhvr>
                                        <p:cTn id="152" dur="250" autoRev="1" fill="hold"/>
                                        <p:tgtEl>
                                          <p:spTgt spid="100368">
                                            <p:txEl>
                                              <p:pRg st="0" end="0"/>
                                            </p:txEl>
                                          </p:spTgt>
                                        </p:tgtEl>
                                        <p:attrNameLst>
                                          <p:attrName>fillcolor</p:attrName>
                                        </p:attrNameLst>
                                      </p:cBhvr>
                                      <p:to>
                                        <a:schemeClr val="bg1"/>
                                      </p:to>
                                    </p:animClr>
                                    <p:set>
                                      <p:cBhvr>
                                        <p:cTn id="153" dur="250" autoRev="1" fill="hold"/>
                                        <p:tgtEl>
                                          <p:spTgt spid="100368">
                                            <p:txEl>
                                              <p:pRg st="0" end="0"/>
                                            </p:txEl>
                                          </p:spTgt>
                                        </p:tgtEl>
                                        <p:attrNameLst>
                                          <p:attrName>fill.type</p:attrName>
                                        </p:attrNameLst>
                                      </p:cBhvr>
                                      <p:to>
                                        <p:strVal val="solid"/>
                                      </p:to>
                                    </p:set>
                                    <p:set>
                                      <p:cBhvr>
                                        <p:cTn id="154" dur="250" autoRev="1" fill="hold"/>
                                        <p:tgtEl>
                                          <p:spTgt spid="100368">
                                            <p:txEl>
                                              <p:pRg st="0" end="0"/>
                                            </p:txEl>
                                          </p:spTgt>
                                        </p:tgtEl>
                                        <p:attrNameLst>
                                          <p:attrName>fill.on</p:attrName>
                                        </p:attrNameLst>
                                      </p:cBhvr>
                                      <p:to>
                                        <p:strVal val="true"/>
                                      </p:to>
                                    </p:set>
                                  </p:childTnLst>
                                </p:cTn>
                              </p:par>
                            </p:childTnLst>
                          </p:cTn>
                        </p:par>
                        <p:par>
                          <p:cTn id="155" fill="hold" nodeType="afterGroup">
                            <p:stCondLst>
                              <p:cond delay="500"/>
                            </p:stCondLst>
                            <p:childTnLst>
                              <p:par>
                                <p:cTn id="156" presetID="3" presetClass="emph" presetSubtype="1" grpId="0" nodeType="afterEffect">
                                  <p:stCondLst>
                                    <p:cond delay="0"/>
                                  </p:stCondLst>
                                  <p:endCondLst>
                                    <p:cond evt="onNext" delay="0">
                                      <p:tgtEl>
                                        <p:sldTgt/>
                                      </p:tgtEl>
                                    </p:cond>
                                  </p:endCondLst>
                                  <p:iterate type="lt">
                                    <p:tmAbs val="50"/>
                                  </p:iterate>
                                  <p:childTnLst>
                                    <p:set>
                                      <p:cBhvr override="childStyle">
                                        <p:cTn id="157" dur="indefinite"/>
                                        <p:tgtEl>
                                          <p:spTgt spid="100368">
                                            <p:txEl>
                                              <p:pRg st="2" end="2"/>
                                            </p:txEl>
                                          </p:spTgt>
                                        </p:tgtEl>
                                        <p:attrNameLst>
                                          <p:attrName>style.color</p:attrName>
                                        </p:attrNameLst>
                                      </p:cBhvr>
                                      <p:to>
                                        <p:clrVal>
                                          <a:srgbClr val="FF2929"/>
                                        </p:clrVal>
                                      </p:to>
                                    </p:se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10" presetClass="entr" presetSubtype="0" fill="hold" grpId="0" nodeType="clickEffect">
                                  <p:stCondLst>
                                    <p:cond delay="0"/>
                                  </p:stCondLst>
                                  <p:childTnLst>
                                    <p:set>
                                      <p:cBhvr>
                                        <p:cTn id="161" dur="1" fill="hold">
                                          <p:stCondLst>
                                            <p:cond delay="0"/>
                                          </p:stCondLst>
                                        </p:cTn>
                                        <p:tgtEl>
                                          <p:spTgt spid="100365"/>
                                        </p:tgtEl>
                                        <p:attrNameLst>
                                          <p:attrName>style.visibility</p:attrName>
                                        </p:attrNameLst>
                                      </p:cBhvr>
                                      <p:to>
                                        <p:strVal val="visible"/>
                                      </p:to>
                                    </p:set>
                                    <p:animEffect transition="in" filter="fade">
                                      <p:cBhvr>
                                        <p:cTn id="162" dur="500"/>
                                        <p:tgtEl>
                                          <p:spTgt spid="100365"/>
                                        </p:tgtEl>
                                      </p:cBhvr>
                                    </p:animEffect>
                                  </p:childTnLst>
                                </p:cTn>
                              </p:par>
                            </p:childTnLst>
                          </p:cTn>
                        </p:par>
                      </p:childTnLst>
                    </p:cTn>
                  </p:par>
                  <p:par>
                    <p:cTn id="163" fill="hold" nodeType="clickPar">
                      <p:stCondLst>
                        <p:cond delay="indefinite"/>
                      </p:stCondLst>
                      <p:childTnLst>
                        <p:par>
                          <p:cTn id="164" fill="hold" nodeType="withGroup">
                            <p:stCondLst>
                              <p:cond delay="0"/>
                            </p:stCondLst>
                            <p:childTnLst>
                              <p:par>
                                <p:cTn id="165" presetID="10" presetClass="entr" presetSubtype="0" fill="hold" grpId="0" nodeType="clickEffect">
                                  <p:stCondLst>
                                    <p:cond delay="0"/>
                                  </p:stCondLst>
                                  <p:childTnLst>
                                    <p:set>
                                      <p:cBhvr>
                                        <p:cTn id="166" dur="1" fill="hold">
                                          <p:stCondLst>
                                            <p:cond delay="0"/>
                                          </p:stCondLst>
                                        </p:cTn>
                                        <p:tgtEl>
                                          <p:spTgt spid="100364">
                                            <p:txEl>
                                              <p:pRg st="3" end="3"/>
                                            </p:txEl>
                                          </p:spTgt>
                                        </p:tgtEl>
                                        <p:attrNameLst>
                                          <p:attrName>style.visibility</p:attrName>
                                        </p:attrNameLst>
                                      </p:cBhvr>
                                      <p:to>
                                        <p:strVal val="visible"/>
                                      </p:to>
                                    </p:set>
                                    <p:animEffect transition="in" filter="fade">
                                      <p:cBhvr>
                                        <p:cTn id="167" dur="500"/>
                                        <p:tgtEl>
                                          <p:spTgt spid="100364">
                                            <p:txEl>
                                              <p:pRg st="3" end="3"/>
                                            </p:txEl>
                                          </p:spTgt>
                                        </p:tgtEl>
                                      </p:cBhvr>
                                    </p:animEffect>
                                  </p:childTnLst>
                                </p:cTn>
                              </p:par>
                            </p:childTnLst>
                          </p:cTn>
                        </p:par>
                      </p:childTnLst>
                    </p:cTn>
                  </p:par>
                  <p:par>
                    <p:cTn id="168" fill="hold" nodeType="clickPar">
                      <p:stCondLst>
                        <p:cond delay="indefinite"/>
                      </p:stCondLst>
                      <p:childTnLst>
                        <p:par>
                          <p:cTn id="169" fill="hold" nodeType="withGroup">
                            <p:stCondLst>
                              <p:cond delay="0"/>
                            </p:stCondLst>
                            <p:childTnLst>
                              <p:par>
                                <p:cTn id="170" presetID="10" presetClass="entr" presetSubtype="0" fill="hold" grpId="0" nodeType="clickEffect">
                                  <p:stCondLst>
                                    <p:cond delay="0"/>
                                  </p:stCondLst>
                                  <p:childTnLst>
                                    <p:set>
                                      <p:cBhvr>
                                        <p:cTn id="171" dur="1" fill="hold">
                                          <p:stCondLst>
                                            <p:cond delay="0"/>
                                          </p:stCondLst>
                                        </p:cTn>
                                        <p:tgtEl>
                                          <p:spTgt spid="100364">
                                            <p:txEl>
                                              <p:pRg st="4" end="4"/>
                                            </p:txEl>
                                          </p:spTgt>
                                        </p:tgtEl>
                                        <p:attrNameLst>
                                          <p:attrName>style.visibility</p:attrName>
                                        </p:attrNameLst>
                                      </p:cBhvr>
                                      <p:to>
                                        <p:strVal val="visible"/>
                                      </p:to>
                                    </p:set>
                                    <p:animEffect transition="in" filter="fade">
                                      <p:cBhvr>
                                        <p:cTn id="172" dur="500"/>
                                        <p:tgtEl>
                                          <p:spTgt spid="100364">
                                            <p:txEl>
                                              <p:pRg st="4" end="4"/>
                                            </p:txEl>
                                          </p:spTgt>
                                        </p:tgtEl>
                                      </p:cBhvr>
                                    </p:animEffect>
                                  </p:childTnLst>
                                </p:cTn>
                              </p:par>
                            </p:childTnLst>
                          </p:cTn>
                        </p:par>
                      </p:childTnLst>
                    </p:cTn>
                  </p:par>
                  <p:par>
                    <p:cTn id="173" fill="hold" nodeType="clickPar">
                      <p:stCondLst>
                        <p:cond delay="indefinite"/>
                      </p:stCondLst>
                      <p:childTnLst>
                        <p:par>
                          <p:cTn id="174" fill="hold" nodeType="withGroup">
                            <p:stCondLst>
                              <p:cond delay="0"/>
                            </p:stCondLst>
                            <p:childTnLst>
                              <p:par>
                                <p:cTn id="175" presetID="27" presetClass="emph" presetSubtype="0" fill="hold" grpId="0" nodeType="clickEffect">
                                  <p:stCondLst>
                                    <p:cond delay="0"/>
                                  </p:stCondLst>
                                  <p:childTnLst>
                                    <p:animClr clrSpc="rgb" dir="cw">
                                      <p:cBhvr override="childStyle">
                                        <p:cTn id="176" dur="250" autoRev="1" fill="hold"/>
                                        <p:tgtEl>
                                          <p:spTgt spid="100369">
                                            <p:bg/>
                                          </p:spTgt>
                                        </p:tgtEl>
                                        <p:attrNameLst>
                                          <p:attrName>style.color</p:attrName>
                                        </p:attrNameLst>
                                      </p:cBhvr>
                                      <p:to>
                                        <a:schemeClr val="bg1"/>
                                      </p:to>
                                    </p:animClr>
                                    <p:animClr clrSpc="rgb" dir="cw">
                                      <p:cBhvr>
                                        <p:cTn id="177" dur="250" autoRev="1" fill="hold"/>
                                        <p:tgtEl>
                                          <p:spTgt spid="100369">
                                            <p:bg/>
                                          </p:spTgt>
                                        </p:tgtEl>
                                        <p:attrNameLst>
                                          <p:attrName>fillcolor</p:attrName>
                                        </p:attrNameLst>
                                      </p:cBhvr>
                                      <p:to>
                                        <a:schemeClr val="bg1"/>
                                      </p:to>
                                    </p:animClr>
                                    <p:set>
                                      <p:cBhvr>
                                        <p:cTn id="178" dur="250" autoRev="1" fill="hold"/>
                                        <p:tgtEl>
                                          <p:spTgt spid="100369">
                                            <p:bg/>
                                          </p:spTgt>
                                        </p:tgtEl>
                                        <p:attrNameLst>
                                          <p:attrName>fill.type</p:attrName>
                                        </p:attrNameLst>
                                      </p:cBhvr>
                                      <p:to>
                                        <p:strVal val="solid"/>
                                      </p:to>
                                    </p:set>
                                    <p:set>
                                      <p:cBhvr>
                                        <p:cTn id="179" dur="250" autoRev="1" fill="hold"/>
                                        <p:tgtEl>
                                          <p:spTgt spid="100369">
                                            <p:bg/>
                                          </p:spTgt>
                                        </p:tgtEl>
                                        <p:attrNameLst>
                                          <p:attrName>fill.on</p:attrName>
                                        </p:attrNameLst>
                                      </p:cBhvr>
                                      <p:to>
                                        <p:strVal val="true"/>
                                      </p:to>
                                    </p:set>
                                  </p:childTnLst>
                                </p:cTn>
                              </p:par>
                              <p:par>
                                <p:cTn id="180" presetID="27" presetClass="emph" presetSubtype="0" fill="hold" grpId="0" nodeType="withEffect">
                                  <p:stCondLst>
                                    <p:cond delay="0"/>
                                  </p:stCondLst>
                                  <p:childTnLst>
                                    <p:animClr clrSpc="rgb" dir="cw">
                                      <p:cBhvr override="childStyle">
                                        <p:cTn id="181" dur="250" autoRev="1" fill="hold"/>
                                        <p:tgtEl>
                                          <p:spTgt spid="100369">
                                            <p:txEl>
                                              <p:pRg st="0" end="0"/>
                                            </p:txEl>
                                          </p:spTgt>
                                        </p:tgtEl>
                                        <p:attrNameLst>
                                          <p:attrName>style.color</p:attrName>
                                        </p:attrNameLst>
                                      </p:cBhvr>
                                      <p:to>
                                        <a:schemeClr val="bg1"/>
                                      </p:to>
                                    </p:animClr>
                                    <p:animClr clrSpc="rgb" dir="cw">
                                      <p:cBhvr>
                                        <p:cTn id="182" dur="250" autoRev="1" fill="hold"/>
                                        <p:tgtEl>
                                          <p:spTgt spid="100369">
                                            <p:txEl>
                                              <p:pRg st="0" end="0"/>
                                            </p:txEl>
                                          </p:spTgt>
                                        </p:tgtEl>
                                        <p:attrNameLst>
                                          <p:attrName>fillcolor</p:attrName>
                                        </p:attrNameLst>
                                      </p:cBhvr>
                                      <p:to>
                                        <a:schemeClr val="bg1"/>
                                      </p:to>
                                    </p:animClr>
                                    <p:set>
                                      <p:cBhvr>
                                        <p:cTn id="183" dur="250" autoRev="1" fill="hold"/>
                                        <p:tgtEl>
                                          <p:spTgt spid="100369">
                                            <p:txEl>
                                              <p:pRg st="0" end="0"/>
                                            </p:txEl>
                                          </p:spTgt>
                                        </p:tgtEl>
                                        <p:attrNameLst>
                                          <p:attrName>fill.type</p:attrName>
                                        </p:attrNameLst>
                                      </p:cBhvr>
                                      <p:to>
                                        <p:strVal val="solid"/>
                                      </p:to>
                                    </p:set>
                                    <p:set>
                                      <p:cBhvr>
                                        <p:cTn id="184" dur="250" autoRev="1" fill="hold"/>
                                        <p:tgtEl>
                                          <p:spTgt spid="100369">
                                            <p:txEl>
                                              <p:pRg st="0" end="0"/>
                                            </p:txEl>
                                          </p:spTgt>
                                        </p:tgtEl>
                                        <p:attrNameLst>
                                          <p:attrName>fill.on</p:attrName>
                                        </p:attrNameLst>
                                      </p:cBhvr>
                                      <p:to>
                                        <p:strVal val="true"/>
                                      </p:to>
                                    </p:set>
                                  </p:childTnLst>
                                </p:cTn>
                              </p:par>
                            </p:childTnLst>
                          </p:cTn>
                        </p:par>
                        <p:par>
                          <p:cTn id="185" fill="hold" nodeType="afterGroup">
                            <p:stCondLst>
                              <p:cond delay="500"/>
                            </p:stCondLst>
                            <p:childTnLst>
                              <p:par>
                                <p:cTn id="186" presetID="3" presetClass="emph" presetSubtype="1" grpId="0" nodeType="afterEffect">
                                  <p:stCondLst>
                                    <p:cond delay="0"/>
                                  </p:stCondLst>
                                  <p:endCondLst>
                                    <p:cond evt="onNext" delay="0">
                                      <p:tgtEl>
                                        <p:sldTgt/>
                                      </p:tgtEl>
                                    </p:cond>
                                  </p:endCondLst>
                                  <p:iterate type="lt">
                                    <p:tmAbs val="50"/>
                                  </p:iterate>
                                  <p:childTnLst>
                                    <p:set>
                                      <p:cBhvr override="childStyle">
                                        <p:cTn id="187" dur="indefinite"/>
                                        <p:tgtEl>
                                          <p:spTgt spid="100369">
                                            <p:txEl>
                                              <p:pRg st="2" end="2"/>
                                            </p:txEl>
                                          </p:spTgt>
                                        </p:tgtEl>
                                        <p:attrNameLst>
                                          <p:attrName>style.color</p:attrName>
                                        </p:attrNameLst>
                                      </p:cBhvr>
                                      <p:to>
                                        <p:clrVal>
                                          <a:srgbClr val="D60093"/>
                                        </p:clrVal>
                                      </p:to>
                                    </p:set>
                                  </p:childTnLst>
                                </p:cTn>
                              </p:par>
                            </p:childTnLst>
                          </p:cTn>
                        </p:par>
                      </p:childTnLst>
                    </p:cTn>
                  </p:par>
                  <p:par>
                    <p:cTn id="188" fill="hold" nodeType="clickPar">
                      <p:stCondLst>
                        <p:cond delay="indefinite"/>
                      </p:stCondLst>
                      <p:childTnLst>
                        <p:par>
                          <p:cTn id="189" fill="hold" nodeType="withGroup">
                            <p:stCondLst>
                              <p:cond delay="0"/>
                            </p:stCondLst>
                            <p:childTnLst>
                              <p:par>
                                <p:cTn id="190" presetID="10" presetClass="entr" presetSubtype="0" fill="hold" grpId="0" nodeType="clickEffect">
                                  <p:stCondLst>
                                    <p:cond delay="0"/>
                                  </p:stCondLst>
                                  <p:childTnLst>
                                    <p:set>
                                      <p:cBhvr>
                                        <p:cTn id="191" dur="1" fill="hold">
                                          <p:stCondLst>
                                            <p:cond delay="0"/>
                                          </p:stCondLst>
                                        </p:cTn>
                                        <p:tgtEl>
                                          <p:spTgt spid="100364">
                                            <p:txEl>
                                              <p:pRg st="5" end="5"/>
                                            </p:txEl>
                                          </p:spTgt>
                                        </p:tgtEl>
                                        <p:attrNameLst>
                                          <p:attrName>style.visibility</p:attrName>
                                        </p:attrNameLst>
                                      </p:cBhvr>
                                      <p:to>
                                        <p:strVal val="visible"/>
                                      </p:to>
                                    </p:set>
                                    <p:animEffect transition="in" filter="fade">
                                      <p:cBhvr>
                                        <p:cTn id="192" dur="500"/>
                                        <p:tgtEl>
                                          <p:spTgt spid="100364">
                                            <p:txEl>
                                              <p:pRg st="5" end="5"/>
                                            </p:txEl>
                                          </p:spTgt>
                                        </p:tgtEl>
                                      </p:cBhvr>
                                    </p:animEffect>
                                  </p:childTnLst>
                                </p:cTn>
                              </p:par>
                            </p:childTnLst>
                          </p:cTn>
                        </p:par>
                      </p:childTnLst>
                    </p:cTn>
                  </p:par>
                  <p:par>
                    <p:cTn id="193" fill="hold" nodeType="clickPar">
                      <p:stCondLst>
                        <p:cond delay="indefinite"/>
                      </p:stCondLst>
                      <p:childTnLst>
                        <p:par>
                          <p:cTn id="194" fill="hold" nodeType="withGroup">
                            <p:stCondLst>
                              <p:cond delay="0"/>
                            </p:stCondLst>
                            <p:childTnLst>
                              <p:par>
                                <p:cTn id="195" presetID="22" presetClass="entr" presetSubtype="8" fill="hold" grpId="0" nodeType="clickEffect">
                                  <p:stCondLst>
                                    <p:cond delay="0"/>
                                  </p:stCondLst>
                                  <p:childTnLst>
                                    <p:set>
                                      <p:cBhvr>
                                        <p:cTn id="196" dur="1" fill="hold">
                                          <p:stCondLst>
                                            <p:cond delay="0"/>
                                          </p:stCondLst>
                                        </p:cTn>
                                        <p:tgtEl>
                                          <p:spTgt spid="100364">
                                            <p:txEl>
                                              <p:pRg st="6" end="6"/>
                                            </p:txEl>
                                          </p:spTgt>
                                        </p:tgtEl>
                                        <p:attrNameLst>
                                          <p:attrName>style.visibility</p:attrName>
                                        </p:attrNameLst>
                                      </p:cBhvr>
                                      <p:to>
                                        <p:strVal val="visible"/>
                                      </p:to>
                                    </p:set>
                                    <p:animEffect transition="in" filter="wipe(left)">
                                      <p:cBhvr>
                                        <p:cTn id="197" dur="500"/>
                                        <p:tgtEl>
                                          <p:spTgt spid="100364">
                                            <p:txEl>
                                              <p:pRg st="6" end="6"/>
                                            </p:txEl>
                                          </p:spTgt>
                                        </p:tgtEl>
                                      </p:cBhvr>
                                    </p:animEffect>
                                  </p:childTnLst>
                                </p:cTn>
                              </p:par>
                            </p:childTnLst>
                          </p:cTn>
                        </p:par>
                      </p:childTnLst>
                    </p:cTn>
                  </p:par>
                  <p:par>
                    <p:cTn id="198" fill="hold" nodeType="clickPar">
                      <p:stCondLst>
                        <p:cond delay="indefinite"/>
                      </p:stCondLst>
                      <p:childTnLst>
                        <p:par>
                          <p:cTn id="199" fill="hold" nodeType="withGroup">
                            <p:stCondLst>
                              <p:cond delay="0"/>
                            </p:stCondLst>
                            <p:childTnLst>
                              <p:par>
                                <p:cTn id="200" presetID="22" presetClass="entr" presetSubtype="1" fill="hold" grpId="0" nodeType="clickEffect">
                                  <p:stCondLst>
                                    <p:cond delay="0"/>
                                  </p:stCondLst>
                                  <p:childTnLst>
                                    <p:set>
                                      <p:cBhvr>
                                        <p:cTn id="201" dur="1" fill="hold">
                                          <p:stCondLst>
                                            <p:cond delay="0"/>
                                          </p:stCondLst>
                                        </p:cTn>
                                        <p:tgtEl>
                                          <p:spTgt spid="100355"/>
                                        </p:tgtEl>
                                        <p:attrNameLst>
                                          <p:attrName>style.visibility</p:attrName>
                                        </p:attrNameLst>
                                      </p:cBhvr>
                                      <p:to>
                                        <p:strVal val="visible"/>
                                      </p:to>
                                    </p:set>
                                    <p:animEffect transition="in" filter="wipe(up)">
                                      <p:cBhvr>
                                        <p:cTn id="202" dur="1000"/>
                                        <p:tgtEl>
                                          <p:spTgt spid="100355"/>
                                        </p:tgtEl>
                                      </p:cBhvr>
                                    </p:animEffect>
                                  </p:childTnLst>
                                </p:cTn>
                              </p:par>
                            </p:childTnLst>
                          </p:cTn>
                        </p:par>
                      </p:childTnLst>
                    </p:cTn>
                  </p:par>
                  <p:par>
                    <p:cTn id="203" fill="hold" nodeType="clickPar">
                      <p:stCondLst>
                        <p:cond delay="indefinite"/>
                      </p:stCondLst>
                      <p:childTnLst>
                        <p:par>
                          <p:cTn id="204" fill="hold" nodeType="withGroup">
                            <p:stCondLst>
                              <p:cond delay="0"/>
                            </p:stCondLst>
                            <p:childTnLst>
                              <p:par>
                                <p:cTn id="205" presetID="10" presetClass="entr" presetSubtype="0" fill="hold" grpId="0" nodeType="clickEffect">
                                  <p:stCondLst>
                                    <p:cond delay="0"/>
                                  </p:stCondLst>
                                  <p:childTnLst>
                                    <p:set>
                                      <p:cBhvr>
                                        <p:cTn id="206" dur="1" fill="hold">
                                          <p:stCondLst>
                                            <p:cond delay="0"/>
                                          </p:stCondLst>
                                        </p:cTn>
                                        <p:tgtEl>
                                          <p:spTgt spid="100354">
                                            <p:bg/>
                                          </p:spTgt>
                                        </p:tgtEl>
                                        <p:attrNameLst>
                                          <p:attrName>style.visibility</p:attrName>
                                        </p:attrNameLst>
                                      </p:cBhvr>
                                      <p:to>
                                        <p:strVal val="visible"/>
                                      </p:to>
                                    </p:set>
                                    <p:animEffect transition="in" filter="fade">
                                      <p:cBhvr>
                                        <p:cTn id="207" dur="500"/>
                                        <p:tgtEl>
                                          <p:spTgt spid="100354">
                                            <p:bg/>
                                          </p:spTgt>
                                        </p:tgtEl>
                                      </p:cBhvr>
                                    </p:animEffect>
                                  </p:childTnLst>
                                </p:cTn>
                              </p:par>
                              <p:par>
                                <p:cTn id="208" presetID="10" presetClass="entr" presetSubtype="0" fill="hold" grpId="0" nodeType="withEffect">
                                  <p:stCondLst>
                                    <p:cond delay="0"/>
                                  </p:stCondLst>
                                  <p:childTnLst>
                                    <p:set>
                                      <p:cBhvr>
                                        <p:cTn id="209" dur="1" fill="hold">
                                          <p:stCondLst>
                                            <p:cond delay="0"/>
                                          </p:stCondLst>
                                        </p:cTn>
                                        <p:tgtEl>
                                          <p:spTgt spid="100354">
                                            <p:txEl>
                                              <p:pRg st="0" end="0"/>
                                            </p:txEl>
                                          </p:spTgt>
                                        </p:tgtEl>
                                        <p:attrNameLst>
                                          <p:attrName>style.visibility</p:attrName>
                                        </p:attrNameLst>
                                      </p:cBhvr>
                                      <p:to>
                                        <p:strVal val="visible"/>
                                      </p:to>
                                    </p:set>
                                    <p:animEffect transition="in" filter="fade">
                                      <p:cBhvr>
                                        <p:cTn id="210" dur="500"/>
                                        <p:tgtEl>
                                          <p:spTgt spid="100354">
                                            <p:txEl>
                                              <p:pRg st="0" end="0"/>
                                            </p:txEl>
                                          </p:spTgt>
                                        </p:tgtEl>
                                      </p:cBhvr>
                                    </p:animEffect>
                                  </p:childTnLst>
                                </p:cTn>
                              </p:par>
                            </p:childTnLst>
                          </p:cTn>
                        </p:par>
                      </p:childTnLst>
                    </p:cTn>
                  </p:par>
                  <p:par>
                    <p:cTn id="211" fill="hold" nodeType="clickPar">
                      <p:stCondLst>
                        <p:cond delay="indefinite"/>
                      </p:stCondLst>
                      <p:childTnLst>
                        <p:par>
                          <p:cTn id="212" fill="hold" nodeType="withGroup">
                            <p:stCondLst>
                              <p:cond delay="0"/>
                            </p:stCondLst>
                            <p:childTnLst>
                              <p:par>
                                <p:cTn id="213" presetID="10" presetClass="entr" presetSubtype="0" fill="hold" grpId="0" nodeType="clickEffect">
                                  <p:stCondLst>
                                    <p:cond delay="0"/>
                                  </p:stCondLst>
                                  <p:childTnLst>
                                    <p:set>
                                      <p:cBhvr>
                                        <p:cTn id="214" dur="1" fill="hold">
                                          <p:stCondLst>
                                            <p:cond delay="0"/>
                                          </p:stCondLst>
                                        </p:cTn>
                                        <p:tgtEl>
                                          <p:spTgt spid="100354">
                                            <p:txEl>
                                              <p:pRg st="1" end="1"/>
                                            </p:txEl>
                                          </p:spTgt>
                                        </p:tgtEl>
                                        <p:attrNameLst>
                                          <p:attrName>style.visibility</p:attrName>
                                        </p:attrNameLst>
                                      </p:cBhvr>
                                      <p:to>
                                        <p:strVal val="visible"/>
                                      </p:to>
                                    </p:set>
                                    <p:animEffect transition="in" filter="fade">
                                      <p:cBhvr>
                                        <p:cTn id="215" dur="500"/>
                                        <p:tgtEl>
                                          <p:spTgt spid="100354">
                                            <p:txEl>
                                              <p:pRg st="1" end="1"/>
                                            </p:txEl>
                                          </p:spTgt>
                                        </p:tgtEl>
                                      </p:cBhvr>
                                    </p:animEffect>
                                  </p:childTnLst>
                                </p:cTn>
                              </p:par>
                            </p:childTnLst>
                          </p:cTn>
                        </p:par>
                      </p:childTnLst>
                    </p:cTn>
                  </p:par>
                  <p:par>
                    <p:cTn id="216" fill="hold" nodeType="clickPar">
                      <p:stCondLst>
                        <p:cond delay="indefinite"/>
                      </p:stCondLst>
                      <p:childTnLst>
                        <p:par>
                          <p:cTn id="217" fill="hold" nodeType="withGroup">
                            <p:stCondLst>
                              <p:cond delay="0"/>
                            </p:stCondLst>
                            <p:childTnLst>
                              <p:par>
                                <p:cTn id="218" presetID="10" presetClass="entr" presetSubtype="0" fill="hold" grpId="0" nodeType="clickEffect">
                                  <p:stCondLst>
                                    <p:cond delay="0"/>
                                  </p:stCondLst>
                                  <p:childTnLst>
                                    <p:set>
                                      <p:cBhvr>
                                        <p:cTn id="219" dur="1" fill="hold">
                                          <p:stCondLst>
                                            <p:cond delay="0"/>
                                          </p:stCondLst>
                                        </p:cTn>
                                        <p:tgtEl>
                                          <p:spTgt spid="100354">
                                            <p:txEl>
                                              <p:pRg st="2" end="2"/>
                                            </p:txEl>
                                          </p:spTgt>
                                        </p:tgtEl>
                                        <p:attrNameLst>
                                          <p:attrName>style.visibility</p:attrName>
                                        </p:attrNameLst>
                                      </p:cBhvr>
                                      <p:to>
                                        <p:strVal val="visible"/>
                                      </p:to>
                                    </p:set>
                                    <p:animEffect transition="in" filter="fade">
                                      <p:cBhvr>
                                        <p:cTn id="220" dur="500"/>
                                        <p:tgtEl>
                                          <p:spTgt spid="100354">
                                            <p:txEl>
                                              <p:pRg st="2" end="2"/>
                                            </p:txEl>
                                          </p:spTgt>
                                        </p:tgtEl>
                                      </p:cBhvr>
                                    </p:animEffect>
                                  </p:childTnLst>
                                </p:cTn>
                              </p:par>
                            </p:childTnLst>
                          </p:cTn>
                        </p:par>
                      </p:childTnLst>
                    </p:cTn>
                  </p:par>
                  <p:par>
                    <p:cTn id="221" fill="hold" nodeType="clickPar">
                      <p:stCondLst>
                        <p:cond delay="indefinite"/>
                      </p:stCondLst>
                      <p:childTnLst>
                        <p:par>
                          <p:cTn id="222" fill="hold" nodeType="withGroup">
                            <p:stCondLst>
                              <p:cond delay="0"/>
                            </p:stCondLst>
                            <p:childTnLst>
                              <p:par>
                                <p:cTn id="223" presetID="10" presetClass="entr" presetSubtype="0" fill="hold" grpId="0" nodeType="clickEffect">
                                  <p:stCondLst>
                                    <p:cond delay="0"/>
                                  </p:stCondLst>
                                  <p:childTnLst>
                                    <p:set>
                                      <p:cBhvr>
                                        <p:cTn id="224" dur="1" fill="hold">
                                          <p:stCondLst>
                                            <p:cond delay="0"/>
                                          </p:stCondLst>
                                        </p:cTn>
                                        <p:tgtEl>
                                          <p:spTgt spid="100354">
                                            <p:txEl>
                                              <p:pRg st="3" end="3"/>
                                            </p:txEl>
                                          </p:spTgt>
                                        </p:tgtEl>
                                        <p:attrNameLst>
                                          <p:attrName>style.visibility</p:attrName>
                                        </p:attrNameLst>
                                      </p:cBhvr>
                                      <p:to>
                                        <p:strVal val="visible"/>
                                      </p:to>
                                    </p:set>
                                    <p:animEffect transition="in" filter="fade">
                                      <p:cBhvr>
                                        <p:cTn id="225" dur="500"/>
                                        <p:tgtEl>
                                          <p:spTgt spid="100354">
                                            <p:txEl>
                                              <p:pRg st="3" end="3"/>
                                            </p:txEl>
                                          </p:spTgt>
                                        </p:tgtEl>
                                      </p:cBhvr>
                                    </p:animEffect>
                                  </p:childTnLst>
                                </p:cTn>
                              </p:par>
                            </p:childTnLst>
                          </p:cTn>
                        </p:par>
                      </p:childTnLst>
                    </p:cTn>
                  </p:par>
                  <p:par>
                    <p:cTn id="226" fill="hold" nodeType="clickPar">
                      <p:stCondLst>
                        <p:cond delay="indefinite"/>
                      </p:stCondLst>
                      <p:childTnLst>
                        <p:par>
                          <p:cTn id="227" fill="hold" nodeType="withGroup">
                            <p:stCondLst>
                              <p:cond delay="0"/>
                            </p:stCondLst>
                            <p:childTnLst>
                              <p:par>
                                <p:cTn id="228" presetID="10" presetClass="exit" presetSubtype="0" fill="hold" nodeType="clickEffect">
                                  <p:stCondLst>
                                    <p:cond delay="0"/>
                                  </p:stCondLst>
                                  <p:childTnLst>
                                    <p:animEffect transition="out" filter="fade">
                                      <p:cBhvr>
                                        <p:cTn id="229" dur="500"/>
                                        <p:tgtEl>
                                          <p:spTgt spid="100354">
                                            <p:txEl>
                                              <p:pRg st="3" end="3"/>
                                            </p:txEl>
                                          </p:spTgt>
                                        </p:tgtEl>
                                      </p:cBhvr>
                                    </p:animEffect>
                                    <p:set>
                                      <p:cBhvr>
                                        <p:cTn id="230" dur="1" fill="hold">
                                          <p:stCondLst>
                                            <p:cond delay="499"/>
                                          </p:stCondLst>
                                        </p:cTn>
                                        <p:tgtEl>
                                          <p:spTgt spid="100354">
                                            <p:txEl>
                                              <p:pRg st="3" end="3"/>
                                            </p:txEl>
                                          </p:spTgt>
                                        </p:tgtEl>
                                        <p:attrNameLst>
                                          <p:attrName>style.visibility</p:attrName>
                                        </p:attrNameLst>
                                      </p:cBhvr>
                                      <p:to>
                                        <p:strVal val="hidden"/>
                                      </p:to>
                                    </p:set>
                                  </p:childTnLst>
                                </p:cTn>
                              </p:par>
                              <p:par>
                                <p:cTn id="231" presetID="10" presetClass="entr" presetSubtype="0" fill="hold" nodeType="withEffect">
                                  <p:stCondLst>
                                    <p:cond delay="0"/>
                                  </p:stCondLst>
                                  <p:childTnLst>
                                    <p:set>
                                      <p:cBhvr>
                                        <p:cTn id="232" dur="1" fill="hold">
                                          <p:stCondLst>
                                            <p:cond delay="0"/>
                                          </p:stCondLst>
                                        </p:cTn>
                                        <p:tgtEl>
                                          <p:spTgt spid="100376"/>
                                        </p:tgtEl>
                                        <p:attrNameLst>
                                          <p:attrName>style.visibility</p:attrName>
                                        </p:attrNameLst>
                                      </p:cBhvr>
                                      <p:to>
                                        <p:strVal val="visible"/>
                                      </p:to>
                                    </p:set>
                                    <p:animEffect transition="in" filter="fade">
                                      <p:cBhvr>
                                        <p:cTn id="233" dur="500"/>
                                        <p:tgtEl>
                                          <p:spTgt spid="100376"/>
                                        </p:tgtEl>
                                      </p:cBhvr>
                                    </p:animEffect>
                                  </p:childTnLst>
                                </p:cTn>
                              </p:par>
                            </p:childTnLst>
                          </p:cTn>
                        </p:par>
                      </p:childTnLst>
                    </p:cTn>
                  </p:par>
                  <p:par>
                    <p:cTn id="234" fill="hold" nodeType="clickPar">
                      <p:stCondLst>
                        <p:cond delay="indefinite"/>
                      </p:stCondLst>
                      <p:childTnLst>
                        <p:par>
                          <p:cTn id="235" fill="hold" nodeType="withGroup">
                            <p:stCondLst>
                              <p:cond delay="0"/>
                            </p:stCondLst>
                            <p:childTnLst>
                              <p:par>
                                <p:cTn id="236" presetID="10" presetClass="entr" presetSubtype="0" fill="hold" nodeType="clickEffect">
                                  <p:stCondLst>
                                    <p:cond delay="0"/>
                                  </p:stCondLst>
                                  <p:childTnLst>
                                    <p:set>
                                      <p:cBhvr>
                                        <p:cTn id="237" dur="1" fill="hold">
                                          <p:stCondLst>
                                            <p:cond delay="0"/>
                                          </p:stCondLst>
                                        </p:cTn>
                                        <p:tgtEl>
                                          <p:spTgt spid="100354">
                                            <p:txEl>
                                              <p:pRg st="4" end="4"/>
                                            </p:txEl>
                                          </p:spTgt>
                                        </p:tgtEl>
                                        <p:attrNameLst>
                                          <p:attrName>style.visibility</p:attrName>
                                        </p:attrNameLst>
                                      </p:cBhvr>
                                      <p:to>
                                        <p:strVal val="visible"/>
                                      </p:to>
                                    </p:set>
                                    <p:animEffect transition="in" filter="fade">
                                      <p:cBhvr>
                                        <p:cTn id="238" dur="2000"/>
                                        <p:tgtEl>
                                          <p:spTgt spid="100354">
                                            <p:txEl>
                                              <p:pRg st="4" end="4"/>
                                            </p:txEl>
                                          </p:spTgt>
                                        </p:tgtEl>
                                      </p:cBhvr>
                                    </p:animEffect>
                                  </p:childTnLst>
                                </p:cTn>
                              </p:par>
                            </p:childTnLst>
                          </p:cTn>
                        </p:par>
                      </p:childTnLst>
                    </p:cTn>
                  </p:par>
                  <p:par>
                    <p:cTn id="239" fill="hold" nodeType="clickPar">
                      <p:stCondLst>
                        <p:cond delay="indefinite"/>
                      </p:stCondLst>
                      <p:childTnLst>
                        <p:par>
                          <p:cTn id="240" fill="hold" nodeType="withGroup">
                            <p:stCondLst>
                              <p:cond delay="0"/>
                            </p:stCondLst>
                            <p:childTnLst>
                              <p:par>
                                <p:cTn id="241" presetID="10" presetClass="entr" presetSubtype="0" fill="hold" grpId="0" nodeType="clickEffect">
                                  <p:stCondLst>
                                    <p:cond delay="0"/>
                                  </p:stCondLst>
                                  <p:childTnLst>
                                    <p:set>
                                      <p:cBhvr>
                                        <p:cTn id="242" dur="1" fill="hold">
                                          <p:stCondLst>
                                            <p:cond delay="0"/>
                                          </p:stCondLst>
                                        </p:cTn>
                                        <p:tgtEl>
                                          <p:spTgt spid="100354">
                                            <p:txEl>
                                              <p:pRg st="5" end="5"/>
                                            </p:txEl>
                                          </p:spTgt>
                                        </p:tgtEl>
                                        <p:attrNameLst>
                                          <p:attrName>style.visibility</p:attrName>
                                        </p:attrNameLst>
                                      </p:cBhvr>
                                      <p:to>
                                        <p:strVal val="visible"/>
                                      </p:to>
                                    </p:set>
                                    <p:animEffect transition="in" filter="fade">
                                      <p:cBhvr>
                                        <p:cTn id="243" dur="500"/>
                                        <p:tgtEl>
                                          <p:spTgt spid="100354">
                                            <p:txEl>
                                              <p:pRg st="5" end="5"/>
                                            </p:txEl>
                                          </p:spTgt>
                                        </p:tgtEl>
                                      </p:cBhvr>
                                    </p:animEffect>
                                  </p:childTnLst>
                                </p:cTn>
                              </p:par>
                            </p:childTnLst>
                          </p:cTn>
                        </p:par>
                      </p:childTnLst>
                    </p:cTn>
                  </p:par>
                  <p:par>
                    <p:cTn id="244" fill="hold" nodeType="clickPar">
                      <p:stCondLst>
                        <p:cond delay="indefinite"/>
                      </p:stCondLst>
                      <p:childTnLst>
                        <p:par>
                          <p:cTn id="245" fill="hold" nodeType="withGroup">
                            <p:stCondLst>
                              <p:cond delay="0"/>
                            </p:stCondLst>
                            <p:childTnLst>
                              <p:par>
                                <p:cTn id="246" presetID="20" presetClass="entr" presetSubtype="0" fill="hold" grpId="0" nodeType="clickEffect">
                                  <p:stCondLst>
                                    <p:cond delay="0"/>
                                  </p:stCondLst>
                                  <p:childTnLst>
                                    <p:set>
                                      <p:cBhvr>
                                        <p:cTn id="247" dur="1" fill="hold">
                                          <p:stCondLst>
                                            <p:cond delay="0"/>
                                          </p:stCondLst>
                                        </p:cTn>
                                        <p:tgtEl>
                                          <p:spTgt spid="100379"/>
                                        </p:tgtEl>
                                        <p:attrNameLst>
                                          <p:attrName>style.visibility</p:attrName>
                                        </p:attrNameLst>
                                      </p:cBhvr>
                                      <p:to>
                                        <p:strVal val="visible"/>
                                      </p:to>
                                    </p:set>
                                    <p:animEffect transition="in" filter="wedge">
                                      <p:cBhvr>
                                        <p:cTn id="248" dur="2000"/>
                                        <p:tgtEl>
                                          <p:spTgt spid="100379"/>
                                        </p:tgtEl>
                                      </p:cBhvr>
                                    </p:animEffect>
                                  </p:childTnLst>
                                </p:cTn>
                              </p:par>
                            </p:childTnLst>
                          </p:cTn>
                        </p:par>
                      </p:childTnLst>
                    </p:cTn>
                  </p:par>
                  <p:par>
                    <p:cTn id="249" fill="hold" nodeType="clickPar">
                      <p:stCondLst>
                        <p:cond delay="indefinite"/>
                      </p:stCondLst>
                      <p:childTnLst>
                        <p:par>
                          <p:cTn id="250" fill="hold" nodeType="withGroup">
                            <p:stCondLst>
                              <p:cond delay="0"/>
                            </p:stCondLst>
                            <p:childTnLst>
                              <p:par>
                                <p:cTn id="251" presetID="27" presetClass="emph" presetSubtype="0" fill="hold" grpId="2" nodeType="clickEffect">
                                  <p:stCondLst>
                                    <p:cond delay="0"/>
                                  </p:stCondLst>
                                  <p:childTnLst>
                                    <p:animClr clrSpc="rgb" dir="cw">
                                      <p:cBhvr override="childStyle">
                                        <p:cTn id="252" dur="250" autoRev="1" fill="hold"/>
                                        <p:tgtEl>
                                          <p:spTgt spid="100369">
                                            <p:bg/>
                                          </p:spTgt>
                                        </p:tgtEl>
                                        <p:attrNameLst>
                                          <p:attrName>style.color</p:attrName>
                                        </p:attrNameLst>
                                      </p:cBhvr>
                                      <p:to>
                                        <a:schemeClr val="bg1"/>
                                      </p:to>
                                    </p:animClr>
                                    <p:animClr clrSpc="rgb" dir="cw">
                                      <p:cBhvr>
                                        <p:cTn id="253" dur="250" autoRev="1" fill="hold"/>
                                        <p:tgtEl>
                                          <p:spTgt spid="100369">
                                            <p:bg/>
                                          </p:spTgt>
                                        </p:tgtEl>
                                        <p:attrNameLst>
                                          <p:attrName>fillcolor</p:attrName>
                                        </p:attrNameLst>
                                      </p:cBhvr>
                                      <p:to>
                                        <a:schemeClr val="bg1"/>
                                      </p:to>
                                    </p:animClr>
                                    <p:set>
                                      <p:cBhvr>
                                        <p:cTn id="254" dur="250" autoRev="1" fill="hold"/>
                                        <p:tgtEl>
                                          <p:spTgt spid="100369">
                                            <p:bg/>
                                          </p:spTgt>
                                        </p:tgtEl>
                                        <p:attrNameLst>
                                          <p:attrName>fill.type</p:attrName>
                                        </p:attrNameLst>
                                      </p:cBhvr>
                                      <p:to>
                                        <p:strVal val="solid"/>
                                      </p:to>
                                    </p:set>
                                    <p:set>
                                      <p:cBhvr>
                                        <p:cTn id="255" dur="250" autoRev="1" fill="hold"/>
                                        <p:tgtEl>
                                          <p:spTgt spid="100369">
                                            <p:bg/>
                                          </p:spTgt>
                                        </p:tgtEl>
                                        <p:attrNameLst>
                                          <p:attrName>fill.on</p:attrName>
                                        </p:attrNameLst>
                                      </p:cBhvr>
                                      <p:to>
                                        <p:strVal val="true"/>
                                      </p:to>
                                    </p:set>
                                  </p:childTnLst>
                                </p:cTn>
                              </p:par>
                              <p:par>
                                <p:cTn id="256" presetID="27" presetClass="emph" presetSubtype="0" fill="hold" grpId="2" nodeType="withEffect">
                                  <p:stCondLst>
                                    <p:cond delay="0"/>
                                  </p:stCondLst>
                                  <p:childTnLst>
                                    <p:animClr clrSpc="rgb" dir="cw">
                                      <p:cBhvr override="childStyle">
                                        <p:cTn id="257" dur="250" autoRev="1" fill="hold"/>
                                        <p:tgtEl>
                                          <p:spTgt spid="100369">
                                            <p:txEl>
                                              <p:pRg st="0" end="0"/>
                                            </p:txEl>
                                          </p:spTgt>
                                        </p:tgtEl>
                                        <p:attrNameLst>
                                          <p:attrName>style.color</p:attrName>
                                        </p:attrNameLst>
                                      </p:cBhvr>
                                      <p:to>
                                        <a:schemeClr val="bg1"/>
                                      </p:to>
                                    </p:animClr>
                                    <p:animClr clrSpc="rgb" dir="cw">
                                      <p:cBhvr>
                                        <p:cTn id="258" dur="250" autoRev="1" fill="hold"/>
                                        <p:tgtEl>
                                          <p:spTgt spid="100369">
                                            <p:txEl>
                                              <p:pRg st="0" end="0"/>
                                            </p:txEl>
                                          </p:spTgt>
                                        </p:tgtEl>
                                        <p:attrNameLst>
                                          <p:attrName>fillcolor</p:attrName>
                                        </p:attrNameLst>
                                      </p:cBhvr>
                                      <p:to>
                                        <a:schemeClr val="bg1"/>
                                      </p:to>
                                    </p:animClr>
                                    <p:set>
                                      <p:cBhvr>
                                        <p:cTn id="259" dur="250" autoRev="1" fill="hold"/>
                                        <p:tgtEl>
                                          <p:spTgt spid="100369">
                                            <p:txEl>
                                              <p:pRg st="0" end="0"/>
                                            </p:txEl>
                                          </p:spTgt>
                                        </p:tgtEl>
                                        <p:attrNameLst>
                                          <p:attrName>fill.type</p:attrName>
                                        </p:attrNameLst>
                                      </p:cBhvr>
                                      <p:to>
                                        <p:strVal val="solid"/>
                                      </p:to>
                                    </p:set>
                                    <p:set>
                                      <p:cBhvr>
                                        <p:cTn id="260" dur="250" autoRev="1" fill="hold"/>
                                        <p:tgtEl>
                                          <p:spTgt spid="100369">
                                            <p:txEl>
                                              <p:pRg st="0" end="0"/>
                                            </p:txEl>
                                          </p:spTgt>
                                        </p:tgtEl>
                                        <p:attrNameLst>
                                          <p:attrName>fill.on</p:attrName>
                                        </p:attrNameLst>
                                      </p:cBhvr>
                                      <p:to>
                                        <p:strVal val="true"/>
                                      </p:to>
                                    </p:set>
                                  </p:childTnLst>
                                </p:cTn>
                              </p:par>
                            </p:childTnLst>
                          </p:cTn>
                        </p:par>
                        <p:par>
                          <p:cTn id="261" fill="hold" nodeType="afterGroup">
                            <p:stCondLst>
                              <p:cond delay="500"/>
                            </p:stCondLst>
                            <p:childTnLst>
                              <p:par>
                                <p:cTn id="262" presetID="3" presetClass="emph" presetSubtype="1" grpId="0" nodeType="afterEffect">
                                  <p:stCondLst>
                                    <p:cond delay="0"/>
                                  </p:stCondLst>
                                  <p:iterate type="lt">
                                    <p:tmAbs val="50"/>
                                  </p:iterate>
                                  <p:childTnLst>
                                    <p:set>
                                      <p:cBhvr override="childStyle">
                                        <p:cTn id="263" dur="indefinite"/>
                                        <p:tgtEl>
                                          <p:spTgt spid="100369">
                                            <p:txEl>
                                              <p:pRg st="1" end="1"/>
                                            </p:txEl>
                                          </p:spTgt>
                                        </p:tgtEl>
                                        <p:attrNameLst>
                                          <p:attrName>style.color</p:attrName>
                                        </p:attrNameLst>
                                      </p:cBhvr>
                                      <p:to>
                                        <p:clrVal>
                                          <a:srgbClr val="D60093"/>
                                        </p:clrVal>
                                      </p:to>
                                    </p:set>
                                  </p:childTnLst>
                                </p:cTn>
                              </p:par>
                            </p:childTnLst>
                          </p:cTn>
                        </p:par>
                      </p:childTnLst>
                    </p:cTn>
                  </p:par>
                  <p:par>
                    <p:cTn id="264" fill="hold" nodeType="clickPar">
                      <p:stCondLst>
                        <p:cond delay="indefinite"/>
                      </p:stCondLst>
                      <p:childTnLst>
                        <p:par>
                          <p:cTn id="265" fill="hold" nodeType="withGroup">
                            <p:stCondLst>
                              <p:cond delay="0"/>
                            </p:stCondLst>
                            <p:childTnLst>
                              <p:par>
                                <p:cTn id="266" presetID="10" presetClass="entr" presetSubtype="0" fill="hold" grpId="0" nodeType="clickEffect">
                                  <p:stCondLst>
                                    <p:cond delay="0"/>
                                  </p:stCondLst>
                                  <p:childTnLst>
                                    <p:set>
                                      <p:cBhvr>
                                        <p:cTn id="267" dur="1" fill="hold">
                                          <p:stCondLst>
                                            <p:cond delay="0"/>
                                          </p:stCondLst>
                                        </p:cTn>
                                        <p:tgtEl>
                                          <p:spTgt spid="100377"/>
                                        </p:tgtEl>
                                        <p:attrNameLst>
                                          <p:attrName>style.visibility</p:attrName>
                                        </p:attrNameLst>
                                      </p:cBhvr>
                                      <p:to>
                                        <p:strVal val="visible"/>
                                      </p:to>
                                    </p:set>
                                    <p:animEffect transition="in" filter="fade">
                                      <p:cBhvr>
                                        <p:cTn id="268" dur="500"/>
                                        <p:tgtEl>
                                          <p:spTgt spid="100377"/>
                                        </p:tgtEl>
                                      </p:cBhvr>
                                    </p:animEffect>
                                  </p:childTnLst>
                                </p:cTn>
                              </p:par>
                            </p:childTnLst>
                          </p:cTn>
                        </p:par>
                      </p:childTnLst>
                    </p:cTn>
                  </p:par>
                  <p:par>
                    <p:cTn id="269" fill="hold" nodeType="clickPar">
                      <p:stCondLst>
                        <p:cond delay="indefinite"/>
                      </p:stCondLst>
                      <p:childTnLst>
                        <p:par>
                          <p:cTn id="270" fill="hold" nodeType="withGroup">
                            <p:stCondLst>
                              <p:cond delay="0"/>
                            </p:stCondLst>
                            <p:childTnLst>
                              <p:par>
                                <p:cTn id="271" presetID="10" presetClass="exit" presetSubtype="0" fill="hold" grpId="1" nodeType="clickEffect">
                                  <p:stCondLst>
                                    <p:cond delay="0"/>
                                  </p:stCondLst>
                                  <p:childTnLst>
                                    <p:animEffect transition="out" filter="fade">
                                      <p:cBhvr>
                                        <p:cTn id="272" dur="500"/>
                                        <p:tgtEl>
                                          <p:spTgt spid="100379"/>
                                        </p:tgtEl>
                                      </p:cBhvr>
                                    </p:animEffect>
                                    <p:set>
                                      <p:cBhvr>
                                        <p:cTn id="273" dur="1" fill="hold">
                                          <p:stCondLst>
                                            <p:cond delay="499"/>
                                          </p:stCondLst>
                                        </p:cTn>
                                        <p:tgtEl>
                                          <p:spTgt spid="100379"/>
                                        </p:tgtEl>
                                        <p:attrNameLst>
                                          <p:attrName>style.visibility</p:attrName>
                                        </p:attrNameLst>
                                      </p:cBhvr>
                                      <p:to>
                                        <p:strVal val="hidden"/>
                                      </p:to>
                                    </p:set>
                                  </p:childTnLst>
                                </p:cTn>
                              </p:par>
                            </p:childTnLst>
                          </p:cTn>
                        </p:par>
                        <p:par>
                          <p:cTn id="274" fill="hold" nodeType="afterGroup">
                            <p:stCondLst>
                              <p:cond delay="500"/>
                            </p:stCondLst>
                            <p:childTnLst>
                              <p:par>
                                <p:cTn id="275" presetID="20" presetClass="entr" presetSubtype="0" fill="hold" grpId="0" nodeType="afterEffect">
                                  <p:stCondLst>
                                    <p:cond delay="0"/>
                                  </p:stCondLst>
                                  <p:childTnLst>
                                    <p:set>
                                      <p:cBhvr>
                                        <p:cTn id="276" dur="1" fill="hold">
                                          <p:stCondLst>
                                            <p:cond delay="0"/>
                                          </p:stCondLst>
                                        </p:cTn>
                                        <p:tgtEl>
                                          <p:spTgt spid="100380"/>
                                        </p:tgtEl>
                                        <p:attrNameLst>
                                          <p:attrName>style.visibility</p:attrName>
                                        </p:attrNameLst>
                                      </p:cBhvr>
                                      <p:to>
                                        <p:strVal val="visible"/>
                                      </p:to>
                                    </p:set>
                                    <p:animEffect transition="in" filter="wedge">
                                      <p:cBhvr>
                                        <p:cTn id="277" dur="2000"/>
                                        <p:tgtEl>
                                          <p:spTgt spid="100380"/>
                                        </p:tgtEl>
                                      </p:cBhvr>
                                    </p:animEffect>
                                  </p:childTnLst>
                                </p:cTn>
                              </p:par>
                            </p:childTnLst>
                          </p:cTn>
                        </p:par>
                      </p:childTnLst>
                    </p:cTn>
                  </p:par>
                  <p:par>
                    <p:cTn id="278" fill="hold" nodeType="clickPar">
                      <p:stCondLst>
                        <p:cond delay="indefinite"/>
                      </p:stCondLst>
                      <p:childTnLst>
                        <p:par>
                          <p:cTn id="279" fill="hold" nodeType="withGroup">
                            <p:stCondLst>
                              <p:cond delay="0"/>
                            </p:stCondLst>
                            <p:childTnLst>
                              <p:par>
                                <p:cTn id="280" presetID="10" presetClass="entr" presetSubtype="0" fill="hold" grpId="0" nodeType="clickEffect">
                                  <p:stCondLst>
                                    <p:cond delay="0"/>
                                  </p:stCondLst>
                                  <p:childTnLst>
                                    <p:set>
                                      <p:cBhvr>
                                        <p:cTn id="281" dur="1" fill="hold">
                                          <p:stCondLst>
                                            <p:cond delay="0"/>
                                          </p:stCondLst>
                                        </p:cTn>
                                        <p:tgtEl>
                                          <p:spTgt spid="100378"/>
                                        </p:tgtEl>
                                        <p:attrNameLst>
                                          <p:attrName>style.visibility</p:attrName>
                                        </p:attrNameLst>
                                      </p:cBhvr>
                                      <p:to>
                                        <p:strVal val="visible"/>
                                      </p:to>
                                    </p:set>
                                    <p:animEffect transition="in" filter="fade">
                                      <p:cBhvr>
                                        <p:cTn id="282" dur="500"/>
                                        <p:tgtEl>
                                          <p:spTgt spid="100378"/>
                                        </p:tgtEl>
                                      </p:cBhvr>
                                    </p:animEffect>
                                  </p:childTnLst>
                                </p:cTn>
                              </p:par>
                            </p:childTnLst>
                          </p:cTn>
                        </p:par>
                      </p:childTnLst>
                    </p:cTn>
                  </p:par>
                  <p:par>
                    <p:cTn id="283" fill="hold" nodeType="clickPar">
                      <p:stCondLst>
                        <p:cond delay="indefinite"/>
                      </p:stCondLst>
                      <p:childTnLst>
                        <p:par>
                          <p:cTn id="284" fill="hold" nodeType="withGroup">
                            <p:stCondLst>
                              <p:cond delay="0"/>
                            </p:stCondLst>
                            <p:childTnLst>
                              <p:par>
                                <p:cTn id="285" presetID="3" presetClass="emph" presetSubtype="2" fill="hold" nodeType="clickEffect">
                                  <p:stCondLst>
                                    <p:cond delay="0"/>
                                  </p:stCondLst>
                                  <p:iterate type="lt">
                                    <p:tmPct val="0"/>
                                  </p:iterate>
                                  <p:childTnLst>
                                    <p:animClr clrSpc="rgb" dir="cw">
                                      <p:cBhvr override="childStyle">
                                        <p:cTn id="286" dur="500" fill="hold"/>
                                        <p:tgtEl>
                                          <p:spTgt spid="100369">
                                            <p:txEl>
                                              <p:pRg st="1" end="1"/>
                                            </p:txEl>
                                          </p:spTgt>
                                        </p:tgtEl>
                                        <p:attrNameLst>
                                          <p:attrName>style.color</p:attrName>
                                        </p:attrNameLst>
                                      </p:cBhvr>
                                      <p:to>
                                        <a:schemeClr val="tx1"/>
                                      </p:to>
                                    </p:animClr>
                                  </p:childTnLst>
                                </p:cTn>
                              </p:par>
                              <p:par>
                                <p:cTn id="287" presetID="10" presetClass="exit" presetSubtype="0" fill="hold" grpId="1" nodeType="withEffect">
                                  <p:stCondLst>
                                    <p:cond delay="0"/>
                                  </p:stCondLst>
                                  <p:childTnLst>
                                    <p:animEffect transition="out" filter="fade">
                                      <p:cBhvr>
                                        <p:cTn id="288" dur="500"/>
                                        <p:tgtEl>
                                          <p:spTgt spid="100380"/>
                                        </p:tgtEl>
                                      </p:cBhvr>
                                    </p:animEffect>
                                    <p:set>
                                      <p:cBhvr>
                                        <p:cTn id="289" dur="1" fill="hold">
                                          <p:stCondLst>
                                            <p:cond delay="499"/>
                                          </p:stCondLst>
                                        </p:cTn>
                                        <p:tgtEl>
                                          <p:spTgt spid="100380"/>
                                        </p:tgtEl>
                                        <p:attrNameLst>
                                          <p:attrName>style.visibility</p:attrName>
                                        </p:attrNameLst>
                                      </p:cBhvr>
                                      <p:to>
                                        <p:strVal val="hidden"/>
                                      </p:to>
                                    </p:set>
                                  </p:childTnLst>
                                </p:cTn>
                              </p:par>
                            </p:childTnLst>
                          </p:cTn>
                        </p:par>
                        <p:par>
                          <p:cTn id="290" fill="hold" nodeType="afterGroup">
                            <p:stCondLst>
                              <p:cond delay="500"/>
                            </p:stCondLst>
                            <p:childTnLst>
                              <p:par>
                                <p:cTn id="291" presetID="20" presetClass="entr" presetSubtype="0" fill="hold" grpId="0" nodeType="afterEffect">
                                  <p:stCondLst>
                                    <p:cond delay="0"/>
                                  </p:stCondLst>
                                  <p:childTnLst>
                                    <p:set>
                                      <p:cBhvr>
                                        <p:cTn id="292" dur="1" fill="hold">
                                          <p:stCondLst>
                                            <p:cond delay="0"/>
                                          </p:stCondLst>
                                        </p:cTn>
                                        <p:tgtEl>
                                          <p:spTgt spid="100381"/>
                                        </p:tgtEl>
                                        <p:attrNameLst>
                                          <p:attrName>style.visibility</p:attrName>
                                        </p:attrNameLst>
                                      </p:cBhvr>
                                      <p:to>
                                        <p:strVal val="visible"/>
                                      </p:to>
                                    </p:set>
                                    <p:animEffect transition="in" filter="wedge">
                                      <p:cBhvr>
                                        <p:cTn id="293" dur="2000"/>
                                        <p:tgtEl>
                                          <p:spTgt spid="100381"/>
                                        </p:tgtEl>
                                      </p:cBhvr>
                                    </p:animEffect>
                                  </p:childTnLst>
                                </p:cTn>
                              </p:par>
                            </p:childTnLst>
                          </p:cTn>
                        </p:par>
                      </p:childTnLst>
                    </p:cTn>
                  </p:par>
                  <p:par>
                    <p:cTn id="294" fill="hold" nodeType="clickPar">
                      <p:stCondLst>
                        <p:cond delay="indefinite"/>
                      </p:stCondLst>
                      <p:childTnLst>
                        <p:par>
                          <p:cTn id="295" fill="hold" nodeType="withGroup">
                            <p:stCondLst>
                              <p:cond delay="0"/>
                            </p:stCondLst>
                            <p:childTnLst>
                              <p:par>
                                <p:cTn id="296" presetID="3" presetClass="emph" presetSubtype="1" nodeType="clickEffect">
                                  <p:stCondLst>
                                    <p:cond delay="0"/>
                                  </p:stCondLst>
                                  <p:endCondLst>
                                    <p:cond evt="onNext" delay="0">
                                      <p:tgtEl>
                                        <p:sldTgt/>
                                      </p:tgtEl>
                                    </p:cond>
                                  </p:endCondLst>
                                  <p:iterate type="lt">
                                    <p:tmAbs val="50"/>
                                  </p:iterate>
                                  <p:childTnLst>
                                    <p:set>
                                      <p:cBhvr override="childStyle">
                                        <p:cTn id="297" dur="indefinite"/>
                                        <p:tgtEl>
                                          <p:spTgt spid="100369">
                                            <p:txEl>
                                              <p:pRg st="2" end="2"/>
                                            </p:txEl>
                                          </p:spTgt>
                                        </p:tgtEl>
                                        <p:attrNameLst>
                                          <p:attrName>style.color</p:attrName>
                                        </p:attrNameLst>
                                      </p:cBhvr>
                                      <p:to>
                                        <p:clrVal>
                                          <a:srgbClr val="D60093"/>
                                        </p:clrVal>
                                      </p:to>
                                    </p:set>
                                  </p:childTnLst>
                                </p:cTn>
                              </p:par>
                            </p:childTnLst>
                          </p:cTn>
                        </p:par>
                      </p:childTnLst>
                    </p:cTn>
                  </p:par>
                  <p:par>
                    <p:cTn id="298" fill="hold" nodeType="clickPar">
                      <p:stCondLst>
                        <p:cond delay="indefinite"/>
                      </p:stCondLst>
                      <p:childTnLst>
                        <p:par>
                          <p:cTn id="299" fill="hold" nodeType="withGroup">
                            <p:stCondLst>
                              <p:cond delay="0"/>
                            </p:stCondLst>
                            <p:childTnLst>
                              <p:par>
                                <p:cTn id="300" presetID="10" presetClass="entr" presetSubtype="0" fill="hold" grpId="0" nodeType="clickEffect">
                                  <p:stCondLst>
                                    <p:cond delay="0"/>
                                  </p:stCondLst>
                                  <p:childTnLst>
                                    <p:set>
                                      <p:cBhvr>
                                        <p:cTn id="301" dur="1" fill="hold">
                                          <p:stCondLst>
                                            <p:cond delay="0"/>
                                          </p:stCondLst>
                                        </p:cTn>
                                        <p:tgtEl>
                                          <p:spTgt spid="100354">
                                            <p:txEl>
                                              <p:pRg st="6" end="6"/>
                                            </p:txEl>
                                          </p:spTgt>
                                        </p:tgtEl>
                                        <p:attrNameLst>
                                          <p:attrName>style.visibility</p:attrName>
                                        </p:attrNameLst>
                                      </p:cBhvr>
                                      <p:to>
                                        <p:strVal val="visible"/>
                                      </p:to>
                                    </p:set>
                                    <p:animEffect transition="in" filter="fade">
                                      <p:cBhvr>
                                        <p:cTn id="302" dur="500"/>
                                        <p:tgtEl>
                                          <p:spTgt spid="100354">
                                            <p:txEl>
                                              <p:pRg st="6" end="6"/>
                                            </p:txEl>
                                          </p:spTgt>
                                        </p:tgtEl>
                                      </p:cBhvr>
                                    </p:animEffect>
                                  </p:childTnLst>
                                </p:cTn>
                              </p:par>
                            </p:childTnLst>
                          </p:cTn>
                        </p:par>
                      </p:childTnLst>
                    </p:cTn>
                  </p:par>
                  <p:par>
                    <p:cTn id="303" fill="hold" nodeType="clickPar">
                      <p:stCondLst>
                        <p:cond delay="indefinite"/>
                      </p:stCondLst>
                      <p:childTnLst>
                        <p:par>
                          <p:cTn id="304" fill="hold" nodeType="withGroup">
                            <p:stCondLst>
                              <p:cond delay="0"/>
                            </p:stCondLst>
                            <p:childTnLst>
                              <p:par>
                                <p:cTn id="305" presetID="10" presetClass="exit" presetSubtype="0" fill="hold" grpId="1" nodeType="clickEffect">
                                  <p:stCondLst>
                                    <p:cond delay="0"/>
                                  </p:stCondLst>
                                  <p:childTnLst>
                                    <p:animEffect transition="out" filter="fade">
                                      <p:cBhvr>
                                        <p:cTn id="306" dur="500"/>
                                        <p:tgtEl>
                                          <p:spTgt spid="100381"/>
                                        </p:tgtEl>
                                      </p:cBhvr>
                                    </p:animEffect>
                                    <p:set>
                                      <p:cBhvr>
                                        <p:cTn id="307" dur="1" fill="hold">
                                          <p:stCondLst>
                                            <p:cond delay="499"/>
                                          </p:stCondLst>
                                        </p:cTn>
                                        <p:tgtEl>
                                          <p:spTgt spid="100381"/>
                                        </p:tgtEl>
                                        <p:attrNameLst>
                                          <p:attrName>style.visibility</p:attrName>
                                        </p:attrNameLst>
                                      </p:cBhvr>
                                      <p:to>
                                        <p:strVal val="hidden"/>
                                      </p:to>
                                    </p:set>
                                  </p:childTnLst>
                                </p:cTn>
                              </p:par>
                              <p:par>
                                <p:cTn id="308" presetID="22" presetClass="entr" presetSubtype="8" fill="hold" grpId="0" nodeType="withEffect">
                                  <p:stCondLst>
                                    <p:cond delay="0"/>
                                  </p:stCondLst>
                                  <p:childTnLst>
                                    <p:set>
                                      <p:cBhvr>
                                        <p:cTn id="309" dur="1" fill="hold">
                                          <p:stCondLst>
                                            <p:cond delay="0"/>
                                          </p:stCondLst>
                                        </p:cTn>
                                        <p:tgtEl>
                                          <p:spTgt spid="100354">
                                            <p:txEl>
                                              <p:pRg st="7" end="7"/>
                                            </p:txEl>
                                          </p:spTgt>
                                        </p:tgtEl>
                                        <p:attrNameLst>
                                          <p:attrName>style.visibility</p:attrName>
                                        </p:attrNameLst>
                                      </p:cBhvr>
                                      <p:to>
                                        <p:strVal val="visible"/>
                                      </p:to>
                                    </p:set>
                                    <p:animEffect transition="in" filter="wipe(left)">
                                      <p:cBhvr>
                                        <p:cTn id="310" dur="500"/>
                                        <p:tgtEl>
                                          <p:spTgt spid="100354">
                                            <p:txEl>
                                              <p:pRg st="7" end="7"/>
                                            </p:txEl>
                                          </p:spTgt>
                                        </p:tgtEl>
                                      </p:cBhvr>
                                    </p:animEffect>
                                  </p:childTnLst>
                                </p:cTn>
                              </p:par>
                            </p:childTnLst>
                          </p:cTn>
                        </p:par>
                      </p:childTnLst>
                    </p:cTn>
                  </p:par>
                  <p:par>
                    <p:cTn id="311" fill="hold" nodeType="clickPar">
                      <p:stCondLst>
                        <p:cond delay="indefinite"/>
                      </p:stCondLst>
                      <p:childTnLst>
                        <p:par>
                          <p:cTn id="312" fill="hold" nodeType="withGroup">
                            <p:stCondLst>
                              <p:cond delay="0"/>
                            </p:stCondLst>
                            <p:childTnLst>
                              <p:par>
                                <p:cTn id="313" presetID="22" presetClass="entr" presetSubtype="8" fill="hold" grpId="0" nodeType="clickEffect">
                                  <p:stCondLst>
                                    <p:cond delay="0"/>
                                  </p:stCondLst>
                                  <p:childTnLst>
                                    <p:set>
                                      <p:cBhvr>
                                        <p:cTn id="314" dur="1" fill="hold">
                                          <p:stCondLst>
                                            <p:cond delay="0"/>
                                          </p:stCondLst>
                                        </p:cTn>
                                        <p:tgtEl>
                                          <p:spTgt spid="100354">
                                            <p:txEl>
                                              <p:pRg st="8" end="8"/>
                                            </p:txEl>
                                          </p:spTgt>
                                        </p:tgtEl>
                                        <p:attrNameLst>
                                          <p:attrName>style.visibility</p:attrName>
                                        </p:attrNameLst>
                                      </p:cBhvr>
                                      <p:to>
                                        <p:strVal val="visible"/>
                                      </p:to>
                                    </p:set>
                                    <p:animEffect transition="in" filter="wipe(left)">
                                      <p:cBhvr>
                                        <p:cTn id="315" dur="500"/>
                                        <p:tgtEl>
                                          <p:spTgt spid="100354">
                                            <p:txEl>
                                              <p:pRg st="8" end="8"/>
                                            </p:txEl>
                                          </p:spTgt>
                                        </p:tgtEl>
                                      </p:cBhvr>
                                    </p:animEffect>
                                  </p:childTnLst>
                                </p:cTn>
                              </p:par>
                            </p:childTnLst>
                          </p:cTn>
                        </p:par>
                      </p:childTnLst>
                    </p:cTn>
                  </p:par>
                  <p:par>
                    <p:cTn id="316" fill="hold" nodeType="clickPar">
                      <p:stCondLst>
                        <p:cond delay="indefinite"/>
                      </p:stCondLst>
                      <p:childTnLst>
                        <p:par>
                          <p:cTn id="317" fill="hold" nodeType="withGroup">
                            <p:stCondLst>
                              <p:cond delay="0"/>
                            </p:stCondLst>
                            <p:childTnLst>
                              <p:par>
                                <p:cTn id="318" presetID="22" presetClass="entr" presetSubtype="8" fill="hold" grpId="0" nodeType="clickEffect">
                                  <p:stCondLst>
                                    <p:cond delay="0"/>
                                  </p:stCondLst>
                                  <p:childTnLst>
                                    <p:set>
                                      <p:cBhvr>
                                        <p:cTn id="319" dur="1" fill="hold">
                                          <p:stCondLst>
                                            <p:cond delay="0"/>
                                          </p:stCondLst>
                                        </p:cTn>
                                        <p:tgtEl>
                                          <p:spTgt spid="100354">
                                            <p:txEl>
                                              <p:pRg st="9" end="9"/>
                                            </p:txEl>
                                          </p:spTgt>
                                        </p:tgtEl>
                                        <p:attrNameLst>
                                          <p:attrName>style.visibility</p:attrName>
                                        </p:attrNameLst>
                                      </p:cBhvr>
                                      <p:to>
                                        <p:strVal val="visible"/>
                                      </p:to>
                                    </p:set>
                                    <p:animEffect transition="in" filter="wipe(left)">
                                      <p:cBhvr>
                                        <p:cTn id="320" dur="500"/>
                                        <p:tgtEl>
                                          <p:spTgt spid="100354">
                                            <p:txEl>
                                              <p:pRg st="9" end="9"/>
                                            </p:txEl>
                                          </p:spTgt>
                                        </p:tgtEl>
                                      </p:cBhvr>
                                    </p:animEffect>
                                  </p:childTnLst>
                                </p:cTn>
                              </p:par>
                            </p:childTnLst>
                          </p:cTn>
                        </p:par>
                      </p:childTnLst>
                    </p:cTn>
                  </p:par>
                  <p:par>
                    <p:cTn id="321" fill="hold" nodeType="clickPar">
                      <p:stCondLst>
                        <p:cond delay="indefinite"/>
                      </p:stCondLst>
                      <p:childTnLst>
                        <p:par>
                          <p:cTn id="322" fill="hold" nodeType="withGroup">
                            <p:stCondLst>
                              <p:cond delay="0"/>
                            </p:stCondLst>
                            <p:childTnLst>
                              <p:par>
                                <p:cTn id="323" presetID="22" presetClass="entr" presetSubtype="8" fill="hold" grpId="0" nodeType="clickEffect">
                                  <p:stCondLst>
                                    <p:cond delay="0"/>
                                  </p:stCondLst>
                                  <p:childTnLst>
                                    <p:set>
                                      <p:cBhvr>
                                        <p:cTn id="324" dur="1" fill="hold">
                                          <p:stCondLst>
                                            <p:cond delay="0"/>
                                          </p:stCondLst>
                                        </p:cTn>
                                        <p:tgtEl>
                                          <p:spTgt spid="100375"/>
                                        </p:tgtEl>
                                        <p:attrNameLst>
                                          <p:attrName>style.visibility</p:attrName>
                                        </p:attrNameLst>
                                      </p:cBhvr>
                                      <p:to>
                                        <p:strVal val="visible"/>
                                      </p:to>
                                    </p:set>
                                    <p:animEffect transition="in" filter="wipe(left)">
                                      <p:cBhvr>
                                        <p:cTn id="325" dur="500"/>
                                        <p:tgtEl>
                                          <p:spTgt spid="100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build="p" animBg="1"/>
      <p:bldP spid="100355" grpId="0" animBg="1"/>
      <p:bldP spid="100356" grpId="0" animBg="1"/>
      <p:bldP spid="100357" grpId="0" animBg="1"/>
      <p:bldP spid="100358" grpId="0" animBg="1"/>
      <p:bldP spid="100359" grpId="0" animBg="1"/>
      <p:bldP spid="100360" grpId="0"/>
      <p:bldP spid="100361" grpId="0" build="p" animBg="1"/>
      <p:bldP spid="100362" grpId="0" animBg="1"/>
      <p:bldP spid="100363" grpId="0"/>
      <p:bldP spid="100364" grpId="0" build="p"/>
      <p:bldP spid="100365" grpId="0" animBg="1"/>
      <p:bldP spid="100366" grpId="0" build="p" animBg="1"/>
      <p:bldP spid="100366" grpId="1" build="allAtOnce" animBg="1"/>
      <p:bldP spid="100367" grpId="0"/>
      <p:bldP spid="100368" grpId="0" build="p" animBg="1"/>
      <p:bldP spid="100368" grpId="1" build="allAtOnce" animBg="1"/>
      <p:bldP spid="100369" grpId="0" build="p" animBg="1"/>
      <p:bldP spid="100369" grpId="1" build="allAtOnce" animBg="1"/>
      <p:bldP spid="100369" grpId="2" build="allAtOnce" animBg="1"/>
      <p:bldP spid="100370" grpId="0" animBg="1"/>
      <p:bldP spid="100371" grpId="0" animBg="1"/>
      <p:bldP spid="100372" grpId="0"/>
      <p:bldP spid="100373" grpId="0"/>
      <p:bldP spid="100374" grpId="0"/>
      <p:bldP spid="100375" grpId="0" animBg="1"/>
      <p:bldP spid="100377" grpId="0"/>
      <p:bldP spid="100378" grpId="0"/>
      <p:bldP spid="100379" grpId="0" animBg="1"/>
      <p:bldP spid="100379" grpId="1" animBg="1"/>
      <p:bldP spid="100380" grpId="0" animBg="1"/>
      <p:bldP spid="100380" grpId="1" animBg="1"/>
      <p:bldP spid="100381" grpId="0" animBg="1"/>
      <p:bldP spid="100381"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54" name="Text Box 30"/>
          <p:cNvSpPr txBox="1">
            <a:spLocks noChangeArrowheads="1"/>
          </p:cNvSpPr>
          <p:nvPr/>
        </p:nvSpPr>
        <p:spPr bwMode="auto">
          <a:xfrm>
            <a:off x="5668434" y="1754189"/>
            <a:ext cx="445427" cy="5794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US" sz="3200" b="1" i="1">
                <a:solidFill>
                  <a:srgbClr val="FF0000"/>
                </a:solidFill>
                <a:latin typeface="Verdana" charset="0"/>
                <a:cs typeface="Arial" charset="0"/>
                <a:sym typeface="Wingdings 2" charset="0"/>
              </a:rPr>
              <a:t>j</a:t>
            </a:r>
            <a:endParaRPr lang="en-AU" sz="3200" b="1" i="1">
              <a:solidFill>
                <a:srgbClr val="FF0000"/>
              </a:solidFill>
              <a:latin typeface="Verdana" charset="0"/>
              <a:cs typeface="Arial" charset="0"/>
              <a:sym typeface="Wingdings 2" charset="0"/>
            </a:endParaRPr>
          </a:p>
        </p:txBody>
      </p:sp>
      <p:sp>
        <p:nvSpPr>
          <p:cNvPr id="103455" name="Freeform 31"/>
          <p:cNvSpPr>
            <a:spLocks/>
          </p:cNvSpPr>
          <p:nvPr/>
        </p:nvSpPr>
        <p:spPr bwMode="auto">
          <a:xfrm>
            <a:off x="6344312" y="4159251"/>
            <a:ext cx="806582" cy="1031875"/>
          </a:xfrm>
          <a:custGeom>
            <a:avLst/>
            <a:gdLst>
              <a:gd name="T0" fmla="*/ 280 w 469"/>
              <a:gd name="T1" fmla="*/ 0 h 650"/>
              <a:gd name="T2" fmla="*/ 144 w 469"/>
              <a:gd name="T3" fmla="*/ 45 h 650"/>
              <a:gd name="T4" fmla="*/ 325 w 469"/>
              <a:gd name="T5" fmla="*/ 45 h 650"/>
              <a:gd name="T6" fmla="*/ 53 w 469"/>
              <a:gd name="T7" fmla="*/ 136 h 650"/>
              <a:gd name="T8" fmla="*/ 370 w 469"/>
              <a:gd name="T9" fmla="*/ 90 h 650"/>
              <a:gd name="T10" fmla="*/ 53 w 469"/>
              <a:gd name="T11" fmla="*/ 226 h 650"/>
              <a:gd name="T12" fmla="*/ 416 w 469"/>
              <a:gd name="T13" fmla="*/ 136 h 650"/>
              <a:gd name="T14" fmla="*/ 7 w 469"/>
              <a:gd name="T15" fmla="*/ 317 h 650"/>
              <a:gd name="T16" fmla="*/ 461 w 469"/>
              <a:gd name="T17" fmla="*/ 181 h 650"/>
              <a:gd name="T18" fmla="*/ 7 w 469"/>
              <a:gd name="T19" fmla="*/ 408 h 650"/>
              <a:gd name="T20" fmla="*/ 461 w 469"/>
              <a:gd name="T21" fmla="*/ 226 h 650"/>
              <a:gd name="T22" fmla="*/ 53 w 469"/>
              <a:gd name="T23" fmla="*/ 453 h 650"/>
              <a:gd name="T24" fmla="*/ 461 w 469"/>
              <a:gd name="T25" fmla="*/ 317 h 650"/>
              <a:gd name="T26" fmla="*/ 53 w 469"/>
              <a:gd name="T27" fmla="*/ 499 h 650"/>
              <a:gd name="T28" fmla="*/ 461 w 469"/>
              <a:gd name="T29" fmla="*/ 408 h 650"/>
              <a:gd name="T30" fmla="*/ 98 w 469"/>
              <a:gd name="T31" fmla="*/ 544 h 650"/>
              <a:gd name="T32" fmla="*/ 416 w 469"/>
              <a:gd name="T33" fmla="*/ 499 h 650"/>
              <a:gd name="T34" fmla="*/ 144 w 469"/>
              <a:gd name="T35" fmla="*/ 589 h 650"/>
              <a:gd name="T36" fmla="*/ 370 w 469"/>
              <a:gd name="T37" fmla="*/ 544 h 650"/>
              <a:gd name="T38" fmla="*/ 189 w 469"/>
              <a:gd name="T39" fmla="*/ 635 h 650"/>
              <a:gd name="T40" fmla="*/ 325 w 469"/>
              <a:gd name="T41" fmla="*/ 635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9" h="650">
                <a:moveTo>
                  <a:pt x="280" y="0"/>
                </a:moveTo>
                <a:cubicBezTo>
                  <a:pt x="208" y="19"/>
                  <a:pt x="137" y="38"/>
                  <a:pt x="144" y="45"/>
                </a:cubicBezTo>
                <a:cubicBezTo>
                  <a:pt x="151" y="52"/>
                  <a:pt x="340" y="30"/>
                  <a:pt x="325" y="45"/>
                </a:cubicBezTo>
                <a:cubicBezTo>
                  <a:pt x="310" y="60"/>
                  <a:pt x="46" y="129"/>
                  <a:pt x="53" y="136"/>
                </a:cubicBezTo>
                <a:cubicBezTo>
                  <a:pt x="60" y="143"/>
                  <a:pt x="370" y="75"/>
                  <a:pt x="370" y="90"/>
                </a:cubicBezTo>
                <a:cubicBezTo>
                  <a:pt x="370" y="105"/>
                  <a:pt x="45" y="218"/>
                  <a:pt x="53" y="226"/>
                </a:cubicBezTo>
                <a:cubicBezTo>
                  <a:pt x="61" y="234"/>
                  <a:pt x="424" y="121"/>
                  <a:pt x="416" y="136"/>
                </a:cubicBezTo>
                <a:cubicBezTo>
                  <a:pt x="408" y="151"/>
                  <a:pt x="0" y="310"/>
                  <a:pt x="7" y="317"/>
                </a:cubicBezTo>
                <a:cubicBezTo>
                  <a:pt x="14" y="324"/>
                  <a:pt x="461" y="166"/>
                  <a:pt x="461" y="181"/>
                </a:cubicBezTo>
                <a:cubicBezTo>
                  <a:pt x="461" y="196"/>
                  <a:pt x="7" y="401"/>
                  <a:pt x="7" y="408"/>
                </a:cubicBezTo>
                <a:cubicBezTo>
                  <a:pt x="7" y="415"/>
                  <a:pt x="453" y="219"/>
                  <a:pt x="461" y="226"/>
                </a:cubicBezTo>
                <a:cubicBezTo>
                  <a:pt x="469" y="233"/>
                  <a:pt x="53" y="438"/>
                  <a:pt x="53" y="453"/>
                </a:cubicBezTo>
                <a:cubicBezTo>
                  <a:pt x="53" y="468"/>
                  <a:pt x="461" y="309"/>
                  <a:pt x="461" y="317"/>
                </a:cubicBezTo>
                <a:cubicBezTo>
                  <a:pt x="461" y="325"/>
                  <a:pt x="53" y="484"/>
                  <a:pt x="53" y="499"/>
                </a:cubicBezTo>
                <a:cubicBezTo>
                  <a:pt x="53" y="514"/>
                  <a:pt x="454" y="401"/>
                  <a:pt x="461" y="408"/>
                </a:cubicBezTo>
                <a:cubicBezTo>
                  <a:pt x="468" y="415"/>
                  <a:pt x="105" y="529"/>
                  <a:pt x="98" y="544"/>
                </a:cubicBezTo>
                <a:cubicBezTo>
                  <a:pt x="91" y="559"/>
                  <a:pt x="408" y="492"/>
                  <a:pt x="416" y="499"/>
                </a:cubicBezTo>
                <a:cubicBezTo>
                  <a:pt x="424" y="506"/>
                  <a:pt x="152" y="582"/>
                  <a:pt x="144" y="589"/>
                </a:cubicBezTo>
                <a:cubicBezTo>
                  <a:pt x="136" y="596"/>
                  <a:pt x="363" y="536"/>
                  <a:pt x="370" y="544"/>
                </a:cubicBezTo>
                <a:cubicBezTo>
                  <a:pt x="377" y="552"/>
                  <a:pt x="196" y="620"/>
                  <a:pt x="189" y="635"/>
                </a:cubicBezTo>
                <a:cubicBezTo>
                  <a:pt x="182" y="650"/>
                  <a:pt x="253" y="642"/>
                  <a:pt x="325" y="635"/>
                </a:cubicBezTo>
              </a:path>
            </a:pathLst>
          </a:custGeom>
          <a:noFill/>
          <a:ln w="57150" cmpd="sng">
            <a:solidFill>
              <a:srgbClr val="0000FF">
                <a:alpha val="70000"/>
              </a:srgb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3426" name="Rectangle 2"/>
          <p:cNvSpPr>
            <a:spLocks/>
          </p:cNvSpPr>
          <p:nvPr/>
        </p:nvSpPr>
        <p:spPr bwMode="auto">
          <a:xfrm>
            <a:off x="106628" y="63501"/>
            <a:ext cx="9711664" cy="369332"/>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algn="just" defTabSz="787400" eaLnBrk="1" hangingPunct="1">
              <a:buClr>
                <a:srgbClr val="0033CC"/>
              </a:buClr>
              <a:buSzPct val="75000"/>
              <a:buFont typeface="Wingdings" charset="0"/>
              <a:buNone/>
            </a:pPr>
            <a:r>
              <a:rPr lang="en-US" b="1" u="sng">
                <a:latin typeface="Arial Narrow" charset="0"/>
                <a:cs typeface="Arial" charset="0"/>
                <a:sym typeface="Arial" charset="0"/>
              </a:rPr>
              <a:t>Using Venn Diagram to Test Validity</a:t>
            </a:r>
          </a:p>
        </p:txBody>
      </p:sp>
      <p:sp>
        <p:nvSpPr>
          <p:cNvPr id="103427" name="Oval 3"/>
          <p:cNvSpPr>
            <a:spLocks noChangeArrowheads="1"/>
          </p:cNvSpPr>
          <p:nvPr/>
        </p:nvSpPr>
        <p:spPr bwMode="auto">
          <a:xfrm>
            <a:off x="6378709" y="892176"/>
            <a:ext cx="1516856" cy="1406525"/>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3428" name="Rectangle 4"/>
          <p:cNvSpPr>
            <a:spLocks noChangeArrowheads="1"/>
          </p:cNvSpPr>
          <p:nvPr/>
        </p:nvSpPr>
        <p:spPr bwMode="auto">
          <a:xfrm>
            <a:off x="4913446" y="663575"/>
            <a:ext cx="3315758" cy="1828800"/>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103429" name="Oval 5"/>
          <p:cNvSpPr>
            <a:spLocks noChangeArrowheads="1"/>
          </p:cNvSpPr>
          <p:nvPr/>
        </p:nvSpPr>
        <p:spPr bwMode="auto">
          <a:xfrm>
            <a:off x="5635759" y="892176"/>
            <a:ext cx="1516856" cy="1406525"/>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3430" name="Line 6"/>
          <p:cNvSpPr>
            <a:spLocks noChangeShapeType="1"/>
          </p:cNvSpPr>
          <p:nvPr/>
        </p:nvSpPr>
        <p:spPr bwMode="auto">
          <a:xfrm flipV="1">
            <a:off x="7864608" y="1379538"/>
            <a:ext cx="675878" cy="1778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3431" name="Text Box 7"/>
          <p:cNvSpPr txBox="1">
            <a:spLocks noChangeArrowheads="1"/>
          </p:cNvSpPr>
          <p:nvPr/>
        </p:nvSpPr>
        <p:spPr bwMode="auto">
          <a:xfrm>
            <a:off x="8346150" y="590550"/>
            <a:ext cx="1676796" cy="7620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Those who like people</a:t>
            </a:r>
          </a:p>
        </p:txBody>
      </p:sp>
      <p:sp>
        <p:nvSpPr>
          <p:cNvPr id="103433" name="Text Box 9"/>
          <p:cNvSpPr txBox="1">
            <a:spLocks noChangeArrowheads="1"/>
          </p:cNvSpPr>
          <p:nvPr/>
        </p:nvSpPr>
        <p:spPr bwMode="auto">
          <a:xfrm>
            <a:off x="6626358" y="1370014"/>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2</a:t>
            </a:r>
          </a:p>
        </p:txBody>
      </p:sp>
      <p:sp>
        <p:nvSpPr>
          <p:cNvPr id="103434" name="Rectangle 10"/>
          <p:cNvSpPr>
            <a:spLocks/>
          </p:cNvSpPr>
          <p:nvPr/>
        </p:nvSpPr>
        <p:spPr bwMode="auto">
          <a:xfrm>
            <a:off x="122106" y="2649539"/>
            <a:ext cx="9823450" cy="606425"/>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algn="just" defTabSz="787400" eaLnBrk="1" hangingPunct="1">
              <a:buClr>
                <a:srgbClr val="0033CC"/>
              </a:buClr>
              <a:buSzPct val="75000"/>
              <a:buFont typeface="Wingdings" charset="0"/>
              <a:buNone/>
            </a:pPr>
            <a:r>
              <a:rPr lang="en-US" sz="1900" b="1">
                <a:solidFill>
                  <a:srgbClr val="008000"/>
                </a:solidFill>
                <a:latin typeface="Arial Narrow" charset="0"/>
                <a:cs typeface="Arial" charset="0"/>
                <a:sym typeface="Arial" charset="0"/>
              </a:rPr>
              <a:t>In order for C to be true, </a:t>
            </a:r>
            <a:r>
              <a:rPr lang="ja-JP" altLang="en-US" sz="1900" b="1">
                <a:solidFill>
                  <a:srgbClr val="008000"/>
                </a:solidFill>
                <a:latin typeface="Arial"/>
                <a:cs typeface="Arial" charset="0"/>
                <a:sym typeface="Arial" charset="0"/>
              </a:rPr>
              <a:t>“</a:t>
            </a:r>
            <a:r>
              <a:rPr lang="en-US" sz="1900" b="1" i="1">
                <a:solidFill>
                  <a:srgbClr val="008000"/>
                </a:solidFill>
                <a:latin typeface="Verdana" charset="0"/>
                <a:cs typeface="Arial" charset="0"/>
                <a:sym typeface="Wingdings 2" charset="0"/>
              </a:rPr>
              <a:t>j </a:t>
            </a:r>
            <a:r>
              <a:rPr lang="ja-JP" altLang="en-US" sz="1900" b="1">
                <a:solidFill>
                  <a:srgbClr val="008000"/>
                </a:solidFill>
                <a:latin typeface="Arial"/>
                <a:cs typeface="Arial" charset="0"/>
                <a:sym typeface="Arial" charset="0"/>
              </a:rPr>
              <a:t>”</a:t>
            </a:r>
            <a:r>
              <a:rPr lang="en-US" sz="1900" b="1">
                <a:solidFill>
                  <a:srgbClr val="008000"/>
                </a:solidFill>
                <a:latin typeface="Arial Narrow" charset="0"/>
                <a:cs typeface="Arial" charset="0"/>
                <a:sym typeface="Arial" charset="0"/>
              </a:rPr>
              <a:t> should appear </a:t>
            </a:r>
            <a:r>
              <a:rPr lang="en-US" sz="1900" b="1" i="1" u="sng">
                <a:solidFill>
                  <a:srgbClr val="008000"/>
                </a:solidFill>
                <a:latin typeface="Arial Narrow" charset="0"/>
                <a:cs typeface="Arial" charset="0"/>
                <a:sym typeface="Arial" charset="0"/>
              </a:rPr>
              <a:t>completely outside</a:t>
            </a:r>
            <a:r>
              <a:rPr lang="en-US" sz="1900" b="1">
                <a:solidFill>
                  <a:srgbClr val="008000"/>
                </a:solidFill>
                <a:latin typeface="Arial Narrow" charset="0"/>
                <a:cs typeface="Arial" charset="0"/>
                <a:sym typeface="Arial" charset="0"/>
              </a:rPr>
              <a:t> the circle representing dogs.</a:t>
            </a:r>
          </a:p>
          <a:p>
            <a:pPr algn="just" defTabSz="787400" eaLnBrk="1" hangingPunct="1">
              <a:lnSpc>
                <a:spcPct val="110000"/>
              </a:lnSpc>
              <a:buClr>
                <a:srgbClr val="0033CC"/>
              </a:buClr>
              <a:buSzPct val="75000"/>
              <a:buFont typeface="Wingdings" charset="0"/>
              <a:buNone/>
            </a:pPr>
            <a:r>
              <a:rPr lang="en-US" sz="1900" b="1">
                <a:latin typeface="Arial Narrow" charset="0"/>
                <a:cs typeface="Arial" charset="0"/>
                <a:sym typeface="Symbol" charset="0"/>
              </a:rPr>
              <a:t>That is indeed the case.    The argument is </a:t>
            </a:r>
            <a:r>
              <a:rPr lang="en-US" sz="1900" b="1">
                <a:solidFill>
                  <a:srgbClr val="008000"/>
                </a:solidFill>
                <a:latin typeface="Arial Narrow" charset="0"/>
                <a:cs typeface="Arial" charset="0"/>
                <a:sym typeface="Symbol" charset="0"/>
              </a:rPr>
              <a:t>VALID</a:t>
            </a:r>
            <a:r>
              <a:rPr lang="en-US" sz="1900" b="1">
                <a:latin typeface="Arial Narrow" charset="0"/>
                <a:cs typeface="Arial" charset="0"/>
                <a:sym typeface="Symbol" charset="0"/>
              </a:rPr>
              <a:t>.</a:t>
            </a:r>
            <a:endParaRPr lang="en-US" sz="1900" b="1">
              <a:latin typeface="Arial Narrow" charset="0"/>
              <a:cs typeface="Arial" charset="0"/>
              <a:sym typeface="Arial" charset="0"/>
            </a:endParaRPr>
          </a:p>
        </p:txBody>
      </p:sp>
      <p:sp>
        <p:nvSpPr>
          <p:cNvPr id="103435" name="Text Box 11"/>
          <p:cNvSpPr txBox="1">
            <a:spLocks noChangeArrowheads="1"/>
          </p:cNvSpPr>
          <p:nvPr/>
        </p:nvSpPr>
        <p:spPr bwMode="auto">
          <a:xfrm>
            <a:off x="7369308" y="1370014"/>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3</a:t>
            </a:r>
          </a:p>
        </p:txBody>
      </p:sp>
      <p:sp>
        <p:nvSpPr>
          <p:cNvPr id="103436" name="Text Box 12"/>
          <p:cNvSpPr txBox="1">
            <a:spLocks noChangeArrowheads="1"/>
          </p:cNvSpPr>
          <p:nvPr/>
        </p:nvSpPr>
        <p:spPr bwMode="auto">
          <a:xfrm>
            <a:off x="7838810" y="2008189"/>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4</a:t>
            </a:r>
          </a:p>
        </p:txBody>
      </p:sp>
      <p:sp>
        <p:nvSpPr>
          <p:cNvPr id="103437" name="Line 13"/>
          <p:cNvSpPr>
            <a:spLocks noChangeShapeType="1"/>
          </p:cNvSpPr>
          <p:nvPr/>
        </p:nvSpPr>
        <p:spPr bwMode="auto">
          <a:xfrm>
            <a:off x="4641718" y="1268414"/>
            <a:ext cx="1038754" cy="28892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3438" name="Text Box 14"/>
          <p:cNvSpPr txBox="1">
            <a:spLocks noChangeArrowheads="1"/>
          </p:cNvSpPr>
          <p:nvPr/>
        </p:nvSpPr>
        <p:spPr bwMode="auto">
          <a:xfrm>
            <a:off x="3783542" y="765175"/>
            <a:ext cx="140335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2200" b="1">
                <a:latin typeface="Arial Narrow" charset="0"/>
                <a:cs typeface="Arial" charset="0"/>
              </a:rPr>
              <a:t>Dogs</a:t>
            </a:r>
          </a:p>
        </p:txBody>
      </p:sp>
      <p:sp>
        <p:nvSpPr>
          <p:cNvPr id="103439" name="Text Box 15"/>
          <p:cNvSpPr txBox="1">
            <a:spLocks noChangeArrowheads="1"/>
          </p:cNvSpPr>
          <p:nvPr/>
        </p:nvSpPr>
        <p:spPr bwMode="auto">
          <a:xfrm>
            <a:off x="154781" y="725489"/>
            <a:ext cx="4003675" cy="176048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marL="508000" indent="-508000">
              <a:defRPr sz="2400">
                <a:solidFill>
                  <a:schemeClr val="tx1"/>
                </a:solidFill>
                <a:latin typeface="Arial" charset="0"/>
                <a:ea typeface="ＭＳ Ｐゴシック" charset="0"/>
                <a:cs typeface="ＭＳ Ｐゴシック" charset="0"/>
              </a:defRPr>
            </a:lvl1pPr>
            <a:lvl2pPr marL="6223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spcAft>
                <a:spcPct val="40000"/>
              </a:spcAft>
              <a:buClr>
                <a:srgbClr val="0033CC"/>
              </a:buClr>
              <a:buSzPct val="75000"/>
              <a:buFont typeface="Wingdings" charset="0"/>
              <a:buNone/>
            </a:pPr>
            <a:r>
              <a:rPr lang="en-US" sz="2200" b="1" u="sng">
                <a:latin typeface="Arial Narrow"/>
                <a:cs typeface="Arial Narrow"/>
                <a:sym typeface="Arial" charset="0"/>
              </a:rPr>
              <a:t>Example 7</a:t>
            </a:r>
          </a:p>
          <a:p>
            <a:pPr algn="just" eaLnBrk="1" hangingPunct="1">
              <a:buClr>
                <a:srgbClr val="0033CC"/>
              </a:buClr>
              <a:buSzPct val="75000"/>
              <a:buFont typeface="Wingdings" charset="0"/>
              <a:buNone/>
            </a:pPr>
            <a:r>
              <a:rPr lang="en-US" sz="2200" b="1">
                <a:solidFill>
                  <a:srgbClr val="0000CC"/>
                </a:solidFill>
                <a:latin typeface="Arial Narrow" charset="0"/>
                <a:cs typeface="Arial" charset="0"/>
                <a:sym typeface="Arial" charset="0"/>
              </a:rPr>
              <a:t>P1.	All dogs like people.</a:t>
            </a:r>
          </a:p>
          <a:p>
            <a:pPr algn="just" eaLnBrk="1" hangingPunct="1">
              <a:buClr>
                <a:srgbClr val="0033CC"/>
              </a:buClr>
              <a:buSzPct val="75000"/>
              <a:buFont typeface="Wingdings" charset="0"/>
              <a:buNone/>
            </a:pPr>
            <a:r>
              <a:rPr lang="en-US" sz="2200" b="1">
                <a:solidFill>
                  <a:srgbClr val="FF0000"/>
                </a:solidFill>
                <a:latin typeface="Arial Narrow" charset="0"/>
                <a:cs typeface="Arial" charset="0"/>
                <a:sym typeface="Arial" charset="0"/>
              </a:rPr>
              <a:t>P2.	Jeff does not like people.</a:t>
            </a:r>
          </a:p>
          <a:p>
            <a:pPr algn="just" eaLnBrk="1" hangingPunct="1">
              <a:lnSpc>
                <a:spcPct val="80000"/>
              </a:lnSpc>
              <a:buClr>
                <a:srgbClr val="0033CC"/>
              </a:buClr>
              <a:buSzPct val="75000"/>
              <a:buFont typeface="Wingdings" charset="0"/>
              <a:buNone/>
            </a:pPr>
            <a:r>
              <a:rPr lang="en-US" sz="2200" b="1">
                <a:latin typeface="Arial Narrow" charset="0"/>
                <a:cs typeface="Arial" charset="0"/>
                <a:sym typeface="Arial" charset="0"/>
              </a:rPr>
              <a:t>-------------------------------------------</a:t>
            </a:r>
          </a:p>
          <a:p>
            <a:pPr algn="just" eaLnBrk="1" hangingPunct="1">
              <a:buClr>
                <a:srgbClr val="0033CC"/>
              </a:buClr>
              <a:buSzPct val="75000"/>
              <a:buFont typeface="Wingdings" charset="0"/>
              <a:buNone/>
            </a:pPr>
            <a:r>
              <a:rPr lang="en-US" sz="2200" b="1">
                <a:latin typeface="Arial Narrow" charset="0"/>
                <a:cs typeface="Arial" charset="0"/>
                <a:sym typeface="Arial" charset="0"/>
              </a:rPr>
              <a:t>C.	Jeff is not a dog.	</a:t>
            </a:r>
            <a:endParaRPr lang="en-AU" sz="2200" b="1">
              <a:latin typeface="Arial Narrow" charset="0"/>
              <a:cs typeface="Arial" charset="0"/>
              <a:sym typeface="Arial" charset="0"/>
            </a:endParaRPr>
          </a:p>
        </p:txBody>
      </p:sp>
      <p:sp>
        <p:nvSpPr>
          <p:cNvPr id="103440" name="Freeform 16"/>
          <p:cNvSpPr>
            <a:spLocks/>
          </p:cNvSpPr>
          <p:nvPr/>
        </p:nvSpPr>
        <p:spPr bwMode="auto">
          <a:xfrm>
            <a:off x="5594483" y="892175"/>
            <a:ext cx="1031875" cy="1435100"/>
          </a:xfrm>
          <a:custGeom>
            <a:avLst/>
            <a:gdLst>
              <a:gd name="T0" fmla="*/ 592 w 600"/>
              <a:gd name="T1" fmla="*/ 112 h 904"/>
              <a:gd name="T2" fmla="*/ 544 w 600"/>
              <a:gd name="T3" fmla="*/ 64 h 904"/>
              <a:gd name="T4" fmla="*/ 496 w 600"/>
              <a:gd name="T5" fmla="*/ 16 h 904"/>
              <a:gd name="T6" fmla="*/ 544 w 600"/>
              <a:gd name="T7" fmla="*/ 160 h 904"/>
              <a:gd name="T8" fmla="*/ 400 w 600"/>
              <a:gd name="T9" fmla="*/ 16 h 904"/>
              <a:gd name="T10" fmla="*/ 496 w 600"/>
              <a:gd name="T11" fmla="*/ 256 h 904"/>
              <a:gd name="T12" fmla="*/ 304 w 600"/>
              <a:gd name="T13" fmla="*/ 64 h 904"/>
              <a:gd name="T14" fmla="*/ 448 w 600"/>
              <a:gd name="T15" fmla="*/ 352 h 904"/>
              <a:gd name="T16" fmla="*/ 208 w 600"/>
              <a:gd name="T17" fmla="*/ 112 h 904"/>
              <a:gd name="T18" fmla="*/ 448 w 600"/>
              <a:gd name="T19" fmla="*/ 496 h 904"/>
              <a:gd name="T20" fmla="*/ 112 w 600"/>
              <a:gd name="T21" fmla="*/ 160 h 904"/>
              <a:gd name="T22" fmla="*/ 496 w 600"/>
              <a:gd name="T23" fmla="*/ 688 h 904"/>
              <a:gd name="T24" fmla="*/ 64 w 600"/>
              <a:gd name="T25" fmla="*/ 256 h 904"/>
              <a:gd name="T26" fmla="*/ 592 w 600"/>
              <a:gd name="T27" fmla="*/ 880 h 904"/>
              <a:gd name="T28" fmla="*/ 16 w 600"/>
              <a:gd name="T29" fmla="*/ 352 h 904"/>
              <a:gd name="T30" fmla="*/ 496 w 600"/>
              <a:gd name="T31" fmla="*/ 880 h 904"/>
              <a:gd name="T32" fmla="*/ 16 w 600"/>
              <a:gd name="T33" fmla="*/ 448 h 904"/>
              <a:gd name="T34" fmla="*/ 400 w 600"/>
              <a:gd name="T35" fmla="*/ 880 h 904"/>
              <a:gd name="T36" fmla="*/ 64 w 600"/>
              <a:gd name="T37" fmla="*/ 592 h 904"/>
              <a:gd name="T38" fmla="*/ 256 w 600"/>
              <a:gd name="T39" fmla="*/ 832 h 9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0" h="904">
                <a:moveTo>
                  <a:pt x="592" y="112"/>
                </a:moveTo>
                <a:cubicBezTo>
                  <a:pt x="576" y="96"/>
                  <a:pt x="560" y="80"/>
                  <a:pt x="544" y="64"/>
                </a:cubicBezTo>
                <a:cubicBezTo>
                  <a:pt x="528" y="48"/>
                  <a:pt x="496" y="0"/>
                  <a:pt x="496" y="16"/>
                </a:cubicBezTo>
                <a:cubicBezTo>
                  <a:pt x="496" y="32"/>
                  <a:pt x="560" y="160"/>
                  <a:pt x="544" y="160"/>
                </a:cubicBezTo>
                <a:cubicBezTo>
                  <a:pt x="528" y="160"/>
                  <a:pt x="408" y="0"/>
                  <a:pt x="400" y="16"/>
                </a:cubicBezTo>
                <a:cubicBezTo>
                  <a:pt x="392" y="32"/>
                  <a:pt x="512" y="248"/>
                  <a:pt x="496" y="256"/>
                </a:cubicBezTo>
                <a:cubicBezTo>
                  <a:pt x="480" y="264"/>
                  <a:pt x="312" y="48"/>
                  <a:pt x="304" y="64"/>
                </a:cubicBezTo>
                <a:cubicBezTo>
                  <a:pt x="296" y="80"/>
                  <a:pt x="464" y="344"/>
                  <a:pt x="448" y="352"/>
                </a:cubicBezTo>
                <a:cubicBezTo>
                  <a:pt x="432" y="360"/>
                  <a:pt x="208" y="88"/>
                  <a:pt x="208" y="112"/>
                </a:cubicBezTo>
                <a:cubicBezTo>
                  <a:pt x="208" y="136"/>
                  <a:pt x="464" y="488"/>
                  <a:pt x="448" y="496"/>
                </a:cubicBezTo>
                <a:cubicBezTo>
                  <a:pt x="432" y="504"/>
                  <a:pt x="104" y="128"/>
                  <a:pt x="112" y="160"/>
                </a:cubicBezTo>
                <a:cubicBezTo>
                  <a:pt x="120" y="192"/>
                  <a:pt x="504" y="672"/>
                  <a:pt x="496" y="688"/>
                </a:cubicBezTo>
                <a:cubicBezTo>
                  <a:pt x="488" y="704"/>
                  <a:pt x="48" y="224"/>
                  <a:pt x="64" y="256"/>
                </a:cubicBezTo>
                <a:cubicBezTo>
                  <a:pt x="80" y="288"/>
                  <a:pt x="600" y="864"/>
                  <a:pt x="592" y="880"/>
                </a:cubicBezTo>
                <a:cubicBezTo>
                  <a:pt x="584" y="896"/>
                  <a:pt x="32" y="352"/>
                  <a:pt x="16" y="352"/>
                </a:cubicBezTo>
                <a:cubicBezTo>
                  <a:pt x="0" y="352"/>
                  <a:pt x="496" y="864"/>
                  <a:pt x="496" y="880"/>
                </a:cubicBezTo>
                <a:cubicBezTo>
                  <a:pt x="496" y="896"/>
                  <a:pt x="32" y="448"/>
                  <a:pt x="16" y="448"/>
                </a:cubicBezTo>
                <a:cubicBezTo>
                  <a:pt x="0" y="448"/>
                  <a:pt x="392" y="856"/>
                  <a:pt x="400" y="880"/>
                </a:cubicBezTo>
                <a:cubicBezTo>
                  <a:pt x="408" y="904"/>
                  <a:pt x="88" y="600"/>
                  <a:pt x="64" y="592"/>
                </a:cubicBezTo>
                <a:cubicBezTo>
                  <a:pt x="40" y="584"/>
                  <a:pt x="148" y="708"/>
                  <a:pt x="256" y="832"/>
                </a:cubicBezTo>
              </a:path>
            </a:pathLst>
          </a:custGeom>
          <a:noFill/>
          <a:ln w="57150" cap="flat" cmpd="sng">
            <a:solidFill>
              <a:srgbClr val="0000FF">
                <a:alpha val="70000"/>
              </a:srgbClr>
            </a:solidFill>
            <a:prstDash val="solid"/>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GB"/>
          </a:p>
        </p:txBody>
      </p:sp>
      <p:sp>
        <p:nvSpPr>
          <p:cNvPr id="103441" name="Oval 17"/>
          <p:cNvSpPr>
            <a:spLocks noChangeArrowheads="1"/>
          </p:cNvSpPr>
          <p:nvPr/>
        </p:nvSpPr>
        <p:spPr bwMode="auto">
          <a:xfrm>
            <a:off x="6378709" y="3983039"/>
            <a:ext cx="1516856" cy="1406525"/>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3442" name="Rectangle 18"/>
          <p:cNvSpPr>
            <a:spLocks noChangeArrowheads="1"/>
          </p:cNvSpPr>
          <p:nvPr/>
        </p:nvSpPr>
        <p:spPr bwMode="auto">
          <a:xfrm>
            <a:off x="4873890" y="3754438"/>
            <a:ext cx="3355314" cy="1828800"/>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103443" name="Oval 19"/>
          <p:cNvSpPr>
            <a:spLocks noChangeArrowheads="1"/>
          </p:cNvSpPr>
          <p:nvPr/>
        </p:nvSpPr>
        <p:spPr bwMode="auto">
          <a:xfrm>
            <a:off x="5635759" y="3983039"/>
            <a:ext cx="1516856" cy="1406525"/>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3444" name="Line 20"/>
          <p:cNvSpPr>
            <a:spLocks noChangeShapeType="1"/>
          </p:cNvSpPr>
          <p:nvPr/>
        </p:nvSpPr>
        <p:spPr bwMode="auto">
          <a:xfrm flipV="1">
            <a:off x="7917921" y="4518025"/>
            <a:ext cx="754989" cy="20955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3445" name="Text Box 21"/>
          <p:cNvSpPr txBox="1">
            <a:spLocks noChangeArrowheads="1"/>
          </p:cNvSpPr>
          <p:nvPr/>
        </p:nvSpPr>
        <p:spPr bwMode="auto">
          <a:xfrm>
            <a:off x="8385705" y="3727450"/>
            <a:ext cx="1723231" cy="7620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Those who like people</a:t>
            </a:r>
          </a:p>
        </p:txBody>
      </p:sp>
      <p:sp>
        <p:nvSpPr>
          <p:cNvPr id="103446" name="Text Box 22"/>
          <p:cNvSpPr txBox="1">
            <a:spLocks noChangeArrowheads="1"/>
          </p:cNvSpPr>
          <p:nvPr/>
        </p:nvSpPr>
        <p:spPr bwMode="auto">
          <a:xfrm>
            <a:off x="5867929" y="4475164"/>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1</a:t>
            </a:r>
          </a:p>
        </p:txBody>
      </p:sp>
      <p:sp>
        <p:nvSpPr>
          <p:cNvPr id="103447" name="Text Box 23"/>
          <p:cNvSpPr txBox="1">
            <a:spLocks noChangeArrowheads="1"/>
          </p:cNvSpPr>
          <p:nvPr/>
        </p:nvSpPr>
        <p:spPr bwMode="auto">
          <a:xfrm>
            <a:off x="6610879" y="4475164"/>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2</a:t>
            </a:r>
          </a:p>
        </p:txBody>
      </p:sp>
      <p:sp>
        <p:nvSpPr>
          <p:cNvPr id="103448" name="Rectangle 24"/>
          <p:cNvSpPr>
            <a:spLocks/>
          </p:cNvSpPr>
          <p:nvPr/>
        </p:nvSpPr>
        <p:spPr bwMode="auto">
          <a:xfrm>
            <a:off x="194337" y="5856289"/>
            <a:ext cx="9464013" cy="877163"/>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buClr>
                <a:srgbClr val="0033CC"/>
              </a:buClr>
              <a:buSzPct val="75000"/>
              <a:buFont typeface="Wingdings" charset="0"/>
              <a:buNone/>
            </a:pPr>
            <a:r>
              <a:rPr lang="en-US" sz="1900" b="1">
                <a:solidFill>
                  <a:srgbClr val="008000"/>
                </a:solidFill>
                <a:latin typeface="Arial Narrow" charset="0"/>
                <a:cs typeface="Arial" charset="0"/>
                <a:sym typeface="Arial" charset="0"/>
              </a:rPr>
              <a:t>In order for C to be true, a tick should appear </a:t>
            </a:r>
            <a:r>
              <a:rPr lang="en-US" sz="1900" b="1" i="1" u="sng">
                <a:solidFill>
                  <a:srgbClr val="008000"/>
                </a:solidFill>
                <a:latin typeface="Arial Narrow" charset="0"/>
                <a:cs typeface="Arial" charset="0"/>
                <a:sym typeface="Arial" charset="0"/>
              </a:rPr>
              <a:t>completely inside</a:t>
            </a:r>
            <a:r>
              <a:rPr lang="en-US" sz="1900" b="1">
                <a:solidFill>
                  <a:srgbClr val="008000"/>
                </a:solidFill>
                <a:latin typeface="Arial Narrow" charset="0"/>
                <a:cs typeface="Arial" charset="0"/>
                <a:sym typeface="Arial" charset="0"/>
              </a:rPr>
              <a:t> the circle representing those who like people.  </a:t>
            </a:r>
          </a:p>
          <a:p>
            <a:pPr defTabSz="787400" eaLnBrk="1" hangingPunct="1">
              <a:buClr>
                <a:srgbClr val="0033CC"/>
              </a:buClr>
              <a:buSzPct val="75000"/>
              <a:buFont typeface="Wingdings" charset="0"/>
              <a:buNone/>
            </a:pPr>
            <a:r>
              <a:rPr lang="en-US" sz="1900" b="1">
                <a:latin typeface="Arial Narrow" charset="0"/>
                <a:cs typeface="Arial" charset="0"/>
                <a:sym typeface="Symbol" charset="0"/>
              </a:rPr>
              <a:t>That is not the case.   Therefore, the argument is </a:t>
            </a:r>
            <a:r>
              <a:rPr lang="en-US" sz="1900" b="1">
                <a:solidFill>
                  <a:srgbClr val="008000"/>
                </a:solidFill>
                <a:latin typeface="Arial Narrow" charset="0"/>
                <a:cs typeface="Arial" charset="0"/>
                <a:sym typeface="Symbol" charset="0"/>
              </a:rPr>
              <a:t>INVALID</a:t>
            </a:r>
            <a:r>
              <a:rPr lang="en-US" sz="1900" b="1">
                <a:latin typeface="Arial Narrow" charset="0"/>
                <a:cs typeface="Arial" charset="0"/>
                <a:sym typeface="Symbol" charset="0"/>
              </a:rPr>
              <a:t>.</a:t>
            </a:r>
            <a:endParaRPr lang="en-US" sz="1900" b="1">
              <a:latin typeface="Arial Narrow" charset="0"/>
              <a:cs typeface="Arial" charset="0"/>
              <a:sym typeface="Arial" charset="0"/>
            </a:endParaRPr>
          </a:p>
        </p:txBody>
      </p:sp>
      <p:sp>
        <p:nvSpPr>
          <p:cNvPr id="103449" name="Text Box 25"/>
          <p:cNvSpPr txBox="1">
            <a:spLocks noChangeArrowheads="1"/>
          </p:cNvSpPr>
          <p:nvPr/>
        </p:nvSpPr>
        <p:spPr bwMode="auto">
          <a:xfrm>
            <a:off x="7353829" y="4475164"/>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3</a:t>
            </a:r>
          </a:p>
        </p:txBody>
      </p:sp>
      <p:sp>
        <p:nvSpPr>
          <p:cNvPr id="103450" name="Text Box 26"/>
          <p:cNvSpPr txBox="1">
            <a:spLocks noChangeArrowheads="1"/>
          </p:cNvSpPr>
          <p:nvPr/>
        </p:nvSpPr>
        <p:spPr bwMode="auto">
          <a:xfrm>
            <a:off x="7838810" y="5099050"/>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4</a:t>
            </a:r>
          </a:p>
        </p:txBody>
      </p:sp>
      <p:sp>
        <p:nvSpPr>
          <p:cNvPr id="103451" name="Line 27"/>
          <p:cNvSpPr>
            <a:spLocks noChangeShapeType="1"/>
          </p:cNvSpPr>
          <p:nvPr/>
        </p:nvSpPr>
        <p:spPr bwMode="auto">
          <a:xfrm>
            <a:off x="4562608" y="4430714"/>
            <a:ext cx="1076590" cy="376237"/>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3452" name="Text Box 28"/>
          <p:cNvSpPr txBox="1">
            <a:spLocks noChangeArrowheads="1"/>
          </p:cNvSpPr>
          <p:nvPr/>
        </p:nvSpPr>
        <p:spPr bwMode="auto">
          <a:xfrm>
            <a:off x="4017434" y="3998914"/>
            <a:ext cx="858177"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r" eaLnBrk="1" hangingPunct="1">
              <a:spcBef>
                <a:spcPct val="50000"/>
              </a:spcBef>
            </a:pPr>
            <a:r>
              <a:rPr lang="en-AU" sz="2200" b="1">
                <a:latin typeface="Arial Narrow" charset="0"/>
                <a:cs typeface="Arial" charset="0"/>
              </a:rPr>
              <a:t>Gods</a:t>
            </a:r>
          </a:p>
        </p:txBody>
      </p:sp>
      <p:sp>
        <p:nvSpPr>
          <p:cNvPr id="103453" name="Text Box 29"/>
          <p:cNvSpPr txBox="1">
            <a:spLocks noChangeArrowheads="1"/>
          </p:cNvSpPr>
          <p:nvPr/>
        </p:nvSpPr>
        <p:spPr bwMode="auto">
          <a:xfrm>
            <a:off x="208096" y="3743326"/>
            <a:ext cx="3847173" cy="1846659"/>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marL="465138" indent="-465138">
              <a:defRPr sz="2400">
                <a:solidFill>
                  <a:schemeClr val="tx1"/>
                </a:solidFill>
                <a:latin typeface="Arial" charset="0"/>
                <a:ea typeface="ＭＳ Ｐゴシック" charset="0"/>
                <a:cs typeface="ＭＳ Ｐゴシック" charset="0"/>
              </a:defRPr>
            </a:lvl1pPr>
            <a:lvl2pPr marL="6223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spcAft>
                <a:spcPts val="1200"/>
              </a:spcAft>
              <a:buClr>
                <a:srgbClr val="0033CC"/>
              </a:buClr>
              <a:buSzPct val="75000"/>
              <a:buFont typeface="Wingdings" charset="0"/>
              <a:buNone/>
            </a:pPr>
            <a:r>
              <a:rPr lang="en-AU" sz="2200" b="1" u="sng">
                <a:latin typeface="Arial Narrow"/>
                <a:cs typeface="Arial Narrow"/>
                <a:sym typeface="Arial" charset="0"/>
              </a:rPr>
              <a:t>Example 8</a:t>
            </a:r>
            <a:endParaRPr lang="en-US" sz="2200" b="1" u="sng">
              <a:latin typeface="Arial Narrow"/>
              <a:cs typeface="Arial Narrow"/>
              <a:sym typeface="Arial" charset="0"/>
            </a:endParaRPr>
          </a:p>
          <a:p>
            <a:pPr algn="just" eaLnBrk="1" hangingPunct="1">
              <a:buClr>
                <a:srgbClr val="0033CC"/>
              </a:buClr>
              <a:buSzPct val="75000"/>
              <a:buFont typeface="Wingdings" charset="0"/>
              <a:buNone/>
            </a:pPr>
            <a:r>
              <a:rPr lang="en-US" sz="2200" b="1">
                <a:solidFill>
                  <a:srgbClr val="0000CC"/>
                </a:solidFill>
                <a:latin typeface="Arial Narrow" charset="0"/>
                <a:cs typeface="Arial" charset="0"/>
                <a:sym typeface="Arial" charset="0"/>
              </a:rPr>
              <a:t>P1.	No gods like people.</a:t>
            </a:r>
          </a:p>
          <a:p>
            <a:pPr algn="just" eaLnBrk="1" hangingPunct="1">
              <a:buClr>
                <a:srgbClr val="0033CC"/>
              </a:buClr>
              <a:buSzPct val="75000"/>
              <a:buFont typeface="Wingdings" charset="0"/>
              <a:buNone/>
            </a:pPr>
            <a:r>
              <a:rPr lang="en-US" sz="2200" b="1">
                <a:solidFill>
                  <a:srgbClr val="FF0000"/>
                </a:solidFill>
                <a:latin typeface="Arial Narrow" charset="0"/>
                <a:cs typeface="Arial" charset="0"/>
                <a:sym typeface="Arial" charset="0"/>
              </a:rPr>
              <a:t>P2.	Something is not a god.</a:t>
            </a:r>
          </a:p>
          <a:p>
            <a:pPr algn="just" eaLnBrk="1" hangingPunct="1">
              <a:buClr>
                <a:srgbClr val="0033CC"/>
              </a:buClr>
              <a:buSzPct val="75000"/>
              <a:buFont typeface="Wingdings" charset="0"/>
              <a:buNone/>
            </a:pPr>
            <a:r>
              <a:rPr lang="en-US" sz="2200" b="1">
                <a:latin typeface="Arial Narrow" charset="0"/>
                <a:cs typeface="Arial" charset="0"/>
                <a:sym typeface="Arial" charset="0"/>
              </a:rPr>
              <a:t>----------------------------------------</a:t>
            </a:r>
          </a:p>
          <a:p>
            <a:pPr algn="just" eaLnBrk="1" hangingPunct="1">
              <a:buClr>
                <a:srgbClr val="0033CC"/>
              </a:buClr>
              <a:buSzPct val="75000"/>
              <a:buFont typeface="Wingdings" charset="0"/>
              <a:buNone/>
            </a:pPr>
            <a:r>
              <a:rPr lang="en-AU" sz="2200" b="1">
                <a:latin typeface="Arial Narrow" charset="0"/>
                <a:cs typeface="Arial" charset="0"/>
                <a:sym typeface="Arial" charset="0"/>
              </a:rPr>
              <a:t>C.	Something likes people.</a:t>
            </a:r>
          </a:p>
        </p:txBody>
      </p:sp>
      <p:sp>
        <p:nvSpPr>
          <p:cNvPr id="103456" name="Freeform 32"/>
          <p:cNvSpPr>
            <a:spLocks/>
          </p:cNvSpPr>
          <p:nvPr/>
        </p:nvSpPr>
        <p:spPr bwMode="auto">
          <a:xfrm>
            <a:off x="7372748" y="4032250"/>
            <a:ext cx="603646" cy="509588"/>
          </a:xfrm>
          <a:custGeom>
            <a:avLst/>
            <a:gdLst>
              <a:gd name="T0" fmla="*/ 0 w 351"/>
              <a:gd name="T1" fmla="*/ 178 h 321"/>
              <a:gd name="T2" fmla="*/ 89 w 351"/>
              <a:gd name="T3" fmla="*/ 321 h 321"/>
              <a:gd name="T4" fmla="*/ 351 w 351"/>
              <a:gd name="T5" fmla="*/ 0 h 321"/>
            </a:gdLst>
            <a:ahLst/>
            <a:cxnLst>
              <a:cxn ang="0">
                <a:pos x="T0" y="T1"/>
              </a:cxn>
              <a:cxn ang="0">
                <a:pos x="T2" y="T3"/>
              </a:cxn>
              <a:cxn ang="0">
                <a:pos x="T4" y="T5"/>
              </a:cxn>
            </a:cxnLst>
            <a:rect l="0" t="0" r="r" b="b"/>
            <a:pathLst>
              <a:path w="351" h="321">
                <a:moveTo>
                  <a:pt x="0" y="178"/>
                </a:moveTo>
                <a:lnTo>
                  <a:pt x="89" y="321"/>
                </a:lnTo>
                <a:lnTo>
                  <a:pt x="351" y="0"/>
                </a:lnTo>
              </a:path>
            </a:pathLst>
          </a:custGeom>
          <a:noFill/>
          <a:ln w="5715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3432" name="Text Box 8"/>
          <p:cNvSpPr txBox="1">
            <a:spLocks noChangeArrowheads="1"/>
          </p:cNvSpPr>
          <p:nvPr/>
        </p:nvSpPr>
        <p:spPr bwMode="auto">
          <a:xfrm>
            <a:off x="5883408" y="1370014"/>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1</a:t>
            </a:r>
          </a:p>
        </p:txBody>
      </p:sp>
    </p:spTree>
    <p:extLst>
      <p:ext uri="{BB962C8B-B14F-4D97-AF65-F5344CB8AC3E}">
        <p14:creationId xmlns:p14="http://schemas.microsoft.com/office/powerpoint/2010/main" val="15105675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3426"/>
                                        </p:tgtEl>
                                        <p:attrNameLst>
                                          <p:attrName>style.visibility</p:attrName>
                                        </p:attrNameLst>
                                      </p:cBhvr>
                                      <p:to>
                                        <p:strVal val="visible"/>
                                      </p:to>
                                    </p:set>
                                    <p:animEffect transition="in" filter="fade">
                                      <p:cBhvr>
                                        <p:cTn id="7" dur="500"/>
                                        <p:tgtEl>
                                          <p:spTgt spid="1034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3439">
                                            <p:txEl>
                                              <p:pRg st="0" end="0"/>
                                            </p:txEl>
                                          </p:spTgt>
                                        </p:tgtEl>
                                        <p:attrNameLst>
                                          <p:attrName>style.visibility</p:attrName>
                                        </p:attrNameLst>
                                      </p:cBhvr>
                                      <p:to>
                                        <p:strVal val="visible"/>
                                      </p:to>
                                    </p:set>
                                    <p:animEffect transition="in" filter="fade">
                                      <p:cBhvr>
                                        <p:cTn id="12" dur="500"/>
                                        <p:tgtEl>
                                          <p:spTgt spid="1034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3439">
                                            <p:txEl>
                                              <p:pRg st="1" end="1"/>
                                            </p:txEl>
                                          </p:spTgt>
                                        </p:tgtEl>
                                        <p:attrNameLst>
                                          <p:attrName>style.visibility</p:attrName>
                                        </p:attrNameLst>
                                      </p:cBhvr>
                                      <p:to>
                                        <p:strVal val="visible"/>
                                      </p:to>
                                    </p:set>
                                    <p:animEffect transition="in" filter="fade">
                                      <p:cBhvr>
                                        <p:cTn id="17" dur="500"/>
                                        <p:tgtEl>
                                          <p:spTgt spid="103439">
                                            <p:txEl>
                                              <p:pRg st="1" end="1"/>
                                            </p:txEl>
                                          </p:spTgt>
                                        </p:tgtEl>
                                      </p:cBhvr>
                                    </p:animEffect>
                                  </p:childTnLst>
                                </p:cTn>
                              </p:par>
                            </p:childTnLst>
                          </p:cTn>
                        </p:par>
                        <p:par>
                          <p:cTn id="18" fill="hold" nodeType="afterGroup">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103439">
                                            <p:txEl>
                                              <p:pRg st="2" end="2"/>
                                            </p:txEl>
                                          </p:spTgt>
                                        </p:tgtEl>
                                        <p:attrNameLst>
                                          <p:attrName>style.visibility</p:attrName>
                                        </p:attrNameLst>
                                      </p:cBhvr>
                                      <p:to>
                                        <p:strVal val="visible"/>
                                      </p:to>
                                    </p:set>
                                    <p:animEffect transition="in" filter="fade">
                                      <p:cBhvr>
                                        <p:cTn id="21" dur="500"/>
                                        <p:tgtEl>
                                          <p:spTgt spid="103439">
                                            <p:txEl>
                                              <p:pRg st="2" end="2"/>
                                            </p:txEl>
                                          </p:spTgt>
                                        </p:tgtEl>
                                      </p:cBhvr>
                                    </p:animEffect>
                                  </p:childTnLst>
                                </p:cTn>
                              </p:par>
                            </p:childTnLst>
                          </p:cTn>
                        </p:par>
                        <p:par>
                          <p:cTn id="22" fill="hold" nodeType="afterGroup">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103439">
                                            <p:txEl>
                                              <p:pRg st="3" end="3"/>
                                            </p:txEl>
                                          </p:spTgt>
                                        </p:tgtEl>
                                        <p:attrNameLst>
                                          <p:attrName>style.visibility</p:attrName>
                                        </p:attrNameLst>
                                      </p:cBhvr>
                                      <p:to>
                                        <p:strVal val="visible"/>
                                      </p:to>
                                    </p:set>
                                    <p:animEffect transition="in" filter="fade">
                                      <p:cBhvr>
                                        <p:cTn id="25" dur="500"/>
                                        <p:tgtEl>
                                          <p:spTgt spid="103439">
                                            <p:txEl>
                                              <p:pRg st="3" end="3"/>
                                            </p:txEl>
                                          </p:spTgt>
                                        </p:tgtEl>
                                      </p:cBhvr>
                                    </p:animEffect>
                                  </p:childTnLst>
                                </p:cTn>
                              </p:par>
                            </p:childTnLst>
                          </p:cTn>
                        </p:par>
                        <p:par>
                          <p:cTn id="26" fill="hold" nodeType="afterGroup">
                            <p:stCondLst>
                              <p:cond delay="1500"/>
                            </p:stCondLst>
                            <p:childTnLst>
                              <p:par>
                                <p:cTn id="27" presetID="10" presetClass="entr" presetSubtype="0" fill="hold" grpId="0" nodeType="afterEffect">
                                  <p:stCondLst>
                                    <p:cond delay="0"/>
                                  </p:stCondLst>
                                  <p:childTnLst>
                                    <p:set>
                                      <p:cBhvr>
                                        <p:cTn id="28" dur="1" fill="hold">
                                          <p:stCondLst>
                                            <p:cond delay="0"/>
                                          </p:stCondLst>
                                        </p:cTn>
                                        <p:tgtEl>
                                          <p:spTgt spid="103439">
                                            <p:txEl>
                                              <p:pRg st="4" end="4"/>
                                            </p:txEl>
                                          </p:spTgt>
                                        </p:tgtEl>
                                        <p:attrNameLst>
                                          <p:attrName>style.visibility</p:attrName>
                                        </p:attrNameLst>
                                      </p:cBhvr>
                                      <p:to>
                                        <p:strVal val="visible"/>
                                      </p:to>
                                    </p:set>
                                    <p:animEffect transition="in" filter="fade">
                                      <p:cBhvr>
                                        <p:cTn id="29" dur="500"/>
                                        <p:tgtEl>
                                          <p:spTgt spid="103439">
                                            <p:txEl>
                                              <p:pRg st="4" end="4"/>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0" presetClass="entr" presetSubtype="0" fill="hold" grpId="0" nodeType="clickEffect">
                                  <p:stCondLst>
                                    <p:cond delay="0"/>
                                  </p:stCondLst>
                                  <p:childTnLst>
                                    <p:set>
                                      <p:cBhvr>
                                        <p:cTn id="33" dur="1" fill="hold">
                                          <p:stCondLst>
                                            <p:cond delay="0"/>
                                          </p:stCondLst>
                                        </p:cTn>
                                        <p:tgtEl>
                                          <p:spTgt spid="103428"/>
                                        </p:tgtEl>
                                        <p:attrNameLst>
                                          <p:attrName>style.visibility</p:attrName>
                                        </p:attrNameLst>
                                      </p:cBhvr>
                                      <p:to>
                                        <p:strVal val="visible"/>
                                      </p:to>
                                    </p:set>
                                    <p:animEffect transition="in" filter="wedge">
                                      <p:cBhvr>
                                        <p:cTn id="34" dur="1000"/>
                                        <p:tgtEl>
                                          <p:spTgt spid="103428"/>
                                        </p:tgtEl>
                                      </p:cBhvr>
                                    </p:animEffect>
                                  </p:childTnLst>
                                </p:cTn>
                              </p:par>
                            </p:childTnLst>
                          </p:cTn>
                        </p:par>
                        <p:par>
                          <p:cTn id="35" fill="hold" nodeType="afterGroup">
                            <p:stCondLst>
                              <p:cond delay="1000"/>
                            </p:stCondLst>
                            <p:childTnLst>
                              <p:par>
                                <p:cTn id="36" presetID="22" presetClass="entr" presetSubtype="1" fill="hold" grpId="0" nodeType="afterEffect">
                                  <p:stCondLst>
                                    <p:cond delay="0"/>
                                  </p:stCondLst>
                                  <p:childTnLst>
                                    <p:set>
                                      <p:cBhvr>
                                        <p:cTn id="37" dur="1" fill="hold">
                                          <p:stCondLst>
                                            <p:cond delay="0"/>
                                          </p:stCondLst>
                                        </p:cTn>
                                        <p:tgtEl>
                                          <p:spTgt spid="103429"/>
                                        </p:tgtEl>
                                        <p:attrNameLst>
                                          <p:attrName>style.visibility</p:attrName>
                                        </p:attrNameLst>
                                      </p:cBhvr>
                                      <p:to>
                                        <p:strVal val="visible"/>
                                      </p:to>
                                    </p:set>
                                    <p:animEffect transition="in" filter="wipe(up)">
                                      <p:cBhvr>
                                        <p:cTn id="38" dur="500"/>
                                        <p:tgtEl>
                                          <p:spTgt spid="103429"/>
                                        </p:tgtEl>
                                      </p:cBhvr>
                                    </p:animEffect>
                                  </p:childTnLst>
                                </p:cTn>
                              </p:par>
                            </p:childTnLst>
                          </p:cTn>
                        </p:par>
                        <p:par>
                          <p:cTn id="39" fill="hold" nodeType="afterGroup">
                            <p:stCondLst>
                              <p:cond delay="1500"/>
                            </p:stCondLst>
                            <p:childTnLst>
                              <p:par>
                                <p:cTn id="40" presetID="22" presetClass="entr" presetSubtype="4" fill="hold" grpId="0" nodeType="afterEffect">
                                  <p:stCondLst>
                                    <p:cond delay="0"/>
                                  </p:stCondLst>
                                  <p:childTnLst>
                                    <p:set>
                                      <p:cBhvr>
                                        <p:cTn id="41" dur="1" fill="hold">
                                          <p:stCondLst>
                                            <p:cond delay="0"/>
                                          </p:stCondLst>
                                        </p:cTn>
                                        <p:tgtEl>
                                          <p:spTgt spid="103437"/>
                                        </p:tgtEl>
                                        <p:attrNameLst>
                                          <p:attrName>style.visibility</p:attrName>
                                        </p:attrNameLst>
                                      </p:cBhvr>
                                      <p:to>
                                        <p:strVal val="visible"/>
                                      </p:to>
                                    </p:set>
                                    <p:animEffect transition="in" filter="wipe(down)">
                                      <p:cBhvr>
                                        <p:cTn id="42" dur="500"/>
                                        <p:tgtEl>
                                          <p:spTgt spid="103437"/>
                                        </p:tgtEl>
                                      </p:cBhvr>
                                    </p:animEffect>
                                  </p:childTnLst>
                                </p:cTn>
                              </p:par>
                            </p:childTnLst>
                          </p:cTn>
                        </p:par>
                        <p:par>
                          <p:cTn id="43" fill="hold" nodeType="afterGroup">
                            <p:stCondLst>
                              <p:cond delay="2000"/>
                            </p:stCondLst>
                            <p:childTnLst>
                              <p:par>
                                <p:cTn id="44" presetID="10" presetClass="entr" presetSubtype="0" fill="hold" grpId="0" nodeType="afterEffect">
                                  <p:stCondLst>
                                    <p:cond delay="0"/>
                                  </p:stCondLst>
                                  <p:childTnLst>
                                    <p:set>
                                      <p:cBhvr>
                                        <p:cTn id="45" dur="1" fill="hold">
                                          <p:stCondLst>
                                            <p:cond delay="0"/>
                                          </p:stCondLst>
                                        </p:cTn>
                                        <p:tgtEl>
                                          <p:spTgt spid="103438"/>
                                        </p:tgtEl>
                                        <p:attrNameLst>
                                          <p:attrName>style.visibility</p:attrName>
                                        </p:attrNameLst>
                                      </p:cBhvr>
                                      <p:to>
                                        <p:strVal val="visible"/>
                                      </p:to>
                                    </p:set>
                                    <p:animEffect transition="in" filter="fade">
                                      <p:cBhvr>
                                        <p:cTn id="46" dur="500"/>
                                        <p:tgtEl>
                                          <p:spTgt spid="103438"/>
                                        </p:tgtEl>
                                      </p:cBhvr>
                                    </p:animEffect>
                                  </p:childTnLst>
                                </p:cTn>
                              </p:par>
                            </p:childTnLst>
                          </p:cTn>
                        </p:par>
                        <p:par>
                          <p:cTn id="47" fill="hold" nodeType="afterGroup">
                            <p:stCondLst>
                              <p:cond delay="2500"/>
                            </p:stCondLst>
                            <p:childTnLst>
                              <p:par>
                                <p:cTn id="48" presetID="22" presetClass="entr" presetSubtype="1" fill="hold" grpId="0" nodeType="afterEffect">
                                  <p:stCondLst>
                                    <p:cond delay="0"/>
                                  </p:stCondLst>
                                  <p:childTnLst>
                                    <p:set>
                                      <p:cBhvr>
                                        <p:cTn id="49" dur="1" fill="hold">
                                          <p:stCondLst>
                                            <p:cond delay="0"/>
                                          </p:stCondLst>
                                        </p:cTn>
                                        <p:tgtEl>
                                          <p:spTgt spid="103427"/>
                                        </p:tgtEl>
                                        <p:attrNameLst>
                                          <p:attrName>style.visibility</p:attrName>
                                        </p:attrNameLst>
                                      </p:cBhvr>
                                      <p:to>
                                        <p:strVal val="visible"/>
                                      </p:to>
                                    </p:set>
                                    <p:animEffect transition="in" filter="wipe(up)">
                                      <p:cBhvr>
                                        <p:cTn id="50" dur="500"/>
                                        <p:tgtEl>
                                          <p:spTgt spid="103427"/>
                                        </p:tgtEl>
                                      </p:cBhvr>
                                    </p:animEffect>
                                  </p:childTnLst>
                                </p:cTn>
                              </p:par>
                            </p:childTnLst>
                          </p:cTn>
                        </p:par>
                        <p:par>
                          <p:cTn id="51" fill="hold" nodeType="afterGroup">
                            <p:stCondLst>
                              <p:cond delay="3000"/>
                            </p:stCondLst>
                            <p:childTnLst>
                              <p:par>
                                <p:cTn id="52" presetID="22" presetClass="entr" presetSubtype="4" fill="hold" grpId="0" nodeType="afterEffect">
                                  <p:stCondLst>
                                    <p:cond delay="0"/>
                                  </p:stCondLst>
                                  <p:childTnLst>
                                    <p:set>
                                      <p:cBhvr>
                                        <p:cTn id="53" dur="1" fill="hold">
                                          <p:stCondLst>
                                            <p:cond delay="0"/>
                                          </p:stCondLst>
                                        </p:cTn>
                                        <p:tgtEl>
                                          <p:spTgt spid="103430"/>
                                        </p:tgtEl>
                                        <p:attrNameLst>
                                          <p:attrName>style.visibility</p:attrName>
                                        </p:attrNameLst>
                                      </p:cBhvr>
                                      <p:to>
                                        <p:strVal val="visible"/>
                                      </p:to>
                                    </p:set>
                                    <p:animEffect transition="in" filter="wipe(down)">
                                      <p:cBhvr>
                                        <p:cTn id="54" dur="500"/>
                                        <p:tgtEl>
                                          <p:spTgt spid="103430"/>
                                        </p:tgtEl>
                                      </p:cBhvr>
                                    </p:animEffect>
                                  </p:childTnLst>
                                </p:cTn>
                              </p:par>
                            </p:childTnLst>
                          </p:cTn>
                        </p:par>
                        <p:par>
                          <p:cTn id="55" fill="hold" nodeType="afterGroup">
                            <p:stCondLst>
                              <p:cond delay="3500"/>
                            </p:stCondLst>
                            <p:childTnLst>
                              <p:par>
                                <p:cTn id="56" presetID="10" presetClass="entr" presetSubtype="0" fill="hold" grpId="0" nodeType="afterEffect">
                                  <p:stCondLst>
                                    <p:cond delay="0"/>
                                  </p:stCondLst>
                                  <p:childTnLst>
                                    <p:set>
                                      <p:cBhvr>
                                        <p:cTn id="57" dur="1" fill="hold">
                                          <p:stCondLst>
                                            <p:cond delay="0"/>
                                          </p:stCondLst>
                                        </p:cTn>
                                        <p:tgtEl>
                                          <p:spTgt spid="103431"/>
                                        </p:tgtEl>
                                        <p:attrNameLst>
                                          <p:attrName>style.visibility</p:attrName>
                                        </p:attrNameLst>
                                      </p:cBhvr>
                                      <p:to>
                                        <p:strVal val="visible"/>
                                      </p:to>
                                    </p:set>
                                    <p:animEffect transition="in" filter="fade">
                                      <p:cBhvr>
                                        <p:cTn id="58" dur="500"/>
                                        <p:tgtEl>
                                          <p:spTgt spid="103431"/>
                                        </p:tgtEl>
                                      </p:cBhvr>
                                    </p:animEffect>
                                  </p:childTnLst>
                                </p:cTn>
                              </p:par>
                            </p:childTnLst>
                          </p:cTn>
                        </p:par>
                        <p:par>
                          <p:cTn id="59" fill="hold" nodeType="afterGroup">
                            <p:stCondLst>
                              <p:cond delay="4000"/>
                            </p:stCondLst>
                            <p:childTnLst>
                              <p:par>
                                <p:cTn id="60" presetID="10" presetClass="entr" presetSubtype="0" fill="hold" grpId="0" nodeType="afterEffect">
                                  <p:stCondLst>
                                    <p:cond delay="0"/>
                                  </p:stCondLst>
                                  <p:childTnLst>
                                    <p:set>
                                      <p:cBhvr>
                                        <p:cTn id="61" dur="1" fill="hold">
                                          <p:stCondLst>
                                            <p:cond delay="0"/>
                                          </p:stCondLst>
                                        </p:cTn>
                                        <p:tgtEl>
                                          <p:spTgt spid="103432"/>
                                        </p:tgtEl>
                                        <p:attrNameLst>
                                          <p:attrName>style.visibility</p:attrName>
                                        </p:attrNameLst>
                                      </p:cBhvr>
                                      <p:to>
                                        <p:strVal val="visible"/>
                                      </p:to>
                                    </p:set>
                                    <p:animEffect transition="in" filter="fade">
                                      <p:cBhvr>
                                        <p:cTn id="62" dur="500"/>
                                        <p:tgtEl>
                                          <p:spTgt spid="103432"/>
                                        </p:tgtEl>
                                      </p:cBhvr>
                                    </p:animEffect>
                                  </p:childTnLst>
                                </p:cTn>
                              </p:par>
                            </p:childTnLst>
                          </p:cTn>
                        </p:par>
                        <p:par>
                          <p:cTn id="63" fill="hold" nodeType="afterGroup">
                            <p:stCondLst>
                              <p:cond delay="4500"/>
                            </p:stCondLst>
                            <p:childTnLst>
                              <p:par>
                                <p:cTn id="64" presetID="10" presetClass="entr" presetSubtype="0" fill="hold" grpId="0" nodeType="afterEffect">
                                  <p:stCondLst>
                                    <p:cond delay="0"/>
                                  </p:stCondLst>
                                  <p:childTnLst>
                                    <p:set>
                                      <p:cBhvr>
                                        <p:cTn id="65" dur="1" fill="hold">
                                          <p:stCondLst>
                                            <p:cond delay="0"/>
                                          </p:stCondLst>
                                        </p:cTn>
                                        <p:tgtEl>
                                          <p:spTgt spid="103433"/>
                                        </p:tgtEl>
                                        <p:attrNameLst>
                                          <p:attrName>style.visibility</p:attrName>
                                        </p:attrNameLst>
                                      </p:cBhvr>
                                      <p:to>
                                        <p:strVal val="visible"/>
                                      </p:to>
                                    </p:set>
                                    <p:animEffect transition="in" filter="fade">
                                      <p:cBhvr>
                                        <p:cTn id="66" dur="500"/>
                                        <p:tgtEl>
                                          <p:spTgt spid="103433"/>
                                        </p:tgtEl>
                                      </p:cBhvr>
                                    </p:animEffect>
                                  </p:childTnLst>
                                </p:cTn>
                              </p:par>
                            </p:childTnLst>
                          </p:cTn>
                        </p:par>
                        <p:par>
                          <p:cTn id="67" fill="hold" nodeType="afterGroup">
                            <p:stCondLst>
                              <p:cond delay="5000"/>
                            </p:stCondLst>
                            <p:childTnLst>
                              <p:par>
                                <p:cTn id="68" presetID="10" presetClass="entr" presetSubtype="0" fill="hold" grpId="0" nodeType="afterEffect">
                                  <p:stCondLst>
                                    <p:cond delay="0"/>
                                  </p:stCondLst>
                                  <p:childTnLst>
                                    <p:set>
                                      <p:cBhvr>
                                        <p:cTn id="69" dur="1" fill="hold">
                                          <p:stCondLst>
                                            <p:cond delay="0"/>
                                          </p:stCondLst>
                                        </p:cTn>
                                        <p:tgtEl>
                                          <p:spTgt spid="103435"/>
                                        </p:tgtEl>
                                        <p:attrNameLst>
                                          <p:attrName>style.visibility</p:attrName>
                                        </p:attrNameLst>
                                      </p:cBhvr>
                                      <p:to>
                                        <p:strVal val="visible"/>
                                      </p:to>
                                    </p:set>
                                    <p:animEffect transition="in" filter="fade">
                                      <p:cBhvr>
                                        <p:cTn id="70" dur="500"/>
                                        <p:tgtEl>
                                          <p:spTgt spid="103435"/>
                                        </p:tgtEl>
                                      </p:cBhvr>
                                    </p:animEffect>
                                  </p:childTnLst>
                                </p:cTn>
                              </p:par>
                            </p:childTnLst>
                          </p:cTn>
                        </p:par>
                        <p:par>
                          <p:cTn id="71" fill="hold" nodeType="afterGroup">
                            <p:stCondLst>
                              <p:cond delay="5500"/>
                            </p:stCondLst>
                            <p:childTnLst>
                              <p:par>
                                <p:cTn id="72" presetID="10" presetClass="entr" presetSubtype="0" fill="hold" grpId="0" nodeType="afterEffect">
                                  <p:stCondLst>
                                    <p:cond delay="0"/>
                                  </p:stCondLst>
                                  <p:childTnLst>
                                    <p:set>
                                      <p:cBhvr>
                                        <p:cTn id="73" dur="1" fill="hold">
                                          <p:stCondLst>
                                            <p:cond delay="0"/>
                                          </p:stCondLst>
                                        </p:cTn>
                                        <p:tgtEl>
                                          <p:spTgt spid="103436"/>
                                        </p:tgtEl>
                                        <p:attrNameLst>
                                          <p:attrName>style.visibility</p:attrName>
                                        </p:attrNameLst>
                                      </p:cBhvr>
                                      <p:to>
                                        <p:strVal val="visible"/>
                                      </p:to>
                                    </p:set>
                                    <p:animEffect transition="in" filter="fade">
                                      <p:cBhvr>
                                        <p:cTn id="74" dur="500"/>
                                        <p:tgtEl>
                                          <p:spTgt spid="103436"/>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1" fill="hold" grpId="0" nodeType="clickEffect">
                                  <p:stCondLst>
                                    <p:cond delay="0"/>
                                  </p:stCondLst>
                                  <p:childTnLst>
                                    <p:set>
                                      <p:cBhvr>
                                        <p:cTn id="78" dur="1" fill="hold">
                                          <p:stCondLst>
                                            <p:cond delay="0"/>
                                          </p:stCondLst>
                                        </p:cTn>
                                        <p:tgtEl>
                                          <p:spTgt spid="103440"/>
                                        </p:tgtEl>
                                        <p:attrNameLst>
                                          <p:attrName>style.visibility</p:attrName>
                                        </p:attrNameLst>
                                      </p:cBhvr>
                                      <p:to>
                                        <p:strVal val="visible"/>
                                      </p:to>
                                    </p:set>
                                    <p:animEffect transition="in" filter="wipe(up)">
                                      <p:cBhvr>
                                        <p:cTn id="79" dur="500"/>
                                        <p:tgtEl>
                                          <p:spTgt spid="103440"/>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103454"/>
                                        </p:tgtEl>
                                        <p:attrNameLst>
                                          <p:attrName>style.visibility</p:attrName>
                                        </p:attrNameLst>
                                      </p:cBhvr>
                                      <p:to>
                                        <p:strVal val="visible"/>
                                      </p:to>
                                    </p:set>
                                    <p:animEffect transition="in" filter="fade">
                                      <p:cBhvr>
                                        <p:cTn id="84" dur="500"/>
                                        <p:tgtEl>
                                          <p:spTgt spid="103454"/>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103434">
                                            <p:txEl>
                                              <p:pRg st="0" end="0"/>
                                            </p:txEl>
                                          </p:spTgt>
                                        </p:tgtEl>
                                        <p:attrNameLst>
                                          <p:attrName>style.visibility</p:attrName>
                                        </p:attrNameLst>
                                      </p:cBhvr>
                                      <p:to>
                                        <p:strVal val="visible"/>
                                      </p:to>
                                    </p:set>
                                    <p:animEffect transition="in" filter="fade">
                                      <p:cBhvr>
                                        <p:cTn id="89" dur="500"/>
                                        <p:tgtEl>
                                          <p:spTgt spid="103434">
                                            <p:txEl>
                                              <p:pRg st="0" end="0"/>
                                            </p:txEl>
                                          </p:spTgt>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103434">
                                            <p:txEl>
                                              <p:pRg st="1" end="1"/>
                                            </p:txEl>
                                          </p:spTgt>
                                        </p:tgtEl>
                                        <p:attrNameLst>
                                          <p:attrName>style.visibility</p:attrName>
                                        </p:attrNameLst>
                                      </p:cBhvr>
                                      <p:to>
                                        <p:strVal val="visible"/>
                                      </p:to>
                                    </p:set>
                                    <p:animEffect transition="in" filter="fade">
                                      <p:cBhvr>
                                        <p:cTn id="94" dur="500"/>
                                        <p:tgtEl>
                                          <p:spTgt spid="103434">
                                            <p:txEl>
                                              <p:pRg st="1" end="1"/>
                                            </p:txEl>
                                          </p:spTgt>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103453">
                                            <p:txEl>
                                              <p:pRg st="0" end="0"/>
                                            </p:txEl>
                                          </p:spTgt>
                                        </p:tgtEl>
                                        <p:attrNameLst>
                                          <p:attrName>style.visibility</p:attrName>
                                        </p:attrNameLst>
                                      </p:cBhvr>
                                      <p:to>
                                        <p:strVal val="visible"/>
                                      </p:to>
                                    </p:set>
                                    <p:animEffect transition="in" filter="fade">
                                      <p:cBhvr>
                                        <p:cTn id="99" dur="500"/>
                                        <p:tgtEl>
                                          <p:spTgt spid="103453">
                                            <p:txEl>
                                              <p:pRg st="0" end="0"/>
                                            </p:txEl>
                                          </p:spTgt>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103453">
                                            <p:txEl>
                                              <p:pRg st="1" end="1"/>
                                            </p:txEl>
                                          </p:spTgt>
                                        </p:tgtEl>
                                        <p:attrNameLst>
                                          <p:attrName>style.visibility</p:attrName>
                                        </p:attrNameLst>
                                      </p:cBhvr>
                                      <p:to>
                                        <p:strVal val="visible"/>
                                      </p:to>
                                    </p:set>
                                    <p:animEffect transition="in" filter="fade">
                                      <p:cBhvr>
                                        <p:cTn id="104" dur="500"/>
                                        <p:tgtEl>
                                          <p:spTgt spid="103453">
                                            <p:txEl>
                                              <p:pRg st="1" end="1"/>
                                            </p:txEl>
                                          </p:spTgt>
                                        </p:tgtEl>
                                      </p:cBhvr>
                                    </p:animEffect>
                                  </p:childTnLst>
                                </p:cTn>
                              </p:par>
                            </p:childTnLst>
                          </p:cTn>
                        </p:par>
                        <p:par>
                          <p:cTn id="105" fill="hold" nodeType="afterGroup">
                            <p:stCondLst>
                              <p:cond delay="500"/>
                            </p:stCondLst>
                            <p:childTnLst>
                              <p:par>
                                <p:cTn id="106" presetID="10" presetClass="entr" presetSubtype="0" fill="hold" grpId="0" nodeType="afterEffect">
                                  <p:stCondLst>
                                    <p:cond delay="0"/>
                                  </p:stCondLst>
                                  <p:childTnLst>
                                    <p:set>
                                      <p:cBhvr>
                                        <p:cTn id="107" dur="1" fill="hold">
                                          <p:stCondLst>
                                            <p:cond delay="0"/>
                                          </p:stCondLst>
                                        </p:cTn>
                                        <p:tgtEl>
                                          <p:spTgt spid="103453">
                                            <p:txEl>
                                              <p:pRg st="2" end="2"/>
                                            </p:txEl>
                                          </p:spTgt>
                                        </p:tgtEl>
                                        <p:attrNameLst>
                                          <p:attrName>style.visibility</p:attrName>
                                        </p:attrNameLst>
                                      </p:cBhvr>
                                      <p:to>
                                        <p:strVal val="visible"/>
                                      </p:to>
                                    </p:set>
                                    <p:animEffect transition="in" filter="fade">
                                      <p:cBhvr>
                                        <p:cTn id="108" dur="500"/>
                                        <p:tgtEl>
                                          <p:spTgt spid="103453">
                                            <p:txEl>
                                              <p:pRg st="2" end="2"/>
                                            </p:txEl>
                                          </p:spTgt>
                                        </p:tgtEl>
                                      </p:cBhvr>
                                    </p:animEffect>
                                  </p:childTnLst>
                                </p:cTn>
                              </p:par>
                            </p:childTnLst>
                          </p:cTn>
                        </p:par>
                        <p:par>
                          <p:cTn id="109" fill="hold" nodeType="afterGroup">
                            <p:stCondLst>
                              <p:cond delay="1000"/>
                            </p:stCondLst>
                            <p:childTnLst>
                              <p:par>
                                <p:cTn id="110" presetID="10" presetClass="entr" presetSubtype="0" fill="hold" grpId="0" nodeType="afterEffect">
                                  <p:stCondLst>
                                    <p:cond delay="0"/>
                                  </p:stCondLst>
                                  <p:childTnLst>
                                    <p:set>
                                      <p:cBhvr>
                                        <p:cTn id="111" dur="1" fill="hold">
                                          <p:stCondLst>
                                            <p:cond delay="0"/>
                                          </p:stCondLst>
                                        </p:cTn>
                                        <p:tgtEl>
                                          <p:spTgt spid="103453">
                                            <p:txEl>
                                              <p:pRg st="3" end="3"/>
                                            </p:txEl>
                                          </p:spTgt>
                                        </p:tgtEl>
                                        <p:attrNameLst>
                                          <p:attrName>style.visibility</p:attrName>
                                        </p:attrNameLst>
                                      </p:cBhvr>
                                      <p:to>
                                        <p:strVal val="visible"/>
                                      </p:to>
                                    </p:set>
                                    <p:animEffect transition="in" filter="fade">
                                      <p:cBhvr>
                                        <p:cTn id="112" dur="500"/>
                                        <p:tgtEl>
                                          <p:spTgt spid="103453">
                                            <p:txEl>
                                              <p:pRg st="3" end="3"/>
                                            </p:txEl>
                                          </p:spTgt>
                                        </p:tgtEl>
                                      </p:cBhvr>
                                    </p:animEffect>
                                  </p:childTnLst>
                                </p:cTn>
                              </p:par>
                            </p:childTnLst>
                          </p:cTn>
                        </p:par>
                        <p:par>
                          <p:cTn id="113" fill="hold" nodeType="afterGroup">
                            <p:stCondLst>
                              <p:cond delay="1500"/>
                            </p:stCondLst>
                            <p:childTnLst>
                              <p:par>
                                <p:cTn id="114" presetID="10" presetClass="entr" presetSubtype="0" fill="hold" grpId="0" nodeType="afterEffect">
                                  <p:stCondLst>
                                    <p:cond delay="0"/>
                                  </p:stCondLst>
                                  <p:childTnLst>
                                    <p:set>
                                      <p:cBhvr>
                                        <p:cTn id="115" dur="1" fill="hold">
                                          <p:stCondLst>
                                            <p:cond delay="0"/>
                                          </p:stCondLst>
                                        </p:cTn>
                                        <p:tgtEl>
                                          <p:spTgt spid="103453">
                                            <p:txEl>
                                              <p:pRg st="4" end="4"/>
                                            </p:txEl>
                                          </p:spTgt>
                                        </p:tgtEl>
                                        <p:attrNameLst>
                                          <p:attrName>style.visibility</p:attrName>
                                        </p:attrNameLst>
                                      </p:cBhvr>
                                      <p:to>
                                        <p:strVal val="visible"/>
                                      </p:to>
                                    </p:set>
                                    <p:animEffect transition="in" filter="fade">
                                      <p:cBhvr>
                                        <p:cTn id="116" dur="500"/>
                                        <p:tgtEl>
                                          <p:spTgt spid="103453">
                                            <p:txEl>
                                              <p:pRg st="4" end="4"/>
                                            </p:txEl>
                                          </p:spTgt>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0" presetClass="entr" presetSubtype="0" fill="hold" grpId="0" nodeType="clickEffect">
                                  <p:stCondLst>
                                    <p:cond delay="0"/>
                                  </p:stCondLst>
                                  <p:childTnLst>
                                    <p:set>
                                      <p:cBhvr>
                                        <p:cTn id="120" dur="1" fill="hold">
                                          <p:stCondLst>
                                            <p:cond delay="0"/>
                                          </p:stCondLst>
                                        </p:cTn>
                                        <p:tgtEl>
                                          <p:spTgt spid="103442"/>
                                        </p:tgtEl>
                                        <p:attrNameLst>
                                          <p:attrName>style.visibility</p:attrName>
                                        </p:attrNameLst>
                                      </p:cBhvr>
                                      <p:to>
                                        <p:strVal val="visible"/>
                                      </p:to>
                                    </p:set>
                                    <p:animEffect transition="in" filter="wedge">
                                      <p:cBhvr>
                                        <p:cTn id="121" dur="1000"/>
                                        <p:tgtEl>
                                          <p:spTgt spid="103442"/>
                                        </p:tgtEl>
                                      </p:cBhvr>
                                    </p:animEffect>
                                  </p:childTnLst>
                                </p:cTn>
                              </p:par>
                            </p:childTnLst>
                          </p:cTn>
                        </p:par>
                        <p:par>
                          <p:cTn id="122" fill="hold" nodeType="afterGroup">
                            <p:stCondLst>
                              <p:cond delay="1000"/>
                            </p:stCondLst>
                            <p:childTnLst>
                              <p:par>
                                <p:cTn id="123" presetID="20" presetClass="entr" presetSubtype="0" fill="hold" grpId="0" nodeType="afterEffect">
                                  <p:stCondLst>
                                    <p:cond delay="0"/>
                                  </p:stCondLst>
                                  <p:childTnLst>
                                    <p:set>
                                      <p:cBhvr>
                                        <p:cTn id="124" dur="1" fill="hold">
                                          <p:stCondLst>
                                            <p:cond delay="0"/>
                                          </p:stCondLst>
                                        </p:cTn>
                                        <p:tgtEl>
                                          <p:spTgt spid="103443"/>
                                        </p:tgtEl>
                                        <p:attrNameLst>
                                          <p:attrName>style.visibility</p:attrName>
                                        </p:attrNameLst>
                                      </p:cBhvr>
                                      <p:to>
                                        <p:strVal val="visible"/>
                                      </p:to>
                                    </p:set>
                                    <p:animEffect transition="in" filter="wedge">
                                      <p:cBhvr>
                                        <p:cTn id="125" dur="500"/>
                                        <p:tgtEl>
                                          <p:spTgt spid="103443"/>
                                        </p:tgtEl>
                                      </p:cBhvr>
                                    </p:animEffect>
                                  </p:childTnLst>
                                </p:cTn>
                              </p:par>
                            </p:childTnLst>
                          </p:cTn>
                        </p:par>
                        <p:par>
                          <p:cTn id="126" fill="hold" nodeType="afterGroup">
                            <p:stCondLst>
                              <p:cond delay="1500"/>
                            </p:stCondLst>
                            <p:childTnLst>
                              <p:par>
                                <p:cTn id="127" presetID="22" presetClass="entr" presetSubtype="4" fill="hold" grpId="0" nodeType="afterEffect">
                                  <p:stCondLst>
                                    <p:cond delay="0"/>
                                  </p:stCondLst>
                                  <p:childTnLst>
                                    <p:set>
                                      <p:cBhvr>
                                        <p:cTn id="128" dur="1" fill="hold">
                                          <p:stCondLst>
                                            <p:cond delay="0"/>
                                          </p:stCondLst>
                                        </p:cTn>
                                        <p:tgtEl>
                                          <p:spTgt spid="103451"/>
                                        </p:tgtEl>
                                        <p:attrNameLst>
                                          <p:attrName>style.visibility</p:attrName>
                                        </p:attrNameLst>
                                      </p:cBhvr>
                                      <p:to>
                                        <p:strVal val="visible"/>
                                      </p:to>
                                    </p:set>
                                    <p:animEffect transition="in" filter="wipe(down)">
                                      <p:cBhvr>
                                        <p:cTn id="129" dur="500"/>
                                        <p:tgtEl>
                                          <p:spTgt spid="103451"/>
                                        </p:tgtEl>
                                      </p:cBhvr>
                                    </p:animEffect>
                                  </p:childTnLst>
                                </p:cTn>
                              </p:par>
                            </p:childTnLst>
                          </p:cTn>
                        </p:par>
                        <p:par>
                          <p:cTn id="130" fill="hold" nodeType="afterGroup">
                            <p:stCondLst>
                              <p:cond delay="2000"/>
                            </p:stCondLst>
                            <p:childTnLst>
                              <p:par>
                                <p:cTn id="131" presetID="10" presetClass="entr" presetSubtype="0" fill="hold" grpId="0" nodeType="afterEffect">
                                  <p:stCondLst>
                                    <p:cond delay="0"/>
                                  </p:stCondLst>
                                  <p:childTnLst>
                                    <p:set>
                                      <p:cBhvr>
                                        <p:cTn id="132" dur="1" fill="hold">
                                          <p:stCondLst>
                                            <p:cond delay="0"/>
                                          </p:stCondLst>
                                        </p:cTn>
                                        <p:tgtEl>
                                          <p:spTgt spid="103452"/>
                                        </p:tgtEl>
                                        <p:attrNameLst>
                                          <p:attrName>style.visibility</p:attrName>
                                        </p:attrNameLst>
                                      </p:cBhvr>
                                      <p:to>
                                        <p:strVal val="visible"/>
                                      </p:to>
                                    </p:set>
                                    <p:animEffect transition="in" filter="fade">
                                      <p:cBhvr>
                                        <p:cTn id="133" dur="500"/>
                                        <p:tgtEl>
                                          <p:spTgt spid="103452"/>
                                        </p:tgtEl>
                                      </p:cBhvr>
                                    </p:animEffect>
                                  </p:childTnLst>
                                </p:cTn>
                              </p:par>
                            </p:childTnLst>
                          </p:cTn>
                        </p:par>
                        <p:par>
                          <p:cTn id="134" fill="hold" nodeType="afterGroup">
                            <p:stCondLst>
                              <p:cond delay="2500"/>
                            </p:stCondLst>
                            <p:childTnLst>
                              <p:par>
                                <p:cTn id="135" presetID="20" presetClass="entr" presetSubtype="0" fill="hold" grpId="0" nodeType="afterEffect">
                                  <p:stCondLst>
                                    <p:cond delay="0"/>
                                  </p:stCondLst>
                                  <p:childTnLst>
                                    <p:set>
                                      <p:cBhvr>
                                        <p:cTn id="136" dur="1" fill="hold">
                                          <p:stCondLst>
                                            <p:cond delay="0"/>
                                          </p:stCondLst>
                                        </p:cTn>
                                        <p:tgtEl>
                                          <p:spTgt spid="103441"/>
                                        </p:tgtEl>
                                        <p:attrNameLst>
                                          <p:attrName>style.visibility</p:attrName>
                                        </p:attrNameLst>
                                      </p:cBhvr>
                                      <p:to>
                                        <p:strVal val="visible"/>
                                      </p:to>
                                    </p:set>
                                    <p:animEffect transition="in" filter="wedge">
                                      <p:cBhvr>
                                        <p:cTn id="137" dur="500"/>
                                        <p:tgtEl>
                                          <p:spTgt spid="103441"/>
                                        </p:tgtEl>
                                      </p:cBhvr>
                                    </p:animEffect>
                                  </p:childTnLst>
                                </p:cTn>
                              </p:par>
                            </p:childTnLst>
                          </p:cTn>
                        </p:par>
                        <p:par>
                          <p:cTn id="138" fill="hold" nodeType="afterGroup">
                            <p:stCondLst>
                              <p:cond delay="3000"/>
                            </p:stCondLst>
                            <p:childTnLst>
                              <p:par>
                                <p:cTn id="139" presetID="22" presetClass="entr" presetSubtype="4" fill="hold" grpId="0" nodeType="afterEffect">
                                  <p:stCondLst>
                                    <p:cond delay="0"/>
                                  </p:stCondLst>
                                  <p:childTnLst>
                                    <p:set>
                                      <p:cBhvr>
                                        <p:cTn id="140" dur="1" fill="hold">
                                          <p:stCondLst>
                                            <p:cond delay="0"/>
                                          </p:stCondLst>
                                        </p:cTn>
                                        <p:tgtEl>
                                          <p:spTgt spid="103444"/>
                                        </p:tgtEl>
                                        <p:attrNameLst>
                                          <p:attrName>style.visibility</p:attrName>
                                        </p:attrNameLst>
                                      </p:cBhvr>
                                      <p:to>
                                        <p:strVal val="visible"/>
                                      </p:to>
                                    </p:set>
                                    <p:animEffect transition="in" filter="wipe(down)">
                                      <p:cBhvr>
                                        <p:cTn id="141" dur="500"/>
                                        <p:tgtEl>
                                          <p:spTgt spid="103444"/>
                                        </p:tgtEl>
                                      </p:cBhvr>
                                    </p:animEffect>
                                  </p:childTnLst>
                                </p:cTn>
                              </p:par>
                            </p:childTnLst>
                          </p:cTn>
                        </p:par>
                        <p:par>
                          <p:cTn id="142" fill="hold" nodeType="afterGroup">
                            <p:stCondLst>
                              <p:cond delay="3500"/>
                            </p:stCondLst>
                            <p:childTnLst>
                              <p:par>
                                <p:cTn id="143" presetID="10" presetClass="entr" presetSubtype="0" fill="hold" grpId="0" nodeType="afterEffect">
                                  <p:stCondLst>
                                    <p:cond delay="0"/>
                                  </p:stCondLst>
                                  <p:childTnLst>
                                    <p:set>
                                      <p:cBhvr>
                                        <p:cTn id="144" dur="1" fill="hold">
                                          <p:stCondLst>
                                            <p:cond delay="0"/>
                                          </p:stCondLst>
                                        </p:cTn>
                                        <p:tgtEl>
                                          <p:spTgt spid="103445"/>
                                        </p:tgtEl>
                                        <p:attrNameLst>
                                          <p:attrName>style.visibility</p:attrName>
                                        </p:attrNameLst>
                                      </p:cBhvr>
                                      <p:to>
                                        <p:strVal val="visible"/>
                                      </p:to>
                                    </p:set>
                                    <p:animEffect transition="in" filter="fade">
                                      <p:cBhvr>
                                        <p:cTn id="145" dur="500"/>
                                        <p:tgtEl>
                                          <p:spTgt spid="103445"/>
                                        </p:tgtEl>
                                      </p:cBhvr>
                                    </p:animEffect>
                                  </p:childTnLst>
                                </p:cTn>
                              </p:par>
                            </p:childTnLst>
                          </p:cTn>
                        </p:par>
                        <p:par>
                          <p:cTn id="146" fill="hold" nodeType="afterGroup">
                            <p:stCondLst>
                              <p:cond delay="4000"/>
                            </p:stCondLst>
                            <p:childTnLst>
                              <p:par>
                                <p:cTn id="147" presetID="10" presetClass="entr" presetSubtype="0" fill="hold" grpId="0" nodeType="afterEffect">
                                  <p:stCondLst>
                                    <p:cond delay="0"/>
                                  </p:stCondLst>
                                  <p:childTnLst>
                                    <p:set>
                                      <p:cBhvr>
                                        <p:cTn id="148" dur="1" fill="hold">
                                          <p:stCondLst>
                                            <p:cond delay="0"/>
                                          </p:stCondLst>
                                        </p:cTn>
                                        <p:tgtEl>
                                          <p:spTgt spid="103446"/>
                                        </p:tgtEl>
                                        <p:attrNameLst>
                                          <p:attrName>style.visibility</p:attrName>
                                        </p:attrNameLst>
                                      </p:cBhvr>
                                      <p:to>
                                        <p:strVal val="visible"/>
                                      </p:to>
                                    </p:set>
                                    <p:animEffect transition="in" filter="fade">
                                      <p:cBhvr>
                                        <p:cTn id="149" dur="500"/>
                                        <p:tgtEl>
                                          <p:spTgt spid="103446"/>
                                        </p:tgtEl>
                                      </p:cBhvr>
                                    </p:animEffect>
                                  </p:childTnLst>
                                </p:cTn>
                              </p:par>
                            </p:childTnLst>
                          </p:cTn>
                        </p:par>
                        <p:par>
                          <p:cTn id="150" fill="hold" nodeType="afterGroup">
                            <p:stCondLst>
                              <p:cond delay="4500"/>
                            </p:stCondLst>
                            <p:childTnLst>
                              <p:par>
                                <p:cTn id="151" presetID="10" presetClass="entr" presetSubtype="0" fill="hold" grpId="0" nodeType="afterEffect">
                                  <p:stCondLst>
                                    <p:cond delay="0"/>
                                  </p:stCondLst>
                                  <p:childTnLst>
                                    <p:set>
                                      <p:cBhvr>
                                        <p:cTn id="152" dur="1" fill="hold">
                                          <p:stCondLst>
                                            <p:cond delay="0"/>
                                          </p:stCondLst>
                                        </p:cTn>
                                        <p:tgtEl>
                                          <p:spTgt spid="103447"/>
                                        </p:tgtEl>
                                        <p:attrNameLst>
                                          <p:attrName>style.visibility</p:attrName>
                                        </p:attrNameLst>
                                      </p:cBhvr>
                                      <p:to>
                                        <p:strVal val="visible"/>
                                      </p:to>
                                    </p:set>
                                    <p:animEffect transition="in" filter="fade">
                                      <p:cBhvr>
                                        <p:cTn id="153" dur="500"/>
                                        <p:tgtEl>
                                          <p:spTgt spid="103447"/>
                                        </p:tgtEl>
                                      </p:cBhvr>
                                    </p:animEffect>
                                  </p:childTnLst>
                                </p:cTn>
                              </p:par>
                            </p:childTnLst>
                          </p:cTn>
                        </p:par>
                        <p:par>
                          <p:cTn id="154" fill="hold" nodeType="afterGroup">
                            <p:stCondLst>
                              <p:cond delay="5000"/>
                            </p:stCondLst>
                            <p:childTnLst>
                              <p:par>
                                <p:cTn id="155" presetID="10" presetClass="entr" presetSubtype="0" fill="hold" grpId="0" nodeType="afterEffect">
                                  <p:stCondLst>
                                    <p:cond delay="0"/>
                                  </p:stCondLst>
                                  <p:childTnLst>
                                    <p:set>
                                      <p:cBhvr>
                                        <p:cTn id="156" dur="1" fill="hold">
                                          <p:stCondLst>
                                            <p:cond delay="0"/>
                                          </p:stCondLst>
                                        </p:cTn>
                                        <p:tgtEl>
                                          <p:spTgt spid="103449"/>
                                        </p:tgtEl>
                                        <p:attrNameLst>
                                          <p:attrName>style.visibility</p:attrName>
                                        </p:attrNameLst>
                                      </p:cBhvr>
                                      <p:to>
                                        <p:strVal val="visible"/>
                                      </p:to>
                                    </p:set>
                                    <p:animEffect transition="in" filter="fade">
                                      <p:cBhvr>
                                        <p:cTn id="157" dur="500"/>
                                        <p:tgtEl>
                                          <p:spTgt spid="103449"/>
                                        </p:tgtEl>
                                      </p:cBhvr>
                                    </p:animEffect>
                                  </p:childTnLst>
                                </p:cTn>
                              </p:par>
                            </p:childTnLst>
                          </p:cTn>
                        </p:par>
                        <p:par>
                          <p:cTn id="158" fill="hold" nodeType="afterGroup">
                            <p:stCondLst>
                              <p:cond delay="5500"/>
                            </p:stCondLst>
                            <p:childTnLst>
                              <p:par>
                                <p:cTn id="159" presetID="10" presetClass="entr" presetSubtype="0" fill="hold" grpId="0" nodeType="afterEffect">
                                  <p:stCondLst>
                                    <p:cond delay="0"/>
                                  </p:stCondLst>
                                  <p:childTnLst>
                                    <p:set>
                                      <p:cBhvr>
                                        <p:cTn id="160" dur="1" fill="hold">
                                          <p:stCondLst>
                                            <p:cond delay="0"/>
                                          </p:stCondLst>
                                        </p:cTn>
                                        <p:tgtEl>
                                          <p:spTgt spid="103450"/>
                                        </p:tgtEl>
                                        <p:attrNameLst>
                                          <p:attrName>style.visibility</p:attrName>
                                        </p:attrNameLst>
                                      </p:cBhvr>
                                      <p:to>
                                        <p:strVal val="visible"/>
                                      </p:to>
                                    </p:set>
                                    <p:animEffect transition="in" filter="fade">
                                      <p:cBhvr>
                                        <p:cTn id="161" dur="500"/>
                                        <p:tgtEl>
                                          <p:spTgt spid="103450"/>
                                        </p:tgtEl>
                                      </p:cBhvr>
                                    </p:animEffect>
                                  </p:childTnLst>
                                </p:cTn>
                              </p:par>
                            </p:childTnLst>
                          </p:cTn>
                        </p:par>
                      </p:childTnLst>
                    </p:cTn>
                  </p:par>
                  <p:par>
                    <p:cTn id="162" fill="hold" nodeType="clickPar">
                      <p:stCondLst>
                        <p:cond delay="indefinite"/>
                      </p:stCondLst>
                      <p:childTnLst>
                        <p:par>
                          <p:cTn id="163" fill="hold" nodeType="withGroup">
                            <p:stCondLst>
                              <p:cond delay="0"/>
                            </p:stCondLst>
                            <p:childTnLst>
                              <p:par>
                                <p:cTn id="164" presetID="22" presetClass="entr" presetSubtype="1" fill="hold" grpId="0" nodeType="clickEffect">
                                  <p:stCondLst>
                                    <p:cond delay="0"/>
                                  </p:stCondLst>
                                  <p:childTnLst>
                                    <p:set>
                                      <p:cBhvr>
                                        <p:cTn id="165" dur="1" fill="hold">
                                          <p:stCondLst>
                                            <p:cond delay="0"/>
                                          </p:stCondLst>
                                        </p:cTn>
                                        <p:tgtEl>
                                          <p:spTgt spid="103455"/>
                                        </p:tgtEl>
                                        <p:attrNameLst>
                                          <p:attrName>style.visibility</p:attrName>
                                        </p:attrNameLst>
                                      </p:cBhvr>
                                      <p:to>
                                        <p:strVal val="visible"/>
                                      </p:to>
                                    </p:set>
                                    <p:animEffect transition="in" filter="wipe(up)">
                                      <p:cBhvr>
                                        <p:cTn id="166" dur="500"/>
                                        <p:tgtEl>
                                          <p:spTgt spid="103455"/>
                                        </p:tgtEl>
                                      </p:cBhvr>
                                    </p:animEffect>
                                  </p:childTnLst>
                                </p:cTn>
                              </p:par>
                            </p:childTnLst>
                          </p:cTn>
                        </p:par>
                      </p:childTnLst>
                    </p:cTn>
                  </p:par>
                  <p:par>
                    <p:cTn id="167" fill="hold" nodeType="clickPar">
                      <p:stCondLst>
                        <p:cond delay="indefinite"/>
                      </p:stCondLst>
                      <p:childTnLst>
                        <p:par>
                          <p:cTn id="168" fill="hold" nodeType="withGroup">
                            <p:stCondLst>
                              <p:cond delay="0"/>
                            </p:stCondLst>
                            <p:childTnLst>
                              <p:par>
                                <p:cTn id="169" presetID="22" presetClass="entr" presetSubtype="8" fill="hold" grpId="0" nodeType="clickEffect">
                                  <p:stCondLst>
                                    <p:cond delay="0"/>
                                  </p:stCondLst>
                                  <p:childTnLst>
                                    <p:set>
                                      <p:cBhvr>
                                        <p:cTn id="170" dur="1" fill="hold">
                                          <p:stCondLst>
                                            <p:cond delay="0"/>
                                          </p:stCondLst>
                                        </p:cTn>
                                        <p:tgtEl>
                                          <p:spTgt spid="103456"/>
                                        </p:tgtEl>
                                        <p:attrNameLst>
                                          <p:attrName>style.visibility</p:attrName>
                                        </p:attrNameLst>
                                      </p:cBhvr>
                                      <p:to>
                                        <p:strVal val="visible"/>
                                      </p:to>
                                    </p:set>
                                    <p:animEffect transition="in" filter="wipe(left)">
                                      <p:cBhvr>
                                        <p:cTn id="171" dur="500"/>
                                        <p:tgtEl>
                                          <p:spTgt spid="103456"/>
                                        </p:tgtEl>
                                      </p:cBhvr>
                                    </p:animEffect>
                                  </p:childTnLst>
                                </p:cTn>
                              </p:par>
                            </p:childTnLst>
                          </p:cTn>
                        </p:par>
                      </p:childTnLst>
                    </p:cTn>
                  </p:par>
                  <p:par>
                    <p:cTn id="172" fill="hold" nodeType="clickPar">
                      <p:stCondLst>
                        <p:cond delay="indefinite"/>
                      </p:stCondLst>
                      <p:childTnLst>
                        <p:par>
                          <p:cTn id="173" fill="hold" nodeType="withGroup">
                            <p:stCondLst>
                              <p:cond delay="0"/>
                            </p:stCondLst>
                            <p:childTnLst>
                              <p:par>
                                <p:cTn id="174" presetID="10" presetClass="entr" presetSubtype="0" fill="hold" grpId="0" nodeType="clickEffect">
                                  <p:stCondLst>
                                    <p:cond delay="0"/>
                                  </p:stCondLst>
                                  <p:childTnLst>
                                    <p:set>
                                      <p:cBhvr>
                                        <p:cTn id="175" dur="1" fill="hold">
                                          <p:stCondLst>
                                            <p:cond delay="0"/>
                                          </p:stCondLst>
                                        </p:cTn>
                                        <p:tgtEl>
                                          <p:spTgt spid="103448">
                                            <p:txEl>
                                              <p:pRg st="0" end="0"/>
                                            </p:txEl>
                                          </p:spTgt>
                                        </p:tgtEl>
                                        <p:attrNameLst>
                                          <p:attrName>style.visibility</p:attrName>
                                        </p:attrNameLst>
                                      </p:cBhvr>
                                      <p:to>
                                        <p:strVal val="visible"/>
                                      </p:to>
                                    </p:set>
                                    <p:animEffect transition="in" filter="fade">
                                      <p:cBhvr>
                                        <p:cTn id="176" dur="500"/>
                                        <p:tgtEl>
                                          <p:spTgt spid="103448">
                                            <p:txEl>
                                              <p:pRg st="0" end="0"/>
                                            </p:txEl>
                                          </p:spTgt>
                                        </p:tgtEl>
                                      </p:cBhvr>
                                    </p:animEffect>
                                  </p:childTnLst>
                                </p:cTn>
                              </p:par>
                            </p:childTnLst>
                          </p:cTn>
                        </p:par>
                      </p:childTnLst>
                    </p:cTn>
                  </p:par>
                  <p:par>
                    <p:cTn id="177" fill="hold" nodeType="clickPar">
                      <p:stCondLst>
                        <p:cond delay="indefinite"/>
                      </p:stCondLst>
                      <p:childTnLst>
                        <p:par>
                          <p:cTn id="178" fill="hold" nodeType="withGroup">
                            <p:stCondLst>
                              <p:cond delay="0"/>
                            </p:stCondLst>
                            <p:childTnLst>
                              <p:par>
                                <p:cTn id="179" presetID="10" presetClass="entr" presetSubtype="0" fill="hold" grpId="0" nodeType="clickEffect">
                                  <p:stCondLst>
                                    <p:cond delay="0"/>
                                  </p:stCondLst>
                                  <p:childTnLst>
                                    <p:set>
                                      <p:cBhvr>
                                        <p:cTn id="180" dur="1" fill="hold">
                                          <p:stCondLst>
                                            <p:cond delay="0"/>
                                          </p:stCondLst>
                                        </p:cTn>
                                        <p:tgtEl>
                                          <p:spTgt spid="103448">
                                            <p:txEl>
                                              <p:pRg st="1" end="1"/>
                                            </p:txEl>
                                          </p:spTgt>
                                        </p:tgtEl>
                                        <p:attrNameLst>
                                          <p:attrName>style.visibility</p:attrName>
                                        </p:attrNameLst>
                                      </p:cBhvr>
                                      <p:to>
                                        <p:strVal val="visible"/>
                                      </p:to>
                                    </p:set>
                                    <p:animEffect transition="in" filter="fade">
                                      <p:cBhvr>
                                        <p:cTn id="181" dur="500"/>
                                        <p:tgtEl>
                                          <p:spTgt spid="10344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54" grpId="0"/>
      <p:bldP spid="103455" grpId="0" animBg="1"/>
      <p:bldP spid="103426" grpId="0"/>
      <p:bldP spid="103427" grpId="0" animBg="1"/>
      <p:bldP spid="103428" grpId="0" animBg="1"/>
      <p:bldP spid="103429" grpId="0" animBg="1"/>
      <p:bldP spid="103430" grpId="0" animBg="1"/>
      <p:bldP spid="103431" grpId="0"/>
      <p:bldP spid="103433" grpId="0"/>
      <p:bldP spid="103434" grpId="0" build="p"/>
      <p:bldP spid="103435" grpId="0"/>
      <p:bldP spid="103436" grpId="0"/>
      <p:bldP spid="103437" grpId="0" animBg="1"/>
      <p:bldP spid="103438" grpId="0"/>
      <p:bldP spid="103439" grpId="0" build="p"/>
      <p:bldP spid="103440" grpId="0" animBg="1"/>
      <p:bldP spid="103441" grpId="0" animBg="1"/>
      <p:bldP spid="103442" grpId="0" animBg="1"/>
      <p:bldP spid="103443" grpId="0" animBg="1"/>
      <p:bldP spid="103444" grpId="0" animBg="1"/>
      <p:bldP spid="103445" grpId="0"/>
      <p:bldP spid="103446" grpId="0"/>
      <p:bldP spid="103447" grpId="0"/>
      <p:bldP spid="103448" grpId="0" build="p"/>
      <p:bldP spid="103449" grpId="0"/>
      <p:bldP spid="103450" grpId="0"/>
      <p:bldP spid="103451" grpId="0" animBg="1"/>
      <p:bldP spid="103452" grpId="0"/>
      <p:bldP spid="103453" grpId="0" build="p"/>
      <p:bldP spid="103456" grpId="0" animBg="1"/>
      <p:bldP spid="10343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3" name="Rectangle 5"/>
          <p:cNvSpPr>
            <a:spLocks/>
          </p:cNvSpPr>
          <p:nvPr/>
        </p:nvSpPr>
        <p:spPr bwMode="auto">
          <a:xfrm>
            <a:off x="175419" y="120651"/>
            <a:ext cx="7429500" cy="369332"/>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algn="just" defTabSz="787400" eaLnBrk="1" hangingPunct="1">
              <a:buClr>
                <a:srgbClr val="0033CC"/>
              </a:buClr>
              <a:buSzPct val="75000"/>
              <a:buFont typeface="Wingdings" charset="0"/>
              <a:buNone/>
            </a:pPr>
            <a:r>
              <a:rPr lang="en-US">
                <a:latin typeface="Arial Narrow" charset="0"/>
                <a:cs typeface="Arial" charset="0"/>
                <a:sym typeface="Arial" charset="0"/>
              </a:rPr>
              <a:t>Use Venn Diagram to test whether the argument is valid</a:t>
            </a:r>
          </a:p>
        </p:txBody>
      </p:sp>
      <p:sp>
        <p:nvSpPr>
          <p:cNvPr id="104454" name="Oval 6"/>
          <p:cNvSpPr>
            <a:spLocks noChangeArrowheads="1"/>
          </p:cNvSpPr>
          <p:nvPr/>
        </p:nvSpPr>
        <p:spPr bwMode="auto">
          <a:xfrm>
            <a:off x="7023630" y="1416051"/>
            <a:ext cx="1516856" cy="1406525"/>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4455" name="Rectangle 7"/>
          <p:cNvSpPr>
            <a:spLocks noChangeArrowheads="1"/>
          </p:cNvSpPr>
          <p:nvPr/>
        </p:nvSpPr>
        <p:spPr bwMode="auto">
          <a:xfrm>
            <a:off x="5702829" y="1187450"/>
            <a:ext cx="3467100" cy="1828800"/>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104456" name="Oval 8"/>
          <p:cNvSpPr>
            <a:spLocks noChangeArrowheads="1"/>
          </p:cNvSpPr>
          <p:nvPr/>
        </p:nvSpPr>
        <p:spPr bwMode="auto">
          <a:xfrm>
            <a:off x="6280680" y="1416051"/>
            <a:ext cx="1516856" cy="1406525"/>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4457" name="Line 9"/>
          <p:cNvSpPr>
            <a:spLocks noChangeShapeType="1"/>
          </p:cNvSpPr>
          <p:nvPr/>
        </p:nvSpPr>
        <p:spPr bwMode="auto">
          <a:xfrm flipV="1">
            <a:off x="8485452" y="1546225"/>
            <a:ext cx="1155700" cy="3048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4458" name="Text Box 10"/>
          <p:cNvSpPr txBox="1">
            <a:spLocks noChangeArrowheads="1"/>
          </p:cNvSpPr>
          <p:nvPr/>
        </p:nvSpPr>
        <p:spPr bwMode="auto">
          <a:xfrm>
            <a:off x="9118335" y="908051"/>
            <a:ext cx="1073150" cy="6254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3500" b="1">
                <a:latin typeface="Arial Narrow" charset="0"/>
                <a:cs typeface="Arial" charset="0"/>
              </a:rPr>
              <a:t>B</a:t>
            </a:r>
          </a:p>
        </p:txBody>
      </p:sp>
      <p:sp>
        <p:nvSpPr>
          <p:cNvPr id="104459" name="Text Box 11"/>
          <p:cNvSpPr txBox="1">
            <a:spLocks noChangeArrowheads="1"/>
          </p:cNvSpPr>
          <p:nvPr/>
        </p:nvSpPr>
        <p:spPr bwMode="auto">
          <a:xfrm>
            <a:off x="6528329" y="1979614"/>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1</a:t>
            </a:r>
          </a:p>
        </p:txBody>
      </p:sp>
      <p:sp>
        <p:nvSpPr>
          <p:cNvPr id="104460" name="Text Box 12"/>
          <p:cNvSpPr txBox="1">
            <a:spLocks noChangeArrowheads="1"/>
          </p:cNvSpPr>
          <p:nvPr/>
        </p:nvSpPr>
        <p:spPr bwMode="auto">
          <a:xfrm>
            <a:off x="7271279" y="1979614"/>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2</a:t>
            </a:r>
          </a:p>
        </p:txBody>
      </p:sp>
      <p:sp>
        <p:nvSpPr>
          <p:cNvPr id="104461" name="Rectangle 13"/>
          <p:cNvSpPr>
            <a:spLocks/>
          </p:cNvSpPr>
          <p:nvPr/>
        </p:nvSpPr>
        <p:spPr bwMode="auto">
          <a:xfrm>
            <a:off x="3831829" y="2290763"/>
            <a:ext cx="1171178" cy="338554"/>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algn="just" defTabSz="787400" eaLnBrk="1" hangingPunct="1">
              <a:buClr>
                <a:srgbClr val="0033CC"/>
              </a:buClr>
              <a:buSzPct val="75000"/>
              <a:buFont typeface="Wingdings" charset="0"/>
              <a:buNone/>
            </a:pPr>
            <a:r>
              <a:rPr lang="en-US" sz="2200" b="1">
                <a:solidFill>
                  <a:srgbClr val="008000"/>
                </a:solidFill>
                <a:latin typeface="Arial Black" charset="0"/>
                <a:cs typeface="Arial" charset="0"/>
                <a:sym typeface="Symbol" charset="0"/>
              </a:rPr>
              <a:t>VALID</a:t>
            </a:r>
            <a:endParaRPr lang="en-US" sz="2200" b="1">
              <a:latin typeface="Arial Black" charset="0"/>
              <a:cs typeface="Arial" charset="0"/>
              <a:sym typeface="Symbol" charset="0"/>
            </a:endParaRPr>
          </a:p>
        </p:txBody>
      </p:sp>
      <p:sp>
        <p:nvSpPr>
          <p:cNvPr id="104462" name="Text Box 14"/>
          <p:cNvSpPr txBox="1">
            <a:spLocks noChangeArrowheads="1"/>
          </p:cNvSpPr>
          <p:nvPr/>
        </p:nvSpPr>
        <p:spPr bwMode="auto">
          <a:xfrm>
            <a:off x="8014229" y="1979614"/>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3</a:t>
            </a:r>
          </a:p>
        </p:txBody>
      </p:sp>
      <p:sp>
        <p:nvSpPr>
          <p:cNvPr id="104463" name="Text Box 15"/>
          <p:cNvSpPr txBox="1">
            <a:spLocks noChangeArrowheads="1"/>
          </p:cNvSpPr>
          <p:nvPr/>
        </p:nvSpPr>
        <p:spPr bwMode="auto">
          <a:xfrm>
            <a:off x="8674629" y="2436814"/>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4</a:t>
            </a:r>
          </a:p>
        </p:txBody>
      </p:sp>
      <p:sp>
        <p:nvSpPr>
          <p:cNvPr id="104464" name="Line 16"/>
          <p:cNvSpPr>
            <a:spLocks noChangeShapeType="1"/>
          </p:cNvSpPr>
          <p:nvPr/>
        </p:nvSpPr>
        <p:spPr bwMode="auto">
          <a:xfrm>
            <a:off x="5207529" y="1568450"/>
            <a:ext cx="1155700" cy="2286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4465" name="Text Box 17"/>
          <p:cNvSpPr txBox="1">
            <a:spLocks noChangeArrowheads="1"/>
          </p:cNvSpPr>
          <p:nvPr/>
        </p:nvSpPr>
        <p:spPr bwMode="auto">
          <a:xfrm>
            <a:off x="4516173" y="947739"/>
            <a:ext cx="1403350" cy="6254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3500" b="1">
                <a:latin typeface="Arial Narrow" charset="0"/>
                <a:cs typeface="Arial" charset="0"/>
              </a:rPr>
              <a:t>A</a:t>
            </a:r>
          </a:p>
        </p:txBody>
      </p:sp>
      <p:sp>
        <p:nvSpPr>
          <p:cNvPr id="104466" name="Text Box 18"/>
          <p:cNvSpPr txBox="1">
            <a:spLocks noChangeArrowheads="1"/>
          </p:cNvSpPr>
          <p:nvPr/>
        </p:nvSpPr>
        <p:spPr bwMode="auto">
          <a:xfrm>
            <a:off x="194337" y="874714"/>
            <a:ext cx="3673475" cy="214312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marL="566738" indent="-566738">
              <a:defRPr sz="2400">
                <a:solidFill>
                  <a:schemeClr val="tx1"/>
                </a:solidFill>
                <a:latin typeface="Arial" charset="0"/>
                <a:ea typeface="ＭＳ Ｐゴシック" charset="0"/>
                <a:cs typeface="ＭＳ Ｐゴシック" charset="0"/>
              </a:defRPr>
            </a:lvl1pPr>
            <a:lvl2pPr marL="681038">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spcAft>
                <a:spcPct val="40000"/>
              </a:spcAft>
              <a:buClr>
                <a:srgbClr val="0033CC"/>
              </a:buClr>
              <a:buSzPct val="75000"/>
              <a:buFont typeface="Wingdings" charset="0"/>
              <a:buNone/>
            </a:pPr>
            <a:r>
              <a:rPr lang="en-AU" sz="2600" b="1" u="sng">
                <a:latin typeface="Arial Narrow"/>
                <a:cs typeface="Arial Narrow"/>
                <a:sym typeface="Arial" charset="0"/>
              </a:rPr>
              <a:t>Example 9</a:t>
            </a:r>
            <a:endParaRPr lang="en-US" sz="2600" b="1" u="sng">
              <a:latin typeface="Arial Narrow"/>
              <a:cs typeface="Arial Narrow"/>
              <a:sym typeface="Arial" charset="0"/>
            </a:endParaRPr>
          </a:p>
          <a:p>
            <a:pPr algn="just" eaLnBrk="1" hangingPunct="1">
              <a:buClr>
                <a:srgbClr val="0033CC"/>
              </a:buClr>
              <a:buSzPct val="75000"/>
              <a:buFont typeface="Wingdings" charset="0"/>
              <a:buNone/>
            </a:pPr>
            <a:r>
              <a:rPr lang="en-US" sz="2600" b="1">
                <a:solidFill>
                  <a:srgbClr val="FF0000"/>
                </a:solidFill>
                <a:latin typeface="Arial Narrow"/>
                <a:cs typeface="Arial Narrow"/>
                <a:sym typeface="Arial" charset="0"/>
              </a:rPr>
              <a:t>P1.	Something is not B.</a:t>
            </a:r>
          </a:p>
          <a:p>
            <a:pPr algn="just" eaLnBrk="1" hangingPunct="1">
              <a:buClr>
                <a:srgbClr val="0033CC"/>
              </a:buClr>
              <a:buSzPct val="75000"/>
              <a:buFont typeface="Wingdings" charset="0"/>
              <a:buNone/>
            </a:pPr>
            <a:r>
              <a:rPr lang="en-AU" sz="2600" b="1">
                <a:solidFill>
                  <a:srgbClr val="0000CC"/>
                </a:solidFill>
                <a:latin typeface="Arial Narrow"/>
                <a:cs typeface="Arial Narrow"/>
                <a:sym typeface="Arial" charset="0"/>
              </a:rPr>
              <a:t>P2. 	Everything is A or B.</a:t>
            </a:r>
          </a:p>
          <a:p>
            <a:pPr algn="just" eaLnBrk="1" hangingPunct="1">
              <a:buClr>
                <a:srgbClr val="0033CC"/>
              </a:buClr>
              <a:buSzPct val="75000"/>
              <a:buFont typeface="Wingdings" charset="0"/>
              <a:buNone/>
            </a:pPr>
            <a:r>
              <a:rPr lang="en-AU" sz="2600" b="1">
                <a:latin typeface="Arial Narrow"/>
                <a:cs typeface="Arial Narrow"/>
                <a:sym typeface="Arial" charset="0"/>
              </a:rPr>
              <a:t>------------------------------------</a:t>
            </a:r>
          </a:p>
          <a:p>
            <a:pPr algn="just" eaLnBrk="1" hangingPunct="1">
              <a:buClr>
                <a:srgbClr val="0033CC"/>
              </a:buClr>
              <a:buSzPct val="75000"/>
              <a:buFont typeface="Wingdings" charset="0"/>
              <a:buNone/>
            </a:pPr>
            <a:r>
              <a:rPr lang="en-AU" sz="2600" b="1">
                <a:latin typeface="Arial Narrow"/>
                <a:cs typeface="Arial Narrow"/>
                <a:sym typeface="Arial" charset="0"/>
              </a:rPr>
              <a:t>C.  	Something is A.</a:t>
            </a:r>
          </a:p>
        </p:txBody>
      </p:sp>
      <p:grpSp>
        <p:nvGrpSpPr>
          <p:cNvPr id="104467" name="Group 19"/>
          <p:cNvGrpSpPr>
            <a:grpSpLocks/>
          </p:cNvGrpSpPr>
          <p:nvPr/>
        </p:nvGrpSpPr>
        <p:grpSpPr bwMode="auto">
          <a:xfrm>
            <a:off x="5647796" y="4452938"/>
            <a:ext cx="3687233" cy="1968500"/>
            <a:chOff x="1616" y="416"/>
            <a:chExt cx="2144" cy="1240"/>
          </a:xfrm>
        </p:grpSpPr>
        <p:sp>
          <p:nvSpPr>
            <p:cNvPr id="104468" name="Freeform 20"/>
            <p:cNvSpPr>
              <a:spLocks/>
            </p:cNvSpPr>
            <p:nvPr/>
          </p:nvSpPr>
          <p:spPr bwMode="auto">
            <a:xfrm>
              <a:off x="1648" y="416"/>
              <a:ext cx="2112" cy="1240"/>
            </a:xfrm>
            <a:custGeom>
              <a:avLst/>
              <a:gdLst>
                <a:gd name="T0" fmla="*/ 176 w 2112"/>
                <a:gd name="T1" fmla="*/ 64 h 1240"/>
                <a:gd name="T2" fmla="*/ 32 w 2112"/>
                <a:gd name="T3" fmla="*/ 208 h 1240"/>
                <a:gd name="T4" fmla="*/ 320 w 2112"/>
                <a:gd name="T5" fmla="*/ 64 h 1240"/>
                <a:gd name="T6" fmla="*/ 32 w 2112"/>
                <a:gd name="T7" fmla="*/ 304 h 1240"/>
                <a:gd name="T8" fmla="*/ 512 w 2112"/>
                <a:gd name="T9" fmla="*/ 64 h 1240"/>
                <a:gd name="T10" fmla="*/ 32 w 2112"/>
                <a:gd name="T11" fmla="*/ 448 h 1240"/>
                <a:gd name="T12" fmla="*/ 656 w 2112"/>
                <a:gd name="T13" fmla="*/ 64 h 1240"/>
                <a:gd name="T14" fmla="*/ 32 w 2112"/>
                <a:gd name="T15" fmla="*/ 544 h 1240"/>
                <a:gd name="T16" fmla="*/ 848 w 2112"/>
                <a:gd name="T17" fmla="*/ 64 h 1240"/>
                <a:gd name="T18" fmla="*/ 800 w 2112"/>
                <a:gd name="T19" fmla="*/ 160 h 1240"/>
                <a:gd name="T20" fmla="*/ 1040 w 2112"/>
                <a:gd name="T21" fmla="*/ 112 h 1240"/>
                <a:gd name="T22" fmla="*/ 992 w 2112"/>
                <a:gd name="T23" fmla="*/ 208 h 1240"/>
                <a:gd name="T24" fmla="*/ 1232 w 2112"/>
                <a:gd name="T25" fmla="*/ 64 h 1240"/>
                <a:gd name="T26" fmla="*/ 1184 w 2112"/>
                <a:gd name="T27" fmla="*/ 208 h 1240"/>
                <a:gd name="T28" fmla="*/ 1424 w 2112"/>
                <a:gd name="T29" fmla="*/ 64 h 1240"/>
                <a:gd name="T30" fmla="*/ 1328 w 2112"/>
                <a:gd name="T31" fmla="*/ 208 h 1240"/>
                <a:gd name="T32" fmla="*/ 1616 w 2112"/>
                <a:gd name="T33" fmla="*/ 64 h 1240"/>
                <a:gd name="T34" fmla="*/ 1472 w 2112"/>
                <a:gd name="T35" fmla="*/ 256 h 1240"/>
                <a:gd name="T36" fmla="*/ 1760 w 2112"/>
                <a:gd name="T37" fmla="*/ 64 h 1240"/>
                <a:gd name="T38" fmla="*/ 1568 w 2112"/>
                <a:gd name="T39" fmla="*/ 352 h 1240"/>
                <a:gd name="T40" fmla="*/ 1904 w 2112"/>
                <a:gd name="T41" fmla="*/ 64 h 1240"/>
                <a:gd name="T42" fmla="*/ 1616 w 2112"/>
                <a:gd name="T43" fmla="*/ 400 h 1240"/>
                <a:gd name="T44" fmla="*/ 2000 w 2112"/>
                <a:gd name="T45" fmla="*/ 112 h 1240"/>
                <a:gd name="T46" fmla="*/ 1664 w 2112"/>
                <a:gd name="T47" fmla="*/ 496 h 1240"/>
                <a:gd name="T48" fmla="*/ 2000 w 2112"/>
                <a:gd name="T49" fmla="*/ 256 h 1240"/>
                <a:gd name="T50" fmla="*/ 1712 w 2112"/>
                <a:gd name="T51" fmla="*/ 592 h 1240"/>
                <a:gd name="T52" fmla="*/ 2000 w 2112"/>
                <a:gd name="T53" fmla="*/ 448 h 1240"/>
                <a:gd name="T54" fmla="*/ 1664 w 2112"/>
                <a:gd name="T55" fmla="*/ 784 h 1240"/>
                <a:gd name="T56" fmla="*/ 2048 w 2112"/>
                <a:gd name="T57" fmla="*/ 544 h 1240"/>
                <a:gd name="T58" fmla="*/ 1280 w 2112"/>
                <a:gd name="T59" fmla="*/ 1216 h 1240"/>
                <a:gd name="T60" fmla="*/ 2048 w 2112"/>
                <a:gd name="T61" fmla="*/ 688 h 1240"/>
                <a:gd name="T62" fmla="*/ 1520 w 2112"/>
                <a:gd name="T63" fmla="*/ 1168 h 1240"/>
                <a:gd name="T64" fmla="*/ 2000 w 2112"/>
                <a:gd name="T65" fmla="*/ 880 h 1240"/>
                <a:gd name="T66" fmla="*/ 1664 w 2112"/>
                <a:gd name="T67" fmla="*/ 1168 h 1240"/>
                <a:gd name="T68" fmla="*/ 2048 w 2112"/>
                <a:gd name="T69" fmla="*/ 976 h 1240"/>
                <a:gd name="T70" fmla="*/ 1808 w 2112"/>
                <a:gd name="T71" fmla="*/ 1216 h 1240"/>
                <a:gd name="T72" fmla="*/ 2048 w 2112"/>
                <a:gd name="T73" fmla="*/ 1120 h 1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12" h="1240">
                  <a:moveTo>
                    <a:pt x="176" y="64"/>
                  </a:moveTo>
                  <a:cubicBezTo>
                    <a:pt x="92" y="136"/>
                    <a:pt x="8" y="208"/>
                    <a:pt x="32" y="208"/>
                  </a:cubicBezTo>
                  <a:cubicBezTo>
                    <a:pt x="56" y="208"/>
                    <a:pt x="320" y="48"/>
                    <a:pt x="320" y="64"/>
                  </a:cubicBezTo>
                  <a:cubicBezTo>
                    <a:pt x="320" y="80"/>
                    <a:pt x="0" y="304"/>
                    <a:pt x="32" y="304"/>
                  </a:cubicBezTo>
                  <a:cubicBezTo>
                    <a:pt x="64" y="304"/>
                    <a:pt x="512" y="40"/>
                    <a:pt x="512" y="64"/>
                  </a:cubicBezTo>
                  <a:cubicBezTo>
                    <a:pt x="512" y="88"/>
                    <a:pt x="8" y="448"/>
                    <a:pt x="32" y="448"/>
                  </a:cubicBezTo>
                  <a:cubicBezTo>
                    <a:pt x="56" y="448"/>
                    <a:pt x="656" y="48"/>
                    <a:pt x="656" y="64"/>
                  </a:cubicBezTo>
                  <a:cubicBezTo>
                    <a:pt x="656" y="80"/>
                    <a:pt x="0" y="544"/>
                    <a:pt x="32" y="544"/>
                  </a:cubicBezTo>
                  <a:cubicBezTo>
                    <a:pt x="64" y="544"/>
                    <a:pt x="720" y="128"/>
                    <a:pt x="848" y="64"/>
                  </a:cubicBezTo>
                  <a:cubicBezTo>
                    <a:pt x="976" y="0"/>
                    <a:pt x="768" y="152"/>
                    <a:pt x="800" y="160"/>
                  </a:cubicBezTo>
                  <a:cubicBezTo>
                    <a:pt x="832" y="168"/>
                    <a:pt x="1008" y="104"/>
                    <a:pt x="1040" y="112"/>
                  </a:cubicBezTo>
                  <a:cubicBezTo>
                    <a:pt x="1072" y="120"/>
                    <a:pt x="960" y="216"/>
                    <a:pt x="992" y="208"/>
                  </a:cubicBezTo>
                  <a:cubicBezTo>
                    <a:pt x="1024" y="200"/>
                    <a:pt x="1200" y="64"/>
                    <a:pt x="1232" y="64"/>
                  </a:cubicBezTo>
                  <a:cubicBezTo>
                    <a:pt x="1264" y="64"/>
                    <a:pt x="1152" y="208"/>
                    <a:pt x="1184" y="208"/>
                  </a:cubicBezTo>
                  <a:cubicBezTo>
                    <a:pt x="1216" y="208"/>
                    <a:pt x="1400" y="64"/>
                    <a:pt x="1424" y="64"/>
                  </a:cubicBezTo>
                  <a:cubicBezTo>
                    <a:pt x="1448" y="64"/>
                    <a:pt x="1296" y="208"/>
                    <a:pt x="1328" y="208"/>
                  </a:cubicBezTo>
                  <a:cubicBezTo>
                    <a:pt x="1360" y="208"/>
                    <a:pt x="1592" y="56"/>
                    <a:pt x="1616" y="64"/>
                  </a:cubicBezTo>
                  <a:cubicBezTo>
                    <a:pt x="1640" y="72"/>
                    <a:pt x="1448" y="256"/>
                    <a:pt x="1472" y="256"/>
                  </a:cubicBezTo>
                  <a:cubicBezTo>
                    <a:pt x="1496" y="256"/>
                    <a:pt x="1744" y="48"/>
                    <a:pt x="1760" y="64"/>
                  </a:cubicBezTo>
                  <a:cubicBezTo>
                    <a:pt x="1776" y="80"/>
                    <a:pt x="1544" y="352"/>
                    <a:pt x="1568" y="352"/>
                  </a:cubicBezTo>
                  <a:cubicBezTo>
                    <a:pt x="1592" y="352"/>
                    <a:pt x="1896" y="56"/>
                    <a:pt x="1904" y="64"/>
                  </a:cubicBezTo>
                  <a:cubicBezTo>
                    <a:pt x="1912" y="72"/>
                    <a:pt x="1600" y="392"/>
                    <a:pt x="1616" y="400"/>
                  </a:cubicBezTo>
                  <a:cubicBezTo>
                    <a:pt x="1632" y="408"/>
                    <a:pt x="1992" y="96"/>
                    <a:pt x="2000" y="112"/>
                  </a:cubicBezTo>
                  <a:cubicBezTo>
                    <a:pt x="2008" y="128"/>
                    <a:pt x="1664" y="472"/>
                    <a:pt x="1664" y="496"/>
                  </a:cubicBezTo>
                  <a:cubicBezTo>
                    <a:pt x="1664" y="520"/>
                    <a:pt x="1992" y="240"/>
                    <a:pt x="2000" y="256"/>
                  </a:cubicBezTo>
                  <a:cubicBezTo>
                    <a:pt x="2008" y="272"/>
                    <a:pt x="1712" y="560"/>
                    <a:pt x="1712" y="592"/>
                  </a:cubicBezTo>
                  <a:cubicBezTo>
                    <a:pt x="1712" y="624"/>
                    <a:pt x="2008" y="416"/>
                    <a:pt x="2000" y="448"/>
                  </a:cubicBezTo>
                  <a:cubicBezTo>
                    <a:pt x="1992" y="480"/>
                    <a:pt x="1656" y="768"/>
                    <a:pt x="1664" y="784"/>
                  </a:cubicBezTo>
                  <a:cubicBezTo>
                    <a:pt x="1672" y="800"/>
                    <a:pt x="2112" y="472"/>
                    <a:pt x="2048" y="544"/>
                  </a:cubicBezTo>
                  <a:cubicBezTo>
                    <a:pt x="1984" y="616"/>
                    <a:pt x="1280" y="1192"/>
                    <a:pt x="1280" y="1216"/>
                  </a:cubicBezTo>
                  <a:cubicBezTo>
                    <a:pt x="1280" y="1240"/>
                    <a:pt x="2008" y="696"/>
                    <a:pt x="2048" y="688"/>
                  </a:cubicBezTo>
                  <a:cubicBezTo>
                    <a:pt x="2088" y="680"/>
                    <a:pt x="1528" y="1136"/>
                    <a:pt x="1520" y="1168"/>
                  </a:cubicBezTo>
                  <a:cubicBezTo>
                    <a:pt x="1512" y="1200"/>
                    <a:pt x="1976" y="880"/>
                    <a:pt x="2000" y="880"/>
                  </a:cubicBezTo>
                  <a:cubicBezTo>
                    <a:pt x="2024" y="880"/>
                    <a:pt x="1656" y="1152"/>
                    <a:pt x="1664" y="1168"/>
                  </a:cubicBezTo>
                  <a:cubicBezTo>
                    <a:pt x="1672" y="1184"/>
                    <a:pt x="2024" y="968"/>
                    <a:pt x="2048" y="976"/>
                  </a:cubicBezTo>
                  <a:cubicBezTo>
                    <a:pt x="2072" y="984"/>
                    <a:pt x="1808" y="1192"/>
                    <a:pt x="1808" y="1216"/>
                  </a:cubicBezTo>
                  <a:cubicBezTo>
                    <a:pt x="1808" y="1240"/>
                    <a:pt x="1928" y="1180"/>
                    <a:pt x="2048" y="1120"/>
                  </a:cubicBezTo>
                </a:path>
              </a:pathLst>
            </a:custGeom>
            <a:noFill/>
            <a:ln w="57150" cap="flat" cmpd="sng">
              <a:solidFill>
                <a:srgbClr val="0000FF">
                  <a:alpha val="70000"/>
                </a:srgbClr>
              </a:solidFill>
              <a:prstDash val="solid"/>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GB"/>
            </a:p>
          </p:txBody>
        </p:sp>
        <p:sp>
          <p:nvSpPr>
            <p:cNvPr id="104469" name="Freeform 21"/>
            <p:cNvSpPr>
              <a:spLocks/>
            </p:cNvSpPr>
            <p:nvPr/>
          </p:nvSpPr>
          <p:spPr bwMode="auto">
            <a:xfrm>
              <a:off x="1616" y="792"/>
              <a:ext cx="1336" cy="856"/>
            </a:xfrm>
            <a:custGeom>
              <a:avLst/>
              <a:gdLst>
                <a:gd name="T0" fmla="*/ 64 w 1336"/>
                <a:gd name="T1" fmla="*/ 216 h 856"/>
                <a:gd name="T2" fmla="*/ 448 w 1336"/>
                <a:gd name="T3" fmla="*/ 24 h 856"/>
                <a:gd name="T4" fmla="*/ 64 w 1336"/>
                <a:gd name="T5" fmla="*/ 360 h 856"/>
                <a:gd name="T6" fmla="*/ 400 w 1336"/>
                <a:gd name="T7" fmla="*/ 168 h 856"/>
                <a:gd name="T8" fmla="*/ 64 w 1336"/>
                <a:gd name="T9" fmla="*/ 456 h 856"/>
                <a:gd name="T10" fmla="*/ 400 w 1336"/>
                <a:gd name="T11" fmla="*/ 312 h 856"/>
                <a:gd name="T12" fmla="*/ 64 w 1336"/>
                <a:gd name="T13" fmla="*/ 600 h 856"/>
                <a:gd name="T14" fmla="*/ 400 w 1336"/>
                <a:gd name="T15" fmla="*/ 456 h 856"/>
                <a:gd name="T16" fmla="*/ 64 w 1336"/>
                <a:gd name="T17" fmla="*/ 696 h 856"/>
                <a:gd name="T18" fmla="*/ 448 w 1336"/>
                <a:gd name="T19" fmla="*/ 552 h 856"/>
                <a:gd name="T20" fmla="*/ 16 w 1336"/>
                <a:gd name="T21" fmla="*/ 840 h 856"/>
                <a:gd name="T22" fmla="*/ 544 w 1336"/>
                <a:gd name="T23" fmla="*/ 600 h 856"/>
                <a:gd name="T24" fmla="*/ 256 w 1336"/>
                <a:gd name="T25" fmla="*/ 840 h 856"/>
                <a:gd name="T26" fmla="*/ 592 w 1336"/>
                <a:gd name="T27" fmla="*/ 648 h 856"/>
                <a:gd name="T28" fmla="*/ 448 w 1336"/>
                <a:gd name="T29" fmla="*/ 840 h 856"/>
                <a:gd name="T30" fmla="*/ 688 w 1336"/>
                <a:gd name="T31" fmla="*/ 744 h 856"/>
                <a:gd name="T32" fmla="*/ 640 w 1336"/>
                <a:gd name="T33" fmla="*/ 840 h 856"/>
                <a:gd name="T34" fmla="*/ 832 w 1336"/>
                <a:gd name="T35" fmla="*/ 744 h 856"/>
                <a:gd name="T36" fmla="*/ 784 w 1336"/>
                <a:gd name="T37" fmla="*/ 840 h 856"/>
                <a:gd name="T38" fmla="*/ 1024 w 1336"/>
                <a:gd name="T39" fmla="*/ 696 h 856"/>
                <a:gd name="T40" fmla="*/ 976 w 1336"/>
                <a:gd name="T41" fmla="*/ 792 h 856"/>
                <a:gd name="T42" fmla="*/ 1120 w 1336"/>
                <a:gd name="T43" fmla="*/ 696 h 856"/>
                <a:gd name="T44" fmla="*/ 1072 w 1336"/>
                <a:gd name="T45" fmla="*/ 792 h 856"/>
                <a:gd name="T46" fmla="*/ 1216 w 1336"/>
                <a:gd name="T47" fmla="*/ 744 h 856"/>
                <a:gd name="T48" fmla="*/ 1168 w 1336"/>
                <a:gd name="T49" fmla="*/ 840 h 856"/>
                <a:gd name="T50" fmla="*/ 1312 w 1336"/>
                <a:gd name="T51" fmla="*/ 744 h 856"/>
                <a:gd name="T52" fmla="*/ 1312 w 1336"/>
                <a:gd name="T53" fmla="*/ 84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36" h="856">
                  <a:moveTo>
                    <a:pt x="64" y="216"/>
                  </a:moveTo>
                  <a:cubicBezTo>
                    <a:pt x="256" y="108"/>
                    <a:pt x="448" y="0"/>
                    <a:pt x="448" y="24"/>
                  </a:cubicBezTo>
                  <a:cubicBezTo>
                    <a:pt x="448" y="48"/>
                    <a:pt x="72" y="336"/>
                    <a:pt x="64" y="360"/>
                  </a:cubicBezTo>
                  <a:cubicBezTo>
                    <a:pt x="56" y="384"/>
                    <a:pt x="400" y="152"/>
                    <a:pt x="400" y="168"/>
                  </a:cubicBezTo>
                  <a:cubicBezTo>
                    <a:pt x="400" y="184"/>
                    <a:pt x="64" y="432"/>
                    <a:pt x="64" y="456"/>
                  </a:cubicBezTo>
                  <a:cubicBezTo>
                    <a:pt x="64" y="480"/>
                    <a:pt x="400" y="288"/>
                    <a:pt x="400" y="312"/>
                  </a:cubicBezTo>
                  <a:cubicBezTo>
                    <a:pt x="400" y="336"/>
                    <a:pt x="64" y="576"/>
                    <a:pt x="64" y="600"/>
                  </a:cubicBezTo>
                  <a:cubicBezTo>
                    <a:pt x="64" y="624"/>
                    <a:pt x="400" y="440"/>
                    <a:pt x="400" y="456"/>
                  </a:cubicBezTo>
                  <a:cubicBezTo>
                    <a:pt x="400" y="472"/>
                    <a:pt x="56" y="680"/>
                    <a:pt x="64" y="696"/>
                  </a:cubicBezTo>
                  <a:cubicBezTo>
                    <a:pt x="72" y="712"/>
                    <a:pt x="456" y="528"/>
                    <a:pt x="448" y="552"/>
                  </a:cubicBezTo>
                  <a:cubicBezTo>
                    <a:pt x="440" y="576"/>
                    <a:pt x="0" y="832"/>
                    <a:pt x="16" y="840"/>
                  </a:cubicBezTo>
                  <a:cubicBezTo>
                    <a:pt x="32" y="848"/>
                    <a:pt x="504" y="600"/>
                    <a:pt x="544" y="600"/>
                  </a:cubicBezTo>
                  <a:cubicBezTo>
                    <a:pt x="584" y="600"/>
                    <a:pt x="248" y="832"/>
                    <a:pt x="256" y="840"/>
                  </a:cubicBezTo>
                  <a:cubicBezTo>
                    <a:pt x="264" y="848"/>
                    <a:pt x="560" y="648"/>
                    <a:pt x="592" y="648"/>
                  </a:cubicBezTo>
                  <a:cubicBezTo>
                    <a:pt x="624" y="648"/>
                    <a:pt x="432" y="824"/>
                    <a:pt x="448" y="840"/>
                  </a:cubicBezTo>
                  <a:cubicBezTo>
                    <a:pt x="464" y="856"/>
                    <a:pt x="656" y="744"/>
                    <a:pt x="688" y="744"/>
                  </a:cubicBezTo>
                  <a:cubicBezTo>
                    <a:pt x="720" y="744"/>
                    <a:pt x="616" y="840"/>
                    <a:pt x="640" y="840"/>
                  </a:cubicBezTo>
                  <a:cubicBezTo>
                    <a:pt x="664" y="840"/>
                    <a:pt x="808" y="744"/>
                    <a:pt x="832" y="744"/>
                  </a:cubicBezTo>
                  <a:cubicBezTo>
                    <a:pt x="856" y="744"/>
                    <a:pt x="752" y="848"/>
                    <a:pt x="784" y="840"/>
                  </a:cubicBezTo>
                  <a:cubicBezTo>
                    <a:pt x="816" y="832"/>
                    <a:pt x="992" y="704"/>
                    <a:pt x="1024" y="696"/>
                  </a:cubicBezTo>
                  <a:cubicBezTo>
                    <a:pt x="1056" y="688"/>
                    <a:pt x="960" y="792"/>
                    <a:pt x="976" y="792"/>
                  </a:cubicBezTo>
                  <a:cubicBezTo>
                    <a:pt x="992" y="792"/>
                    <a:pt x="1104" y="696"/>
                    <a:pt x="1120" y="696"/>
                  </a:cubicBezTo>
                  <a:cubicBezTo>
                    <a:pt x="1136" y="696"/>
                    <a:pt x="1056" y="784"/>
                    <a:pt x="1072" y="792"/>
                  </a:cubicBezTo>
                  <a:cubicBezTo>
                    <a:pt x="1088" y="800"/>
                    <a:pt x="1200" y="736"/>
                    <a:pt x="1216" y="744"/>
                  </a:cubicBezTo>
                  <a:cubicBezTo>
                    <a:pt x="1232" y="752"/>
                    <a:pt x="1152" y="840"/>
                    <a:pt x="1168" y="840"/>
                  </a:cubicBezTo>
                  <a:cubicBezTo>
                    <a:pt x="1184" y="840"/>
                    <a:pt x="1288" y="744"/>
                    <a:pt x="1312" y="744"/>
                  </a:cubicBezTo>
                  <a:cubicBezTo>
                    <a:pt x="1336" y="744"/>
                    <a:pt x="1324" y="792"/>
                    <a:pt x="1312" y="840"/>
                  </a:cubicBezTo>
                </a:path>
              </a:pathLst>
            </a:custGeom>
            <a:noFill/>
            <a:ln w="57150" cap="flat" cmpd="sng">
              <a:solidFill>
                <a:srgbClr val="0000FF">
                  <a:alpha val="70000"/>
                </a:srgbClr>
              </a:solidFill>
              <a:prstDash val="solid"/>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GB"/>
            </a:p>
          </p:txBody>
        </p:sp>
      </p:grpSp>
      <p:sp>
        <p:nvSpPr>
          <p:cNvPr id="104470" name="Oval 22"/>
          <p:cNvSpPr>
            <a:spLocks noChangeArrowheads="1"/>
          </p:cNvSpPr>
          <p:nvPr/>
        </p:nvSpPr>
        <p:spPr bwMode="auto">
          <a:xfrm>
            <a:off x="7023630" y="4757739"/>
            <a:ext cx="1516856" cy="1406525"/>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4471" name="Rectangle 23"/>
          <p:cNvSpPr>
            <a:spLocks noChangeArrowheads="1"/>
          </p:cNvSpPr>
          <p:nvPr/>
        </p:nvSpPr>
        <p:spPr bwMode="auto">
          <a:xfrm>
            <a:off x="5702829" y="4529138"/>
            <a:ext cx="3467100" cy="1828800"/>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104472" name="Oval 24"/>
          <p:cNvSpPr>
            <a:spLocks noChangeArrowheads="1"/>
          </p:cNvSpPr>
          <p:nvPr/>
        </p:nvSpPr>
        <p:spPr bwMode="auto">
          <a:xfrm>
            <a:off x="6280680" y="4757739"/>
            <a:ext cx="1516856" cy="1406525"/>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4473" name="Line 25"/>
          <p:cNvSpPr>
            <a:spLocks noChangeShapeType="1"/>
          </p:cNvSpPr>
          <p:nvPr/>
        </p:nvSpPr>
        <p:spPr bwMode="auto">
          <a:xfrm flipV="1">
            <a:off x="8485453" y="4875213"/>
            <a:ext cx="1167739" cy="3175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4474" name="Text Box 26"/>
          <p:cNvSpPr txBox="1">
            <a:spLocks noChangeArrowheads="1"/>
          </p:cNvSpPr>
          <p:nvPr/>
        </p:nvSpPr>
        <p:spPr bwMode="auto">
          <a:xfrm>
            <a:off x="9118335" y="4249739"/>
            <a:ext cx="1073150" cy="6254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3500" b="1">
                <a:latin typeface="Arial Narrow" charset="0"/>
                <a:cs typeface="Arial" charset="0"/>
              </a:rPr>
              <a:t>B</a:t>
            </a:r>
          </a:p>
        </p:txBody>
      </p:sp>
      <p:sp>
        <p:nvSpPr>
          <p:cNvPr id="104475" name="Text Box 27"/>
          <p:cNvSpPr txBox="1">
            <a:spLocks noChangeArrowheads="1"/>
          </p:cNvSpPr>
          <p:nvPr/>
        </p:nvSpPr>
        <p:spPr bwMode="auto">
          <a:xfrm>
            <a:off x="6528329" y="5321300"/>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1</a:t>
            </a:r>
          </a:p>
        </p:txBody>
      </p:sp>
      <p:sp>
        <p:nvSpPr>
          <p:cNvPr id="104476" name="Text Box 28"/>
          <p:cNvSpPr txBox="1">
            <a:spLocks noChangeArrowheads="1"/>
          </p:cNvSpPr>
          <p:nvPr/>
        </p:nvSpPr>
        <p:spPr bwMode="auto">
          <a:xfrm>
            <a:off x="7271279" y="5321300"/>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2</a:t>
            </a:r>
          </a:p>
        </p:txBody>
      </p:sp>
      <p:sp>
        <p:nvSpPr>
          <p:cNvPr id="104477" name="Rectangle 29"/>
          <p:cNvSpPr>
            <a:spLocks/>
          </p:cNvSpPr>
          <p:nvPr/>
        </p:nvSpPr>
        <p:spPr bwMode="auto">
          <a:xfrm>
            <a:off x="3783674" y="5632451"/>
            <a:ext cx="1484180" cy="338554"/>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algn="just" defTabSz="787400" eaLnBrk="1" hangingPunct="1">
              <a:buClr>
                <a:srgbClr val="0033CC"/>
              </a:buClr>
              <a:buSzPct val="75000"/>
              <a:buFont typeface="Wingdings" charset="0"/>
              <a:buNone/>
            </a:pPr>
            <a:r>
              <a:rPr lang="en-US" sz="2200" b="1">
                <a:solidFill>
                  <a:srgbClr val="008000"/>
                </a:solidFill>
                <a:latin typeface="Arial Black" charset="0"/>
                <a:cs typeface="Arial" charset="0"/>
                <a:sym typeface="Symbol" charset="0"/>
              </a:rPr>
              <a:t>INVALID</a:t>
            </a:r>
            <a:endParaRPr lang="en-US" sz="2200" b="1">
              <a:latin typeface="Arial Black" charset="0"/>
              <a:cs typeface="Arial" charset="0"/>
              <a:sym typeface="Symbol" charset="0"/>
            </a:endParaRPr>
          </a:p>
        </p:txBody>
      </p:sp>
      <p:sp>
        <p:nvSpPr>
          <p:cNvPr id="104478" name="Text Box 30"/>
          <p:cNvSpPr txBox="1">
            <a:spLocks noChangeArrowheads="1"/>
          </p:cNvSpPr>
          <p:nvPr/>
        </p:nvSpPr>
        <p:spPr bwMode="auto">
          <a:xfrm>
            <a:off x="8014229" y="5321300"/>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3</a:t>
            </a:r>
          </a:p>
        </p:txBody>
      </p:sp>
      <p:sp>
        <p:nvSpPr>
          <p:cNvPr id="104479" name="Text Box 31"/>
          <p:cNvSpPr txBox="1">
            <a:spLocks noChangeArrowheads="1"/>
          </p:cNvSpPr>
          <p:nvPr/>
        </p:nvSpPr>
        <p:spPr bwMode="auto">
          <a:xfrm>
            <a:off x="8674629" y="5778500"/>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4</a:t>
            </a:r>
          </a:p>
        </p:txBody>
      </p:sp>
      <p:sp>
        <p:nvSpPr>
          <p:cNvPr id="104480" name="Line 32"/>
          <p:cNvSpPr>
            <a:spLocks noChangeShapeType="1"/>
          </p:cNvSpPr>
          <p:nvPr/>
        </p:nvSpPr>
        <p:spPr bwMode="auto">
          <a:xfrm>
            <a:off x="5207529" y="4910138"/>
            <a:ext cx="1155700" cy="2286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4481" name="Text Box 33"/>
          <p:cNvSpPr txBox="1">
            <a:spLocks noChangeArrowheads="1"/>
          </p:cNvSpPr>
          <p:nvPr/>
        </p:nvSpPr>
        <p:spPr bwMode="auto">
          <a:xfrm>
            <a:off x="4516173" y="4289426"/>
            <a:ext cx="1403350" cy="6254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3500" b="1">
                <a:latin typeface="Arial Narrow" charset="0"/>
                <a:cs typeface="Arial" charset="0"/>
              </a:rPr>
              <a:t>A</a:t>
            </a:r>
          </a:p>
        </p:txBody>
      </p:sp>
      <p:sp>
        <p:nvSpPr>
          <p:cNvPr id="104482" name="Text Box 34"/>
          <p:cNvSpPr txBox="1">
            <a:spLocks noChangeArrowheads="1"/>
          </p:cNvSpPr>
          <p:nvPr/>
        </p:nvSpPr>
        <p:spPr bwMode="auto">
          <a:xfrm>
            <a:off x="194337" y="4216401"/>
            <a:ext cx="3673475" cy="214312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marL="566738" indent="-566738">
              <a:defRPr sz="2400">
                <a:solidFill>
                  <a:schemeClr val="tx1"/>
                </a:solidFill>
                <a:latin typeface="Arial" charset="0"/>
                <a:ea typeface="ＭＳ Ｐゴシック" charset="0"/>
                <a:cs typeface="ＭＳ Ｐゴシック" charset="0"/>
              </a:defRPr>
            </a:lvl1pPr>
            <a:lvl2pPr marL="681038">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spcAft>
                <a:spcPct val="40000"/>
              </a:spcAft>
              <a:buClr>
                <a:srgbClr val="0033CC"/>
              </a:buClr>
              <a:buSzPct val="75000"/>
              <a:buFont typeface="Wingdings" charset="0"/>
              <a:buNone/>
            </a:pPr>
            <a:r>
              <a:rPr lang="en-US" sz="2600" b="1" u="sng">
                <a:latin typeface="Arial Narrow"/>
                <a:cs typeface="Arial Narrow"/>
                <a:sym typeface="Arial" charset="0"/>
              </a:rPr>
              <a:t>Example 10</a:t>
            </a:r>
          </a:p>
          <a:p>
            <a:pPr algn="just" eaLnBrk="1" hangingPunct="1">
              <a:buClr>
                <a:srgbClr val="0033CC"/>
              </a:buClr>
              <a:buSzPct val="75000"/>
              <a:buFont typeface="Wingdings" charset="0"/>
              <a:buNone/>
            </a:pPr>
            <a:r>
              <a:rPr lang="en-US" sz="2600" b="1">
                <a:solidFill>
                  <a:srgbClr val="FF0000"/>
                </a:solidFill>
                <a:latin typeface="Arial Narrow"/>
                <a:cs typeface="Arial Narrow"/>
                <a:sym typeface="Arial" charset="0"/>
              </a:rPr>
              <a:t>P1.	Something is B.</a:t>
            </a:r>
          </a:p>
          <a:p>
            <a:pPr algn="just" eaLnBrk="1" hangingPunct="1">
              <a:buClr>
                <a:srgbClr val="0033CC"/>
              </a:buClr>
              <a:buSzPct val="75000"/>
              <a:buFont typeface="Wingdings" charset="0"/>
              <a:buNone/>
            </a:pPr>
            <a:r>
              <a:rPr lang="en-AU" sz="2600" b="1">
                <a:solidFill>
                  <a:srgbClr val="0000CC"/>
                </a:solidFill>
                <a:latin typeface="Arial Narrow"/>
                <a:cs typeface="Arial Narrow"/>
                <a:sym typeface="Arial" charset="0"/>
              </a:rPr>
              <a:t>P2. 	Everything is A or B.</a:t>
            </a:r>
          </a:p>
          <a:p>
            <a:pPr algn="just" eaLnBrk="1" hangingPunct="1">
              <a:buClr>
                <a:srgbClr val="0033CC"/>
              </a:buClr>
              <a:buSzPct val="75000"/>
              <a:buFont typeface="Wingdings" charset="0"/>
              <a:buNone/>
            </a:pPr>
            <a:r>
              <a:rPr lang="en-AU" sz="2600" b="1">
                <a:latin typeface="Arial Narrow"/>
                <a:cs typeface="Arial Narrow"/>
                <a:sym typeface="Arial" charset="0"/>
              </a:rPr>
              <a:t>------------------------------------</a:t>
            </a:r>
          </a:p>
          <a:p>
            <a:pPr algn="just" eaLnBrk="1" hangingPunct="1">
              <a:buClr>
                <a:srgbClr val="0033CC"/>
              </a:buClr>
              <a:buSzPct val="75000"/>
              <a:buFont typeface="Wingdings" charset="0"/>
              <a:buNone/>
            </a:pPr>
            <a:r>
              <a:rPr lang="en-AU" sz="2600" b="1">
                <a:latin typeface="Arial Narrow"/>
                <a:cs typeface="Arial Narrow"/>
                <a:sym typeface="Arial" charset="0"/>
              </a:rPr>
              <a:t>C.  	Something is not A.</a:t>
            </a:r>
          </a:p>
        </p:txBody>
      </p:sp>
      <p:sp>
        <p:nvSpPr>
          <p:cNvPr id="104483" name="Freeform 35"/>
          <p:cNvSpPr>
            <a:spLocks/>
          </p:cNvSpPr>
          <p:nvPr/>
        </p:nvSpPr>
        <p:spPr bwMode="auto">
          <a:xfrm>
            <a:off x="5919523" y="1909764"/>
            <a:ext cx="701675" cy="600075"/>
          </a:xfrm>
          <a:custGeom>
            <a:avLst/>
            <a:gdLst>
              <a:gd name="T0" fmla="*/ 0 w 285"/>
              <a:gd name="T1" fmla="*/ 131 h 356"/>
              <a:gd name="T2" fmla="*/ 95 w 285"/>
              <a:gd name="T3" fmla="*/ 356 h 356"/>
              <a:gd name="T4" fmla="*/ 285 w 285"/>
              <a:gd name="T5" fmla="*/ 0 h 356"/>
            </a:gdLst>
            <a:ahLst/>
            <a:cxnLst>
              <a:cxn ang="0">
                <a:pos x="T0" y="T1"/>
              </a:cxn>
              <a:cxn ang="0">
                <a:pos x="T2" y="T3"/>
              </a:cxn>
              <a:cxn ang="0">
                <a:pos x="T4" y="T5"/>
              </a:cxn>
            </a:cxnLst>
            <a:rect l="0" t="0" r="r" b="b"/>
            <a:pathLst>
              <a:path w="285" h="356">
                <a:moveTo>
                  <a:pt x="0" y="131"/>
                </a:moveTo>
                <a:lnTo>
                  <a:pt x="95" y="356"/>
                </a:lnTo>
                <a:lnTo>
                  <a:pt x="285" y="0"/>
                </a:lnTo>
              </a:path>
            </a:pathLst>
          </a:custGeom>
          <a:noFill/>
          <a:ln w="5715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4484" name="Freeform 36"/>
          <p:cNvSpPr>
            <a:spLocks/>
          </p:cNvSpPr>
          <p:nvPr/>
        </p:nvSpPr>
        <p:spPr bwMode="auto">
          <a:xfrm>
            <a:off x="7494853" y="5040313"/>
            <a:ext cx="560652" cy="520700"/>
          </a:xfrm>
          <a:custGeom>
            <a:avLst/>
            <a:gdLst>
              <a:gd name="T0" fmla="*/ 0 w 220"/>
              <a:gd name="T1" fmla="*/ 137 h 262"/>
              <a:gd name="T2" fmla="*/ 54 w 220"/>
              <a:gd name="T3" fmla="*/ 262 h 262"/>
              <a:gd name="T4" fmla="*/ 220 w 220"/>
              <a:gd name="T5" fmla="*/ 0 h 262"/>
            </a:gdLst>
            <a:ahLst/>
            <a:cxnLst>
              <a:cxn ang="0">
                <a:pos x="T0" y="T1"/>
              </a:cxn>
              <a:cxn ang="0">
                <a:pos x="T2" y="T3"/>
              </a:cxn>
              <a:cxn ang="0">
                <a:pos x="T4" y="T5"/>
              </a:cxn>
            </a:cxnLst>
            <a:rect l="0" t="0" r="r" b="b"/>
            <a:pathLst>
              <a:path w="220" h="262">
                <a:moveTo>
                  <a:pt x="0" y="137"/>
                </a:moveTo>
                <a:lnTo>
                  <a:pt x="54" y="262"/>
                </a:lnTo>
                <a:lnTo>
                  <a:pt x="220" y="0"/>
                </a:lnTo>
              </a:path>
            </a:pathLst>
          </a:custGeom>
          <a:noFill/>
          <a:ln w="5715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grpSp>
        <p:nvGrpSpPr>
          <p:cNvPr id="104450" name="Group 2"/>
          <p:cNvGrpSpPr>
            <a:grpSpLocks/>
          </p:cNvGrpSpPr>
          <p:nvPr/>
        </p:nvGrpSpPr>
        <p:grpSpPr bwMode="auto">
          <a:xfrm>
            <a:off x="5647796" y="1111250"/>
            <a:ext cx="3687233" cy="1968500"/>
            <a:chOff x="1616" y="416"/>
            <a:chExt cx="2144" cy="1240"/>
          </a:xfrm>
        </p:grpSpPr>
        <p:sp>
          <p:nvSpPr>
            <p:cNvPr id="104451" name="Freeform 3"/>
            <p:cNvSpPr>
              <a:spLocks/>
            </p:cNvSpPr>
            <p:nvPr/>
          </p:nvSpPr>
          <p:spPr bwMode="auto">
            <a:xfrm>
              <a:off x="1648" y="416"/>
              <a:ext cx="2112" cy="1240"/>
            </a:xfrm>
            <a:custGeom>
              <a:avLst/>
              <a:gdLst>
                <a:gd name="T0" fmla="*/ 176 w 2112"/>
                <a:gd name="T1" fmla="*/ 64 h 1240"/>
                <a:gd name="T2" fmla="*/ 32 w 2112"/>
                <a:gd name="T3" fmla="*/ 208 h 1240"/>
                <a:gd name="T4" fmla="*/ 320 w 2112"/>
                <a:gd name="T5" fmla="*/ 64 h 1240"/>
                <a:gd name="T6" fmla="*/ 32 w 2112"/>
                <a:gd name="T7" fmla="*/ 304 h 1240"/>
                <a:gd name="T8" fmla="*/ 512 w 2112"/>
                <a:gd name="T9" fmla="*/ 64 h 1240"/>
                <a:gd name="T10" fmla="*/ 32 w 2112"/>
                <a:gd name="T11" fmla="*/ 448 h 1240"/>
                <a:gd name="T12" fmla="*/ 656 w 2112"/>
                <a:gd name="T13" fmla="*/ 64 h 1240"/>
                <a:gd name="T14" fmla="*/ 32 w 2112"/>
                <a:gd name="T15" fmla="*/ 544 h 1240"/>
                <a:gd name="T16" fmla="*/ 848 w 2112"/>
                <a:gd name="T17" fmla="*/ 64 h 1240"/>
                <a:gd name="T18" fmla="*/ 800 w 2112"/>
                <a:gd name="T19" fmla="*/ 160 h 1240"/>
                <a:gd name="T20" fmla="*/ 1040 w 2112"/>
                <a:gd name="T21" fmla="*/ 112 h 1240"/>
                <a:gd name="T22" fmla="*/ 992 w 2112"/>
                <a:gd name="T23" fmla="*/ 208 h 1240"/>
                <a:gd name="T24" fmla="*/ 1232 w 2112"/>
                <a:gd name="T25" fmla="*/ 64 h 1240"/>
                <a:gd name="T26" fmla="*/ 1184 w 2112"/>
                <a:gd name="T27" fmla="*/ 208 h 1240"/>
                <a:gd name="T28" fmla="*/ 1424 w 2112"/>
                <a:gd name="T29" fmla="*/ 64 h 1240"/>
                <a:gd name="T30" fmla="*/ 1328 w 2112"/>
                <a:gd name="T31" fmla="*/ 208 h 1240"/>
                <a:gd name="T32" fmla="*/ 1616 w 2112"/>
                <a:gd name="T33" fmla="*/ 64 h 1240"/>
                <a:gd name="T34" fmla="*/ 1472 w 2112"/>
                <a:gd name="T35" fmla="*/ 256 h 1240"/>
                <a:gd name="T36" fmla="*/ 1760 w 2112"/>
                <a:gd name="T37" fmla="*/ 64 h 1240"/>
                <a:gd name="T38" fmla="*/ 1568 w 2112"/>
                <a:gd name="T39" fmla="*/ 352 h 1240"/>
                <a:gd name="T40" fmla="*/ 1904 w 2112"/>
                <a:gd name="T41" fmla="*/ 64 h 1240"/>
                <a:gd name="T42" fmla="*/ 1616 w 2112"/>
                <a:gd name="T43" fmla="*/ 400 h 1240"/>
                <a:gd name="T44" fmla="*/ 2000 w 2112"/>
                <a:gd name="T45" fmla="*/ 112 h 1240"/>
                <a:gd name="T46" fmla="*/ 1664 w 2112"/>
                <a:gd name="T47" fmla="*/ 496 h 1240"/>
                <a:gd name="T48" fmla="*/ 2000 w 2112"/>
                <a:gd name="T49" fmla="*/ 256 h 1240"/>
                <a:gd name="T50" fmla="*/ 1712 w 2112"/>
                <a:gd name="T51" fmla="*/ 592 h 1240"/>
                <a:gd name="T52" fmla="*/ 2000 w 2112"/>
                <a:gd name="T53" fmla="*/ 448 h 1240"/>
                <a:gd name="T54" fmla="*/ 1664 w 2112"/>
                <a:gd name="T55" fmla="*/ 784 h 1240"/>
                <a:gd name="T56" fmla="*/ 2048 w 2112"/>
                <a:gd name="T57" fmla="*/ 544 h 1240"/>
                <a:gd name="T58" fmla="*/ 1280 w 2112"/>
                <a:gd name="T59" fmla="*/ 1216 h 1240"/>
                <a:gd name="T60" fmla="*/ 2048 w 2112"/>
                <a:gd name="T61" fmla="*/ 688 h 1240"/>
                <a:gd name="T62" fmla="*/ 1520 w 2112"/>
                <a:gd name="T63" fmla="*/ 1168 h 1240"/>
                <a:gd name="T64" fmla="*/ 2000 w 2112"/>
                <a:gd name="T65" fmla="*/ 880 h 1240"/>
                <a:gd name="T66" fmla="*/ 1664 w 2112"/>
                <a:gd name="T67" fmla="*/ 1168 h 1240"/>
                <a:gd name="T68" fmla="*/ 2048 w 2112"/>
                <a:gd name="T69" fmla="*/ 976 h 1240"/>
                <a:gd name="T70" fmla="*/ 1808 w 2112"/>
                <a:gd name="T71" fmla="*/ 1216 h 1240"/>
                <a:gd name="T72" fmla="*/ 2048 w 2112"/>
                <a:gd name="T73" fmla="*/ 1120 h 1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12" h="1240">
                  <a:moveTo>
                    <a:pt x="176" y="64"/>
                  </a:moveTo>
                  <a:cubicBezTo>
                    <a:pt x="92" y="136"/>
                    <a:pt x="8" y="208"/>
                    <a:pt x="32" y="208"/>
                  </a:cubicBezTo>
                  <a:cubicBezTo>
                    <a:pt x="56" y="208"/>
                    <a:pt x="320" y="48"/>
                    <a:pt x="320" y="64"/>
                  </a:cubicBezTo>
                  <a:cubicBezTo>
                    <a:pt x="320" y="80"/>
                    <a:pt x="0" y="304"/>
                    <a:pt x="32" y="304"/>
                  </a:cubicBezTo>
                  <a:cubicBezTo>
                    <a:pt x="64" y="304"/>
                    <a:pt x="512" y="40"/>
                    <a:pt x="512" y="64"/>
                  </a:cubicBezTo>
                  <a:cubicBezTo>
                    <a:pt x="512" y="88"/>
                    <a:pt x="8" y="448"/>
                    <a:pt x="32" y="448"/>
                  </a:cubicBezTo>
                  <a:cubicBezTo>
                    <a:pt x="56" y="448"/>
                    <a:pt x="656" y="48"/>
                    <a:pt x="656" y="64"/>
                  </a:cubicBezTo>
                  <a:cubicBezTo>
                    <a:pt x="656" y="80"/>
                    <a:pt x="0" y="544"/>
                    <a:pt x="32" y="544"/>
                  </a:cubicBezTo>
                  <a:cubicBezTo>
                    <a:pt x="64" y="544"/>
                    <a:pt x="720" y="128"/>
                    <a:pt x="848" y="64"/>
                  </a:cubicBezTo>
                  <a:cubicBezTo>
                    <a:pt x="976" y="0"/>
                    <a:pt x="768" y="152"/>
                    <a:pt x="800" y="160"/>
                  </a:cubicBezTo>
                  <a:cubicBezTo>
                    <a:pt x="832" y="168"/>
                    <a:pt x="1008" y="104"/>
                    <a:pt x="1040" y="112"/>
                  </a:cubicBezTo>
                  <a:cubicBezTo>
                    <a:pt x="1072" y="120"/>
                    <a:pt x="960" y="216"/>
                    <a:pt x="992" y="208"/>
                  </a:cubicBezTo>
                  <a:cubicBezTo>
                    <a:pt x="1024" y="200"/>
                    <a:pt x="1200" y="64"/>
                    <a:pt x="1232" y="64"/>
                  </a:cubicBezTo>
                  <a:cubicBezTo>
                    <a:pt x="1264" y="64"/>
                    <a:pt x="1152" y="208"/>
                    <a:pt x="1184" y="208"/>
                  </a:cubicBezTo>
                  <a:cubicBezTo>
                    <a:pt x="1216" y="208"/>
                    <a:pt x="1400" y="64"/>
                    <a:pt x="1424" y="64"/>
                  </a:cubicBezTo>
                  <a:cubicBezTo>
                    <a:pt x="1448" y="64"/>
                    <a:pt x="1296" y="208"/>
                    <a:pt x="1328" y="208"/>
                  </a:cubicBezTo>
                  <a:cubicBezTo>
                    <a:pt x="1360" y="208"/>
                    <a:pt x="1592" y="56"/>
                    <a:pt x="1616" y="64"/>
                  </a:cubicBezTo>
                  <a:cubicBezTo>
                    <a:pt x="1640" y="72"/>
                    <a:pt x="1448" y="256"/>
                    <a:pt x="1472" y="256"/>
                  </a:cubicBezTo>
                  <a:cubicBezTo>
                    <a:pt x="1496" y="256"/>
                    <a:pt x="1744" y="48"/>
                    <a:pt x="1760" y="64"/>
                  </a:cubicBezTo>
                  <a:cubicBezTo>
                    <a:pt x="1776" y="80"/>
                    <a:pt x="1544" y="352"/>
                    <a:pt x="1568" y="352"/>
                  </a:cubicBezTo>
                  <a:cubicBezTo>
                    <a:pt x="1592" y="352"/>
                    <a:pt x="1896" y="56"/>
                    <a:pt x="1904" y="64"/>
                  </a:cubicBezTo>
                  <a:cubicBezTo>
                    <a:pt x="1912" y="72"/>
                    <a:pt x="1600" y="392"/>
                    <a:pt x="1616" y="400"/>
                  </a:cubicBezTo>
                  <a:cubicBezTo>
                    <a:pt x="1632" y="408"/>
                    <a:pt x="1992" y="96"/>
                    <a:pt x="2000" y="112"/>
                  </a:cubicBezTo>
                  <a:cubicBezTo>
                    <a:pt x="2008" y="128"/>
                    <a:pt x="1664" y="472"/>
                    <a:pt x="1664" y="496"/>
                  </a:cubicBezTo>
                  <a:cubicBezTo>
                    <a:pt x="1664" y="520"/>
                    <a:pt x="1992" y="240"/>
                    <a:pt x="2000" y="256"/>
                  </a:cubicBezTo>
                  <a:cubicBezTo>
                    <a:pt x="2008" y="272"/>
                    <a:pt x="1712" y="560"/>
                    <a:pt x="1712" y="592"/>
                  </a:cubicBezTo>
                  <a:cubicBezTo>
                    <a:pt x="1712" y="624"/>
                    <a:pt x="2008" y="416"/>
                    <a:pt x="2000" y="448"/>
                  </a:cubicBezTo>
                  <a:cubicBezTo>
                    <a:pt x="1992" y="480"/>
                    <a:pt x="1656" y="768"/>
                    <a:pt x="1664" y="784"/>
                  </a:cubicBezTo>
                  <a:cubicBezTo>
                    <a:pt x="1672" y="800"/>
                    <a:pt x="2112" y="472"/>
                    <a:pt x="2048" y="544"/>
                  </a:cubicBezTo>
                  <a:cubicBezTo>
                    <a:pt x="1984" y="616"/>
                    <a:pt x="1280" y="1192"/>
                    <a:pt x="1280" y="1216"/>
                  </a:cubicBezTo>
                  <a:cubicBezTo>
                    <a:pt x="1280" y="1240"/>
                    <a:pt x="2008" y="696"/>
                    <a:pt x="2048" y="688"/>
                  </a:cubicBezTo>
                  <a:cubicBezTo>
                    <a:pt x="2088" y="680"/>
                    <a:pt x="1528" y="1136"/>
                    <a:pt x="1520" y="1168"/>
                  </a:cubicBezTo>
                  <a:cubicBezTo>
                    <a:pt x="1512" y="1200"/>
                    <a:pt x="1976" y="880"/>
                    <a:pt x="2000" y="880"/>
                  </a:cubicBezTo>
                  <a:cubicBezTo>
                    <a:pt x="2024" y="880"/>
                    <a:pt x="1656" y="1152"/>
                    <a:pt x="1664" y="1168"/>
                  </a:cubicBezTo>
                  <a:cubicBezTo>
                    <a:pt x="1672" y="1184"/>
                    <a:pt x="2024" y="968"/>
                    <a:pt x="2048" y="976"/>
                  </a:cubicBezTo>
                  <a:cubicBezTo>
                    <a:pt x="2072" y="984"/>
                    <a:pt x="1808" y="1192"/>
                    <a:pt x="1808" y="1216"/>
                  </a:cubicBezTo>
                  <a:cubicBezTo>
                    <a:pt x="1808" y="1240"/>
                    <a:pt x="1928" y="1180"/>
                    <a:pt x="2048" y="1120"/>
                  </a:cubicBezTo>
                </a:path>
              </a:pathLst>
            </a:custGeom>
            <a:noFill/>
            <a:ln w="57150" cap="flat" cmpd="sng">
              <a:solidFill>
                <a:srgbClr val="0000FF">
                  <a:alpha val="70000"/>
                </a:srgbClr>
              </a:solidFill>
              <a:prstDash val="solid"/>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GB"/>
            </a:p>
          </p:txBody>
        </p:sp>
        <p:sp>
          <p:nvSpPr>
            <p:cNvPr id="104452" name="Freeform 4"/>
            <p:cNvSpPr>
              <a:spLocks/>
            </p:cNvSpPr>
            <p:nvPr/>
          </p:nvSpPr>
          <p:spPr bwMode="auto">
            <a:xfrm>
              <a:off x="1616" y="792"/>
              <a:ext cx="1336" cy="856"/>
            </a:xfrm>
            <a:custGeom>
              <a:avLst/>
              <a:gdLst>
                <a:gd name="T0" fmla="*/ 64 w 1336"/>
                <a:gd name="T1" fmla="*/ 216 h 856"/>
                <a:gd name="T2" fmla="*/ 448 w 1336"/>
                <a:gd name="T3" fmla="*/ 24 h 856"/>
                <a:gd name="T4" fmla="*/ 64 w 1336"/>
                <a:gd name="T5" fmla="*/ 360 h 856"/>
                <a:gd name="T6" fmla="*/ 400 w 1336"/>
                <a:gd name="T7" fmla="*/ 168 h 856"/>
                <a:gd name="T8" fmla="*/ 64 w 1336"/>
                <a:gd name="T9" fmla="*/ 456 h 856"/>
                <a:gd name="T10" fmla="*/ 400 w 1336"/>
                <a:gd name="T11" fmla="*/ 312 h 856"/>
                <a:gd name="T12" fmla="*/ 64 w 1336"/>
                <a:gd name="T13" fmla="*/ 600 h 856"/>
                <a:gd name="T14" fmla="*/ 400 w 1336"/>
                <a:gd name="T15" fmla="*/ 456 h 856"/>
                <a:gd name="T16" fmla="*/ 64 w 1336"/>
                <a:gd name="T17" fmla="*/ 696 h 856"/>
                <a:gd name="T18" fmla="*/ 448 w 1336"/>
                <a:gd name="T19" fmla="*/ 552 h 856"/>
                <a:gd name="T20" fmla="*/ 16 w 1336"/>
                <a:gd name="T21" fmla="*/ 840 h 856"/>
                <a:gd name="T22" fmla="*/ 544 w 1336"/>
                <a:gd name="T23" fmla="*/ 600 h 856"/>
                <a:gd name="T24" fmla="*/ 256 w 1336"/>
                <a:gd name="T25" fmla="*/ 840 h 856"/>
                <a:gd name="T26" fmla="*/ 592 w 1336"/>
                <a:gd name="T27" fmla="*/ 648 h 856"/>
                <a:gd name="T28" fmla="*/ 448 w 1336"/>
                <a:gd name="T29" fmla="*/ 840 h 856"/>
                <a:gd name="T30" fmla="*/ 688 w 1336"/>
                <a:gd name="T31" fmla="*/ 744 h 856"/>
                <a:gd name="T32" fmla="*/ 640 w 1336"/>
                <a:gd name="T33" fmla="*/ 840 h 856"/>
                <a:gd name="T34" fmla="*/ 832 w 1336"/>
                <a:gd name="T35" fmla="*/ 744 h 856"/>
                <a:gd name="T36" fmla="*/ 784 w 1336"/>
                <a:gd name="T37" fmla="*/ 840 h 856"/>
                <a:gd name="T38" fmla="*/ 1024 w 1336"/>
                <a:gd name="T39" fmla="*/ 696 h 856"/>
                <a:gd name="T40" fmla="*/ 976 w 1336"/>
                <a:gd name="T41" fmla="*/ 792 h 856"/>
                <a:gd name="T42" fmla="*/ 1120 w 1336"/>
                <a:gd name="T43" fmla="*/ 696 h 856"/>
                <a:gd name="T44" fmla="*/ 1072 w 1336"/>
                <a:gd name="T45" fmla="*/ 792 h 856"/>
                <a:gd name="T46" fmla="*/ 1216 w 1336"/>
                <a:gd name="T47" fmla="*/ 744 h 856"/>
                <a:gd name="T48" fmla="*/ 1168 w 1336"/>
                <a:gd name="T49" fmla="*/ 840 h 856"/>
                <a:gd name="T50" fmla="*/ 1312 w 1336"/>
                <a:gd name="T51" fmla="*/ 744 h 856"/>
                <a:gd name="T52" fmla="*/ 1312 w 1336"/>
                <a:gd name="T53" fmla="*/ 84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36" h="856">
                  <a:moveTo>
                    <a:pt x="64" y="216"/>
                  </a:moveTo>
                  <a:cubicBezTo>
                    <a:pt x="256" y="108"/>
                    <a:pt x="448" y="0"/>
                    <a:pt x="448" y="24"/>
                  </a:cubicBezTo>
                  <a:cubicBezTo>
                    <a:pt x="448" y="48"/>
                    <a:pt x="72" y="336"/>
                    <a:pt x="64" y="360"/>
                  </a:cubicBezTo>
                  <a:cubicBezTo>
                    <a:pt x="56" y="384"/>
                    <a:pt x="400" y="152"/>
                    <a:pt x="400" y="168"/>
                  </a:cubicBezTo>
                  <a:cubicBezTo>
                    <a:pt x="400" y="184"/>
                    <a:pt x="64" y="432"/>
                    <a:pt x="64" y="456"/>
                  </a:cubicBezTo>
                  <a:cubicBezTo>
                    <a:pt x="64" y="480"/>
                    <a:pt x="400" y="288"/>
                    <a:pt x="400" y="312"/>
                  </a:cubicBezTo>
                  <a:cubicBezTo>
                    <a:pt x="400" y="336"/>
                    <a:pt x="64" y="576"/>
                    <a:pt x="64" y="600"/>
                  </a:cubicBezTo>
                  <a:cubicBezTo>
                    <a:pt x="64" y="624"/>
                    <a:pt x="400" y="440"/>
                    <a:pt x="400" y="456"/>
                  </a:cubicBezTo>
                  <a:cubicBezTo>
                    <a:pt x="400" y="472"/>
                    <a:pt x="56" y="680"/>
                    <a:pt x="64" y="696"/>
                  </a:cubicBezTo>
                  <a:cubicBezTo>
                    <a:pt x="72" y="712"/>
                    <a:pt x="456" y="528"/>
                    <a:pt x="448" y="552"/>
                  </a:cubicBezTo>
                  <a:cubicBezTo>
                    <a:pt x="440" y="576"/>
                    <a:pt x="0" y="832"/>
                    <a:pt x="16" y="840"/>
                  </a:cubicBezTo>
                  <a:cubicBezTo>
                    <a:pt x="32" y="848"/>
                    <a:pt x="504" y="600"/>
                    <a:pt x="544" y="600"/>
                  </a:cubicBezTo>
                  <a:cubicBezTo>
                    <a:pt x="584" y="600"/>
                    <a:pt x="248" y="832"/>
                    <a:pt x="256" y="840"/>
                  </a:cubicBezTo>
                  <a:cubicBezTo>
                    <a:pt x="264" y="848"/>
                    <a:pt x="560" y="648"/>
                    <a:pt x="592" y="648"/>
                  </a:cubicBezTo>
                  <a:cubicBezTo>
                    <a:pt x="624" y="648"/>
                    <a:pt x="432" y="824"/>
                    <a:pt x="448" y="840"/>
                  </a:cubicBezTo>
                  <a:cubicBezTo>
                    <a:pt x="464" y="856"/>
                    <a:pt x="656" y="744"/>
                    <a:pt x="688" y="744"/>
                  </a:cubicBezTo>
                  <a:cubicBezTo>
                    <a:pt x="720" y="744"/>
                    <a:pt x="616" y="840"/>
                    <a:pt x="640" y="840"/>
                  </a:cubicBezTo>
                  <a:cubicBezTo>
                    <a:pt x="664" y="840"/>
                    <a:pt x="808" y="744"/>
                    <a:pt x="832" y="744"/>
                  </a:cubicBezTo>
                  <a:cubicBezTo>
                    <a:pt x="856" y="744"/>
                    <a:pt x="752" y="848"/>
                    <a:pt x="784" y="840"/>
                  </a:cubicBezTo>
                  <a:cubicBezTo>
                    <a:pt x="816" y="832"/>
                    <a:pt x="992" y="704"/>
                    <a:pt x="1024" y="696"/>
                  </a:cubicBezTo>
                  <a:cubicBezTo>
                    <a:pt x="1056" y="688"/>
                    <a:pt x="960" y="792"/>
                    <a:pt x="976" y="792"/>
                  </a:cubicBezTo>
                  <a:cubicBezTo>
                    <a:pt x="992" y="792"/>
                    <a:pt x="1104" y="696"/>
                    <a:pt x="1120" y="696"/>
                  </a:cubicBezTo>
                  <a:cubicBezTo>
                    <a:pt x="1136" y="696"/>
                    <a:pt x="1056" y="784"/>
                    <a:pt x="1072" y="792"/>
                  </a:cubicBezTo>
                  <a:cubicBezTo>
                    <a:pt x="1088" y="800"/>
                    <a:pt x="1200" y="736"/>
                    <a:pt x="1216" y="744"/>
                  </a:cubicBezTo>
                  <a:cubicBezTo>
                    <a:pt x="1232" y="752"/>
                    <a:pt x="1152" y="840"/>
                    <a:pt x="1168" y="840"/>
                  </a:cubicBezTo>
                  <a:cubicBezTo>
                    <a:pt x="1184" y="840"/>
                    <a:pt x="1288" y="744"/>
                    <a:pt x="1312" y="744"/>
                  </a:cubicBezTo>
                  <a:cubicBezTo>
                    <a:pt x="1336" y="744"/>
                    <a:pt x="1324" y="792"/>
                    <a:pt x="1312" y="840"/>
                  </a:cubicBezTo>
                </a:path>
              </a:pathLst>
            </a:custGeom>
            <a:noFill/>
            <a:ln w="57150" cap="flat" cmpd="sng">
              <a:solidFill>
                <a:srgbClr val="0000FF">
                  <a:alpha val="70000"/>
                </a:srgbClr>
              </a:solidFill>
              <a:prstDash val="solid"/>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GB"/>
            </a:p>
          </p:txBody>
        </p:sp>
      </p:grpSp>
    </p:spTree>
    <p:extLst>
      <p:ext uri="{BB962C8B-B14F-4D97-AF65-F5344CB8AC3E}">
        <p14:creationId xmlns:p14="http://schemas.microsoft.com/office/powerpoint/2010/main" val="1465718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4453"/>
                                        </p:tgtEl>
                                        <p:attrNameLst>
                                          <p:attrName>style.visibility</p:attrName>
                                        </p:attrNameLst>
                                      </p:cBhvr>
                                      <p:to>
                                        <p:strVal val="visible"/>
                                      </p:to>
                                    </p:set>
                                    <p:animEffect transition="in" filter="fade">
                                      <p:cBhvr>
                                        <p:cTn id="7" dur="500"/>
                                        <p:tgtEl>
                                          <p:spTgt spid="1044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4466">
                                            <p:txEl>
                                              <p:pRg st="0" end="0"/>
                                            </p:txEl>
                                          </p:spTgt>
                                        </p:tgtEl>
                                        <p:attrNameLst>
                                          <p:attrName>style.visibility</p:attrName>
                                        </p:attrNameLst>
                                      </p:cBhvr>
                                      <p:to>
                                        <p:strVal val="visible"/>
                                      </p:to>
                                    </p:set>
                                    <p:animEffect transition="in" filter="fade">
                                      <p:cBhvr>
                                        <p:cTn id="12" dur="500"/>
                                        <p:tgtEl>
                                          <p:spTgt spid="10446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4466">
                                            <p:txEl>
                                              <p:pRg st="1" end="1"/>
                                            </p:txEl>
                                          </p:spTgt>
                                        </p:tgtEl>
                                        <p:attrNameLst>
                                          <p:attrName>style.visibility</p:attrName>
                                        </p:attrNameLst>
                                      </p:cBhvr>
                                      <p:to>
                                        <p:strVal val="visible"/>
                                      </p:to>
                                    </p:set>
                                    <p:animEffect transition="in" filter="fade">
                                      <p:cBhvr>
                                        <p:cTn id="17" dur="500"/>
                                        <p:tgtEl>
                                          <p:spTgt spid="104466">
                                            <p:txEl>
                                              <p:pRg st="1" end="1"/>
                                            </p:txEl>
                                          </p:spTgt>
                                        </p:tgtEl>
                                      </p:cBhvr>
                                    </p:animEffect>
                                  </p:childTnLst>
                                </p:cTn>
                              </p:par>
                            </p:childTnLst>
                          </p:cTn>
                        </p:par>
                        <p:par>
                          <p:cTn id="18" fill="hold" nodeType="afterGroup">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104466">
                                            <p:txEl>
                                              <p:pRg st="2" end="2"/>
                                            </p:txEl>
                                          </p:spTgt>
                                        </p:tgtEl>
                                        <p:attrNameLst>
                                          <p:attrName>style.visibility</p:attrName>
                                        </p:attrNameLst>
                                      </p:cBhvr>
                                      <p:to>
                                        <p:strVal val="visible"/>
                                      </p:to>
                                    </p:set>
                                    <p:animEffect transition="in" filter="fade">
                                      <p:cBhvr>
                                        <p:cTn id="21" dur="500"/>
                                        <p:tgtEl>
                                          <p:spTgt spid="104466">
                                            <p:txEl>
                                              <p:pRg st="2" end="2"/>
                                            </p:txEl>
                                          </p:spTgt>
                                        </p:tgtEl>
                                      </p:cBhvr>
                                    </p:animEffect>
                                  </p:childTnLst>
                                </p:cTn>
                              </p:par>
                            </p:childTnLst>
                          </p:cTn>
                        </p:par>
                        <p:par>
                          <p:cTn id="22" fill="hold" nodeType="afterGroup">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104466">
                                            <p:txEl>
                                              <p:pRg st="3" end="3"/>
                                            </p:txEl>
                                          </p:spTgt>
                                        </p:tgtEl>
                                        <p:attrNameLst>
                                          <p:attrName>style.visibility</p:attrName>
                                        </p:attrNameLst>
                                      </p:cBhvr>
                                      <p:to>
                                        <p:strVal val="visible"/>
                                      </p:to>
                                    </p:set>
                                    <p:animEffect transition="in" filter="fade">
                                      <p:cBhvr>
                                        <p:cTn id="25" dur="500"/>
                                        <p:tgtEl>
                                          <p:spTgt spid="104466">
                                            <p:txEl>
                                              <p:pRg st="3" end="3"/>
                                            </p:txEl>
                                          </p:spTgt>
                                        </p:tgtEl>
                                      </p:cBhvr>
                                    </p:animEffect>
                                  </p:childTnLst>
                                </p:cTn>
                              </p:par>
                            </p:childTnLst>
                          </p:cTn>
                        </p:par>
                        <p:par>
                          <p:cTn id="26" fill="hold" nodeType="afterGroup">
                            <p:stCondLst>
                              <p:cond delay="1500"/>
                            </p:stCondLst>
                            <p:childTnLst>
                              <p:par>
                                <p:cTn id="27" presetID="10" presetClass="entr" presetSubtype="0" fill="hold" grpId="0" nodeType="afterEffect">
                                  <p:stCondLst>
                                    <p:cond delay="0"/>
                                  </p:stCondLst>
                                  <p:childTnLst>
                                    <p:set>
                                      <p:cBhvr>
                                        <p:cTn id="28" dur="1" fill="hold">
                                          <p:stCondLst>
                                            <p:cond delay="0"/>
                                          </p:stCondLst>
                                        </p:cTn>
                                        <p:tgtEl>
                                          <p:spTgt spid="104466">
                                            <p:txEl>
                                              <p:pRg st="4" end="4"/>
                                            </p:txEl>
                                          </p:spTgt>
                                        </p:tgtEl>
                                        <p:attrNameLst>
                                          <p:attrName>style.visibility</p:attrName>
                                        </p:attrNameLst>
                                      </p:cBhvr>
                                      <p:to>
                                        <p:strVal val="visible"/>
                                      </p:to>
                                    </p:set>
                                    <p:animEffect transition="in" filter="fade">
                                      <p:cBhvr>
                                        <p:cTn id="29" dur="500"/>
                                        <p:tgtEl>
                                          <p:spTgt spid="104466">
                                            <p:txEl>
                                              <p:pRg st="4" end="4"/>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0" presetClass="entr" presetSubtype="0" fill="hold" grpId="0" nodeType="clickEffect">
                                  <p:stCondLst>
                                    <p:cond delay="0"/>
                                  </p:stCondLst>
                                  <p:childTnLst>
                                    <p:set>
                                      <p:cBhvr>
                                        <p:cTn id="33" dur="1" fill="hold">
                                          <p:stCondLst>
                                            <p:cond delay="0"/>
                                          </p:stCondLst>
                                        </p:cTn>
                                        <p:tgtEl>
                                          <p:spTgt spid="104455"/>
                                        </p:tgtEl>
                                        <p:attrNameLst>
                                          <p:attrName>style.visibility</p:attrName>
                                        </p:attrNameLst>
                                      </p:cBhvr>
                                      <p:to>
                                        <p:strVal val="visible"/>
                                      </p:to>
                                    </p:set>
                                    <p:animEffect transition="in" filter="wedge">
                                      <p:cBhvr>
                                        <p:cTn id="34" dur="1000"/>
                                        <p:tgtEl>
                                          <p:spTgt spid="104455"/>
                                        </p:tgtEl>
                                      </p:cBhvr>
                                    </p:animEffect>
                                  </p:childTnLst>
                                </p:cTn>
                              </p:par>
                            </p:childTnLst>
                          </p:cTn>
                        </p:par>
                        <p:par>
                          <p:cTn id="35" fill="hold" nodeType="afterGroup">
                            <p:stCondLst>
                              <p:cond delay="1000"/>
                            </p:stCondLst>
                            <p:childTnLst>
                              <p:par>
                                <p:cTn id="36" presetID="22" presetClass="entr" presetSubtype="1" fill="hold" grpId="0" nodeType="afterEffect">
                                  <p:stCondLst>
                                    <p:cond delay="0"/>
                                  </p:stCondLst>
                                  <p:childTnLst>
                                    <p:set>
                                      <p:cBhvr>
                                        <p:cTn id="37" dur="1" fill="hold">
                                          <p:stCondLst>
                                            <p:cond delay="0"/>
                                          </p:stCondLst>
                                        </p:cTn>
                                        <p:tgtEl>
                                          <p:spTgt spid="104456"/>
                                        </p:tgtEl>
                                        <p:attrNameLst>
                                          <p:attrName>style.visibility</p:attrName>
                                        </p:attrNameLst>
                                      </p:cBhvr>
                                      <p:to>
                                        <p:strVal val="visible"/>
                                      </p:to>
                                    </p:set>
                                    <p:animEffect transition="in" filter="wipe(up)">
                                      <p:cBhvr>
                                        <p:cTn id="38" dur="500"/>
                                        <p:tgtEl>
                                          <p:spTgt spid="104456"/>
                                        </p:tgtEl>
                                      </p:cBhvr>
                                    </p:animEffect>
                                  </p:childTnLst>
                                </p:cTn>
                              </p:par>
                            </p:childTnLst>
                          </p:cTn>
                        </p:par>
                        <p:par>
                          <p:cTn id="39" fill="hold" nodeType="afterGroup">
                            <p:stCondLst>
                              <p:cond delay="1500"/>
                            </p:stCondLst>
                            <p:childTnLst>
                              <p:par>
                                <p:cTn id="40" presetID="22" presetClass="entr" presetSubtype="4" fill="hold" grpId="0" nodeType="afterEffect">
                                  <p:stCondLst>
                                    <p:cond delay="0"/>
                                  </p:stCondLst>
                                  <p:childTnLst>
                                    <p:set>
                                      <p:cBhvr>
                                        <p:cTn id="41" dur="1" fill="hold">
                                          <p:stCondLst>
                                            <p:cond delay="0"/>
                                          </p:stCondLst>
                                        </p:cTn>
                                        <p:tgtEl>
                                          <p:spTgt spid="104464"/>
                                        </p:tgtEl>
                                        <p:attrNameLst>
                                          <p:attrName>style.visibility</p:attrName>
                                        </p:attrNameLst>
                                      </p:cBhvr>
                                      <p:to>
                                        <p:strVal val="visible"/>
                                      </p:to>
                                    </p:set>
                                    <p:animEffect transition="in" filter="wipe(down)">
                                      <p:cBhvr>
                                        <p:cTn id="42" dur="500"/>
                                        <p:tgtEl>
                                          <p:spTgt spid="104464"/>
                                        </p:tgtEl>
                                      </p:cBhvr>
                                    </p:animEffect>
                                  </p:childTnLst>
                                </p:cTn>
                              </p:par>
                            </p:childTnLst>
                          </p:cTn>
                        </p:par>
                        <p:par>
                          <p:cTn id="43" fill="hold" nodeType="afterGroup">
                            <p:stCondLst>
                              <p:cond delay="2000"/>
                            </p:stCondLst>
                            <p:childTnLst>
                              <p:par>
                                <p:cTn id="44" presetID="10" presetClass="entr" presetSubtype="0" fill="hold" grpId="0" nodeType="afterEffect">
                                  <p:stCondLst>
                                    <p:cond delay="0"/>
                                  </p:stCondLst>
                                  <p:childTnLst>
                                    <p:set>
                                      <p:cBhvr>
                                        <p:cTn id="45" dur="1" fill="hold">
                                          <p:stCondLst>
                                            <p:cond delay="0"/>
                                          </p:stCondLst>
                                        </p:cTn>
                                        <p:tgtEl>
                                          <p:spTgt spid="104465"/>
                                        </p:tgtEl>
                                        <p:attrNameLst>
                                          <p:attrName>style.visibility</p:attrName>
                                        </p:attrNameLst>
                                      </p:cBhvr>
                                      <p:to>
                                        <p:strVal val="visible"/>
                                      </p:to>
                                    </p:set>
                                    <p:animEffect transition="in" filter="fade">
                                      <p:cBhvr>
                                        <p:cTn id="46" dur="500"/>
                                        <p:tgtEl>
                                          <p:spTgt spid="104465"/>
                                        </p:tgtEl>
                                      </p:cBhvr>
                                    </p:animEffect>
                                  </p:childTnLst>
                                </p:cTn>
                              </p:par>
                            </p:childTnLst>
                          </p:cTn>
                        </p:par>
                        <p:par>
                          <p:cTn id="47" fill="hold" nodeType="afterGroup">
                            <p:stCondLst>
                              <p:cond delay="2500"/>
                            </p:stCondLst>
                            <p:childTnLst>
                              <p:par>
                                <p:cTn id="48" presetID="22" presetClass="entr" presetSubtype="1" fill="hold" grpId="0" nodeType="afterEffect">
                                  <p:stCondLst>
                                    <p:cond delay="0"/>
                                  </p:stCondLst>
                                  <p:childTnLst>
                                    <p:set>
                                      <p:cBhvr>
                                        <p:cTn id="49" dur="1" fill="hold">
                                          <p:stCondLst>
                                            <p:cond delay="0"/>
                                          </p:stCondLst>
                                        </p:cTn>
                                        <p:tgtEl>
                                          <p:spTgt spid="104454"/>
                                        </p:tgtEl>
                                        <p:attrNameLst>
                                          <p:attrName>style.visibility</p:attrName>
                                        </p:attrNameLst>
                                      </p:cBhvr>
                                      <p:to>
                                        <p:strVal val="visible"/>
                                      </p:to>
                                    </p:set>
                                    <p:animEffect transition="in" filter="wipe(up)">
                                      <p:cBhvr>
                                        <p:cTn id="50" dur="500"/>
                                        <p:tgtEl>
                                          <p:spTgt spid="104454"/>
                                        </p:tgtEl>
                                      </p:cBhvr>
                                    </p:animEffect>
                                  </p:childTnLst>
                                </p:cTn>
                              </p:par>
                            </p:childTnLst>
                          </p:cTn>
                        </p:par>
                        <p:par>
                          <p:cTn id="51" fill="hold" nodeType="afterGroup">
                            <p:stCondLst>
                              <p:cond delay="3000"/>
                            </p:stCondLst>
                            <p:childTnLst>
                              <p:par>
                                <p:cTn id="52" presetID="22" presetClass="entr" presetSubtype="4" fill="hold" grpId="0" nodeType="afterEffect">
                                  <p:stCondLst>
                                    <p:cond delay="0"/>
                                  </p:stCondLst>
                                  <p:childTnLst>
                                    <p:set>
                                      <p:cBhvr>
                                        <p:cTn id="53" dur="1" fill="hold">
                                          <p:stCondLst>
                                            <p:cond delay="0"/>
                                          </p:stCondLst>
                                        </p:cTn>
                                        <p:tgtEl>
                                          <p:spTgt spid="104457"/>
                                        </p:tgtEl>
                                        <p:attrNameLst>
                                          <p:attrName>style.visibility</p:attrName>
                                        </p:attrNameLst>
                                      </p:cBhvr>
                                      <p:to>
                                        <p:strVal val="visible"/>
                                      </p:to>
                                    </p:set>
                                    <p:animEffect transition="in" filter="wipe(down)">
                                      <p:cBhvr>
                                        <p:cTn id="54" dur="500"/>
                                        <p:tgtEl>
                                          <p:spTgt spid="104457"/>
                                        </p:tgtEl>
                                      </p:cBhvr>
                                    </p:animEffect>
                                  </p:childTnLst>
                                </p:cTn>
                              </p:par>
                            </p:childTnLst>
                          </p:cTn>
                        </p:par>
                        <p:par>
                          <p:cTn id="55" fill="hold" nodeType="afterGroup">
                            <p:stCondLst>
                              <p:cond delay="3500"/>
                            </p:stCondLst>
                            <p:childTnLst>
                              <p:par>
                                <p:cTn id="56" presetID="10" presetClass="entr" presetSubtype="0" fill="hold" grpId="0" nodeType="afterEffect">
                                  <p:stCondLst>
                                    <p:cond delay="0"/>
                                  </p:stCondLst>
                                  <p:childTnLst>
                                    <p:set>
                                      <p:cBhvr>
                                        <p:cTn id="57" dur="1" fill="hold">
                                          <p:stCondLst>
                                            <p:cond delay="0"/>
                                          </p:stCondLst>
                                        </p:cTn>
                                        <p:tgtEl>
                                          <p:spTgt spid="104458"/>
                                        </p:tgtEl>
                                        <p:attrNameLst>
                                          <p:attrName>style.visibility</p:attrName>
                                        </p:attrNameLst>
                                      </p:cBhvr>
                                      <p:to>
                                        <p:strVal val="visible"/>
                                      </p:to>
                                    </p:set>
                                    <p:animEffect transition="in" filter="fade">
                                      <p:cBhvr>
                                        <p:cTn id="58" dur="500"/>
                                        <p:tgtEl>
                                          <p:spTgt spid="104458"/>
                                        </p:tgtEl>
                                      </p:cBhvr>
                                    </p:animEffect>
                                  </p:childTnLst>
                                </p:cTn>
                              </p:par>
                            </p:childTnLst>
                          </p:cTn>
                        </p:par>
                        <p:par>
                          <p:cTn id="59" fill="hold" nodeType="afterGroup">
                            <p:stCondLst>
                              <p:cond delay="4000"/>
                            </p:stCondLst>
                            <p:childTnLst>
                              <p:par>
                                <p:cTn id="60" presetID="10" presetClass="entr" presetSubtype="0" fill="hold" grpId="0" nodeType="afterEffect">
                                  <p:stCondLst>
                                    <p:cond delay="0"/>
                                  </p:stCondLst>
                                  <p:childTnLst>
                                    <p:set>
                                      <p:cBhvr>
                                        <p:cTn id="61" dur="1" fill="hold">
                                          <p:stCondLst>
                                            <p:cond delay="0"/>
                                          </p:stCondLst>
                                        </p:cTn>
                                        <p:tgtEl>
                                          <p:spTgt spid="104459"/>
                                        </p:tgtEl>
                                        <p:attrNameLst>
                                          <p:attrName>style.visibility</p:attrName>
                                        </p:attrNameLst>
                                      </p:cBhvr>
                                      <p:to>
                                        <p:strVal val="visible"/>
                                      </p:to>
                                    </p:set>
                                    <p:animEffect transition="in" filter="fade">
                                      <p:cBhvr>
                                        <p:cTn id="62" dur="500"/>
                                        <p:tgtEl>
                                          <p:spTgt spid="104459"/>
                                        </p:tgtEl>
                                      </p:cBhvr>
                                    </p:animEffect>
                                  </p:childTnLst>
                                </p:cTn>
                              </p:par>
                            </p:childTnLst>
                          </p:cTn>
                        </p:par>
                        <p:par>
                          <p:cTn id="63" fill="hold" nodeType="afterGroup">
                            <p:stCondLst>
                              <p:cond delay="4500"/>
                            </p:stCondLst>
                            <p:childTnLst>
                              <p:par>
                                <p:cTn id="64" presetID="10" presetClass="entr" presetSubtype="0" fill="hold" grpId="0" nodeType="afterEffect">
                                  <p:stCondLst>
                                    <p:cond delay="0"/>
                                  </p:stCondLst>
                                  <p:childTnLst>
                                    <p:set>
                                      <p:cBhvr>
                                        <p:cTn id="65" dur="1" fill="hold">
                                          <p:stCondLst>
                                            <p:cond delay="0"/>
                                          </p:stCondLst>
                                        </p:cTn>
                                        <p:tgtEl>
                                          <p:spTgt spid="104460"/>
                                        </p:tgtEl>
                                        <p:attrNameLst>
                                          <p:attrName>style.visibility</p:attrName>
                                        </p:attrNameLst>
                                      </p:cBhvr>
                                      <p:to>
                                        <p:strVal val="visible"/>
                                      </p:to>
                                    </p:set>
                                    <p:animEffect transition="in" filter="fade">
                                      <p:cBhvr>
                                        <p:cTn id="66" dur="500"/>
                                        <p:tgtEl>
                                          <p:spTgt spid="104460"/>
                                        </p:tgtEl>
                                      </p:cBhvr>
                                    </p:animEffect>
                                  </p:childTnLst>
                                </p:cTn>
                              </p:par>
                            </p:childTnLst>
                          </p:cTn>
                        </p:par>
                        <p:par>
                          <p:cTn id="67" fill="hold" nodeType="afterGroup">
                            <p:stCondLst>
                              <p:cond delay="5000"/>
                            </p:stCondLst>
                            <p:childTnLst>
                              <p:par>
                                <p:cTn id="68" presetID="10" presetClass="entr" presetSubtype="0" fill="hold" grpId="0" nodeType="afterEffect">
                                  <p:stCondLst>
                                    <p:cond delay="0"/>
                                  </p:stCondLst>
                                  <p:childTnLst>
                                    <p:set>
                                      <p:cBhvr>
                                        <p:cTn id="69" dur="1" fill="hold">
                                          <p:stCondLst>
                                            <p:cond delay="0"/>
                                          </p:stCondLst>
                                        </p:cTn>
                                        <p:tgtEl>
                                          <p:spTgt spid="104462"/>
                                        </p:tgtEl>
                                        <p:attrNameLst>
                                          <p:attrName>style.visibility</p:attrName>
                                        </p:attrNameLst>
                                      </p:cBhvr>
                                      <p:to>
                                        <p:strVal val="visible"/>
                                      </p:to>
                                    </p:set>
                                    <p:animEffect transition="in" filter="fade">
                                      <p:cBhvr>
                                        <p:cTn id="70" dur="500"/>
                                        <p:tgtEl>
                                          <p:spTgt spid="104462"/>
                                        </p:tgtEl>
                                      </p:cBhvr>
                                    </p:animEffect>
                                  </p:childTnLst>
                                </p:cTn>
                              </p:par>
                            </p:childTnLst>
                          </p:cTn>
                        </p:par>
                        <p:par>
                          <p:cTn id="71" fill="hold" nodeType="afterGroup">
                            <p:stCondLst>
                              <p:cond delay="5500"/>
                            </p:stCondLst>
                            <p:childTnLst>
                              <p:par>
                                <p:cTn id="72" presetID="10" presetClass="entr" presetSubtype="0" fill="hold" grpId="0" nodeType="afterEffect">
                                  <p:stCondLst>
                                    <p:cond delay="0"/>
                                  </p:stCondLst>
                                  <p:childTnLst>
                                    <p:set>
                                      <p:cBhvr>
                                        <p:cTn id="73" dur="1" fill="hold">
                                          <p:stCondLst>
                                            <p:cond delay="0"/>
                                          </p:stCondLst>
                                        </p:cTn>
                                        <p:tgtEl>
                                          <p:spTgt spid="104463"/>
                                        </p:tgtEl>
                                        <p:attrNameLst>
                                          <p:attrName>style.visibility</p:attrName>
                                        </p:attrNameLst>
                                      </p:cBhvr>
                                      <p:to>
                                        <p:strVal val="visible"/>
                                      </p:to>
                                    </p:set>
                                    <p:animEffect transition="in" filter="fade">
                                      <p:cBhvr>
                                        <p:cTn id="74" dur="500"/>
                                        <p:tgtEl>
                                          <p:spTgt spid="104463"/>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104483"/>
                                        </p:tgtEl>
                                        <p:attrNameLst>
                                          <p:attrName>style.visibility</p:attrName>
                                        </p:attrNameLst>
                                      </p:cBhvr>
                                      <p:to>
                                        <p:strVal val="visible"/>
                                      </p:to>
                                    </p:set>
                                    <p:animEffect transition="in" filter="wipe(left)">
                                      <p:cBhvr>
                                        <p:cTn id="79" dur="500"/>
                                        <p:tgtEl>
                                          <p:spTgt spid="104483"/>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22" presetClass="entr" presetSubtype="1" fill="hold" nodeType="clickEffect">
                                  <p:stCondLst>
                                    <p:cond delay="0"/>
                                  </p:stCondLst>
                                  <p:childTnLst>
                                    <p:set>
                                      <p:cBhvr>
                                        <p:cTn id="83" dur="1" fill="hold">
                                          <p:stCondLst>
                                            <p:cond delay="0"/>
                                          </p:stCondLst>
                                        </p:cTn>
                                        <p:tgtEl>
                                          <p:spTgt spid="104450"/>
                                        </p:tgtEl>
                                        <p:attrNameLst>
                                          <p:attrName>style.visibility</p:attrName>
                                        </p:attrNameLst>
                                      </p:cBhvr>
                                      <p:to>
                                        <p:strVal val="visible"/>
                                      </p:to>
                                    </p:set>
                                    <p:animEffect transition="in" filter="wipe(up)">
                                      <p:cBhvr>
                                        <p:cTn id="84" dur="2000"/>
                                        <p:tgtEl>
                                          <p:spTgt spid="104450"/>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104461">
                                            <p:txEl>
                                              <p:pRg st="0" end="0"/>
                                            </p:txEl>
                                          </p:spTgt>
                                        </p:tgtEl>
                                        <p:attrNameLst>
                                          <p:attrName>style.visibility</p:attrName>
                                        </p:attrNameLst>
                                      </p:cBhvr>
                                      <p:to>
                                        <p:strVal val="visible"/>
                                      </p:to>
                                    </p:set>
                                    <p:animEffect transition="in" filter="fade">
                                      <p:cBhvr>
                                        <p:cTn id="89" dur="500"/>
                                        <p:tgtEl>
                                          <p:spTgt spid="104461">
                                            <p:txEl>
                                              <p:pRg st="0" end="0"/>
                                            </p:txEl>
                                          </p:spTgt>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104482">
                                            <p:txEl>
                                              <p:pRg st="0" end="0"/>
                                            </p:txEl>
                                          </p:spTgt>
                                        </p:tgtEl>
                                        <p:attrNameLst>
                                          <p:attrName>style.visibility</p:attrName>
                                        </p:attrNameLst>
                                      </p:cBhvr>
                                      <p:to>
                                        <p:strVal val="visible"/>
                                      </p:to>
                                    </p:set>
                                    <p:animEffect transition="in" filter="fade">
                                      <p:cBhvr>
                                        <p:cTn id="94" dur="500"/>
                                        <p:tgtEl>
                                          <p:spTgt spid="104482">
                                            <p:txEl>
                                              <p:pRg st="0" end="0"/>
                                            </p:txEl>
                                          </p:spTgt>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104482">
                                            <p:txEl>
                                              <p:pRg st="1" end="1"/>
                                            </p:txEl>
                                          </p:spTgt>
                                        </p:tgtEl>
                                        <p:attrNameLst>
                                          <p:attrName>style.visibility</p:attrName>
                                        </p:attrNameLst>
                                      </p:cBhvr>
                                      <p:to>
                                        <p:strVal val="visible"/>
                                      </p:to>
                                    </p:set>
                                    <p:animEffect transition="in" filter="fade">
                                      <p:cBhvr>
                                        <p:cTn id="99" dur="500"/>
                                        <p:tgtEl>
                                          <p:spTgt spid="104482">
                                            <p:txEl>
                                              <p:pRg st="1" end="1"/>
                                            </p:txEl>
                                          </p:spTgt>
                                        </p:tgtEl>
                                      </p:cBhvr>
                                    </p:animEffect>
                                  </p:childTnLst>
                                </p:cTn>
                              </p:par>
                            </p:childTnLst>
                          </p:cTn>
                        </p:par>
                        <p:par>
                          <p:cTn id="100" fill="hold" nodeType="afterGroup">
                            <p:stCondLst>
                              <p:cond delay="500"/>
                            </p:stCondLst>
                            <p:childTnLst>
                              <p:par>
                                <p:cTn id="101" presetID="10" presetClass="entr" presetSubtype="0" fill="hold" grpId="0" nodeType="afterEffect">
                                  <p:stCondLst>
                                    <p:cond delay="0"/>
                                  </p:stCondLst>
                                  <p:childTnLst>
                                    <p:set>
                                      <p:cBhvr>
                                        <p:cTn id="102" dur="1" fill="hold">
                                          <p:stCondLst>
                                            <p:cond delay="0"/>
                                          </p:stCondLst>
                                        </p:cTn>
                                        <p:tgtEl>
                                          <p:spTgt spid="104482">
                                            <p:txEl>
                                              <p:pRg st="2" end="2"/>
                                            </p:txEl>
                                          </p:spTgt>
                                        </p:tgtEl>
                                        <p:attrNameLst>
                                          <p:attrName>style.visibility</p:attrName>
                                        </p:attrNameLst>
                                      </p:cBhvr>
                                      <p:to>
                                        <p:strVal val="visible"/>
                                      </p:to>
                                    </p:set>
                                    <p:animEffect transition="in" filter="fade">
                                      <p:cBhvr>
                                        <p:cTn id="103" dur="500"/>
                                        <p:tgtEl>
                                          <p:spTgt spid="104482">
                                            <p:txEl>
                                              <p:pRg st="2" end="2"/>
                                            </p:txEl>
                                          </p:spTgt>
                                        </p:tgtEl>
                                      </p:cBhvr>
                                    </p:animEffect>
                                  </p:childTnLst>
                                </p:cTn>
                              </p:par>
                            </p:childTnLst>
                          </p:cTn>
                        </p:par>
                        <p:par>
                          <p:cTn id="104" fill="hold" nodeType="afterGroup">
                            <p:stCondLst>
                              <p:cond delay="1000"/>
                            </p:stCondLst>
                            <p:childTnLst>
                              <p:par>
                                <p:cTn id="105" presetID="10" presetClass="entr" presetSubtype="0" fill="hold" grpId="0" nodeType="afterEffect">
                                  <p:stCondLst>
                                    <p:cond delay="0"/>
                                  </p:stCondLst>
                                  <p:childTnLst>
                                    <p:set>
                                      <p:cBhvr>
                                        <p:cTn id="106" dur="1" fill="hold">
                                          <p:stCondLst>
                                            <p:cond delay="0"/>
                                          </p:stCondLst>
                                        </p:cTn>
                                        <p:tgtEl>
                                          <p:spTgt spid="104482">
                                            <p:txEl>
                                              <p:pRg st="3" end="3"/>
                                            </p:txEl>
                                          </p:spTgt>
                                        </p:tgtEl>
                                        <p:attrNameLst>
                                          <p:attrName>style.visibility</p:attrName>
                                        </p:attrNameLst>
                                      </p:cBhvr>
                                      <p:to>
                                        <p:strVal val="visible"/>
                                      </p:to>
                                    </p:set>
                                    <p:animEffect transition="in" filter="fade">
                                      <p:cBhvr>
                                        <p:cTn id="107" dur="500"/>
                                        <p:tgtEl>
                                          <p:spTgt spid="104482">
                                            <p:txEl>
                                              <p:pRg st="3" end="3"/>
                                            </p:txEl>
                                          </p:spTgt>
                                        </p:tgtEl>
                                      </p:cBhvr>
                                    </p:animEffect>
                                  </p:childTnLst>
                                </p:cTn>
                              </p:par>
                            </p:childTnLst>
                          </p:cTn>
                        </p:par>
                        <p:par>
                          <p:cTn id="108" fill="hold" nodeType="afterGroup">
                            <p:stCondLst>
                              <p:cond delay="1500"/>
                            </p:stCondLst>
                            <p:childTnLst>
                              <p:par>
                                <p:cTn id="109" presetID="10" presetClass="entr" presetSubtype="0" fill="hold" grpId="0" nodeType="afterEffect">
                                  <p:stCondLst>
                                    <p:cond delay="0"/>
                                  </p:stCondLst>
                                  <p:childTnLst>
                                    <p:set>
                                      <p:cBhvr>
                                        <p:cTn id="110" dur="1" fill="hold">
                                          <p:stCondLst>
                                            <p:cond delay="0"/>
                                          </p:stCondLst>
                                        </p:cTn>
                                        <p:tgtEl>
                                          <p:spTgt spid="104482">
                                            <p:txEl>
                                              <p:pRg st="4" end="4"/>
                                            </p:txEl>
                                          </p:spTgt>
                                        </p:tgtEl>
                                        <p:attrNameLst>
                                          <p:attrName>style.visibility</p:attrName>
                                        </p:attrNameLst>
                                      </p:cBhvr>
                                      <p:to>
                                        <p:strVal val="visible"/>
                                      </p:to>
                                    </p:set>
                                    <p:animEffect transition="in" filter="fade">
                                      <p:cBhvr>
                                        <p:cTn id="111" dur="500"/>
                                        <p:tgtEl>
                                          <p:spTgt spid="104482">
                                            <p:txEl>
                                              <p:pRg st="4" end="4"/>
                                            </p:txEl>
                                          </p:spTgt>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20" presetClass="entr" presetSubtype="0" fill="hold" grpId="0" nodeType="clickEffect">
                                  <p:stCondLst>
                                    <p:cond delay="0"/>
                                  </p:stCondLst>
                                  <p:childTnLst>
                                    <p:set>
                                      <p:cBhvr>
                                        <p:cTn id="115" dur="1" fill="hold">
                                          <p:stCondLst>
                                            <p:cond delay="0"/>
                                          </p:stCondLst>
                                        </p:cTn>
                                        <p:tgtEl>
                                          <p:spTgt spid="104471"/>
                                        </p:tgtEl>
                                        <p:attrNameLst>
                                          <p:attrName>style.visibility</p:attrName>
                                        </p:attrNameLst>
                                      </p:cBhvr>
                                      <p:to>
                                        <p:strVal val="visible"/>
                                      </p:to>
                                    </p:set>
                                    <p:animEffect transition="in" filter="wedge">
                                      <p:cBhvr>
                                        <p:cTn id="116" dur="1000"/>
                                        <p:tgtEl>
                                          <p:spTgt spid="104471"/>
                                        </p:tgtEl>
                                      </p:cBhvr>
                                    </p:animEffect>
                                  </p:childTnLst>
                                </p:cTn>
                              </p:par>
                            </p:childTnLst>
                          </p:cTn>
                        </p:par>
                        <p:par>
                          <p:cTn id="117" fill="hold" nodeType="afterGroup">
                            <p:stCondLst>
                              <p:cond delay="1000"/>
                            </p:stCondLst>
                            <p:childTnLst>
                              <p:par>
                                <p:cTn id="118" presetID="20" presetClass="entr" presetSubtype="0" fill="hold" grpId="0" nodeType="afterEffect">
                                  <p:stCondLst>
                                    <p:cond delay="0"/>
                                  </p:stCondLst>
                                  <p:childTnLst>
                                    <p:set>
                                      <p:cBhvr>
                                        <p:cTn id="119" dur="1" fill="hold">
                                          <p:stCondLst>
                                            <p:cond delay="0"/>
                                          </p:stCondLst>
                                        </p:cTn>
                                        <p:tgtEl>
                                          <p:spTgt spid="104472"/>
                                        </p:tgtEl>
                                        <p:attrNameLst>
                                          <p:attrName>style.visibility</p:attrName>
                                        </p:attrNameLst>
                                      </p:cBhvr>
                                      <p:to>
                                        <p:strVal val="visible"/>
                                      </p:to>
                                    </p:set>
                                    <p:animEffect transition="in" filter="wedge">
                                      <p:cBhvr>
                                        <p:cTn id="120" dur="1000"/>
                                        <p:tgtEl>
                                          <p:spTgt spid="104472"/>
                                        </p:tgtEl>
                                      </p:cBhvr>
                                    </p:animEffect>
                                  </p:childTnLst>
                                </p:cTn>
                              </p:par>
                            </p:childTnLst>
                          </p:cTn>
                        </p:par>
                        <p:par>
                          <p:cTn id="121" fill="hold" nodeType="afterGroup">
                            <p:stCondLst>
                              <p:cond delay="2000"/>
                            </p:stCondLst>
                            <p:childTnLst>
                              <p:par>
                                <p:cTn id="122" presetID="22" presetClass="entr" presetSubtype="4" fill="hold" grpId="0" nodeType="afterEffect">
                                  <p:stCondLst>
                                    <p:cond delay="0"/>
                                  </p:stCondLst>
                                  <p:childTnLst>
                                    <p:set>
                                      <p:cBhvr>
                                        <p:cTn id="123" dur="1" fill="hold">
                                          <p:stCondLst>
                                            <p:cond delay="0"/>
                                          </p:stCondLst>
                                        </p:cTn>
                                        <p:tgtEl>
                                          <p:spTgt spid="104480"/>
                                        </p:tgtEl>
                                        <p:attrNameLst>
                                          <p:attrName>style.visibility</p:attrName>
                                        </p:attrNameLst>
                                      </p:cBhvr>
                                      <p:to>
                                        <p:strVal val="visible"/>
                                      </p:to>
                                    </p:set>
                                    <p:animEffect transition="in" filter="wipe(down)">
                                      <p:cBhvr>
                                        <p:cTn id="124" dur="500"/>
                                        <p:tgtEl>
                                          <p:spTgt spid="104480"/>
                                        </p:tgtEl>
                                      </p:cBhvr>
                                    </p:animEffect>
                                  </p:childTnLst>
                                </p:cTn>
                              </p:par>
                            </p:childTnLst>
                          </p:cTn>
                        </p:par>
                        <p:par>
                          <p:cTn id="125" fill="hold" nodeType="afterGroup">
                            <p:stCondLst>
                              <p:cond delay="2500"/>
                            </p:stCondLst>
                            <p:childTnLst>
                              <p:par>
                                <p:cTn id="126" presetID="10" presetClass="entr" presetSubtype="0" fill="hold" grpId="0" nodeType="afterEffect">
                                  <p:stCondLst>
                                    <p:cond delay="0"/>
                                  </p:stCondLst>
                                  <p:childTnLst>
                                    <p:set>
                                      <p:cBhvr>
                                        <p:cTn id="127" dur="1" fill="hold">
                                          <p:stCondLst>
                                            <p:cond delay="0"/>
                                          </p:stCondLst>
                                        </p:cTn>
                                        <p:tgtEl>
                                          <p:spTgt spid="104481"/>
                                        </p:tgtEl>
                                        <p:attrNameLst>
                                          <p:attrName>style.visibility</p:attrName>
                                        </p:attrNameLst>
                                      </p:cBhvr>
                                      <p:to>
                                        <p:strVal val="visible"/>
                                      </p:to>
                                    </p:set>
                                    <p:animEffect transition="in" filter="fade">
                                      <p:cBhvr>
                                        <p:cTn id="128" dur="500"/>
                                        <p:tgtEl>
                                          <p:spTgt spid="104481"/>
                                        </p:tgtEl>
                                      </p:cBhvr>
                                    </p:animEffect>
                                  </p:childTnLst>
                                </p:cTn>
                              </p:par>
                            </p:childTnLst>
                          </p:cTn>
                        </p:par>
                        <p:par>
                          <p:cTn id="129" fill="hold" nodeType="afterGroup">
                            <p:stCondLst>
                              <p:cond delay="3000"/>
                            </p:stCondLst>
                            <p:childTnLst>
                              <p:par>
                                <p:cTn id="130" presetID="22" presetClass="entr" presetSubtype="1" fill="hold" grpId="0" nodeType="afterEffect">
                                  <p:stCondLst>
                                    <p:cond delay="0"/>
                                  </p:stCondLst>
                                  <p:childTnLst>
                                    <p:set>
                                      <p:cBhvr>
                                        <p:cTn id="131" dur="1" fill="hold">
                                          <p:stCondLst>
                                            <p:cond delay="0"/>
                                          </p:stCondLst>
                                        </p:cTn>
                                        <p:tgtEl>
                                          <p:spTgt spid="104470"/>
                                        </p:tgtEl>
                                        <p:attrNameLst>
                                          <p:attrName>style.visibility</p:attrName>
                                        </p:attrNameLst>
                                      </p:cBhvr>
                                      <p:to>
                                        <p:strVal val="visible"/>
                                      </p:to>
                                    </p:set>
                                    <p:animEffect transition="in" filter="wipe(up)">
                                      <p:cBhvr>
                                        <p:cTn id="132" dur="500"/>
                                        <p:tgtEl>
                                          <p:spTgt spid="104470"/>
                                        </p:tgtEl>
                                      </p:cBhvr>
                                    </p:animEffect>
                                  </p:childTnLst>
                                </p:cTn>
                              </p:par>
                            </p:childTnLst>
                          </p:cTn>
                        </p:par>
                        <p:par>
                          <p:cTn id="133" fill="hold" nodeType="afterGroup">
                            <p:stCondLst>
                              <p:cond delay="3500"/>
                            </p:stCondLst>
                            <p:childTnLst>
                              <p:par>
                                <p:cTn id="134" presetID="22" presetClass="entr" presetSubtype="4" fill="hold" grpId="0" nodeType="afterEffect">
                                  <p:stCondLst>
                                    <p:cond delay="0"/>
                                  </p:stCondLst>
                                  <p:childTnLst>
                                    <p:set>
                                      <p:cBhvr>
                                        <p:cTn id="135" dur="1" fill="hold">
                                          <p:stCondLst>
                                            <p:cond delay="0"/>
                                          </p:stCondLst>
                                        </p:cTn>
                                        <p:tgtEl>
                                          <p:spTgt spid="104473"/>
                                        </p:tgtEl>
                                        <p:attrNameLst>
                                          <p:attrName>style.visibility</p:attrName>
                                        </p:attrNameLst>
                                      </p:cBhvr>
                                      <p:to>
                                        <p:strVal val="visible"/>
                                      </p:to>
                                    </p:set>
                                    <p:animEffect transition="in" filter="wipe(down)">
                                      <p:cBhvr>
                                        <p:cTn id="136" dur="500"/>
                                        <p:tgtEl>
                                          <p:spTgt spid="104473"/>
                                        </p:tgtEl>
                                      </p:cBhvr>
                                    </p:animEffect>
                                  </p:childTnLst>
                                </p:cTn>
                              </p:par>
                            </p:childTnLst>
                          </p:cTn>
                        </p:par>
                        <p:par>
                          <p:cTn id="137" fill="hold" nodeType="afterGroup">
                            <p:stCondLst>
                              <p:cond delay="4000"/>
                            </p:stCondLst>
                            <p:childTnLst>
                              <p:par>
                                <p:cTn id="138" presetID="10" presetClass="entr" presetSubtype="0" fill="hold" grpId="0" nodeType="afterEffect">
                                  <p:stCondLst>
                                    <p:cond delay="0"/>
                                  </p:stCondLst>
                                  <p:childTnLst>
                                    <p:set>
                                      <p:cBhvr>
                                        <p:cTn id="139" dur="1" fill="hold">
                                          <p:stCondLst>
                                            <p:cond delay="0"/>
                                          </p:stCondLst>
                                        </p:cTn>
                                        <p:tgtEl>
                                          <p:spTgt spid="104474"/>
                                        </p:tgtEl>
                                        <p:attrNameLst>
                                          <p:attrName>style.visibility</p:attrName>
                                        </p:attrNameLst>
                                      </p:cBhvr>
                                      <p:to>
                                        <p:strVal val="visible"/>
                                      </p:to>
                                    </p:set>
                                    <p:animEffect transition="in" filter="fade">
                                      <p:cBhvr>
                                        <p:cTn id="140" dur="500"/>
                                        <p:tgtEl>
                                          <p:spTgt spid="104474"/>
                                        </p:tgtEl>
                                      </p:cBhvr>
                                    </p:animEffect>
                                  </p:childTnLst>
                                </p:cTn>
                              </p:par>
                            </p:childTnLst>
                          </p:cTn>
                        </p:par>
                        <p:par>
                          <p:cTn id="141" fill="hold" nodeType="afterGroup">
                            <p:stCondLst>
                              <p:cond delay="4500"/>
                            </p:stCondLst>
                            <p:childTnLst>
                              <p:par>
                                <p:cTn id="142" presetID="10" presetClass="entr" presetSubtype="0" fill="hold" grpId="0" nodeType="afterEffect">
                                  <p:stCondLst>
                                    <p:cond delay="0"/>
                                  </p:stCondLst>
                                  <p:childTnLst>
                                    <p:set>
                                      <p:cBhvr>
                                        <p:cTn id="143" dur="1" fill="hold">
                                          <p:stCondLst>
                                            <p:cond delay="0"/>
                                          </p:stCondLst>
                                        </p:cTn>
                                        <p:tgtEl>
                                          <p:spTgt spid="104475"/>
                                        </p:tgtEl>
                                        <p:attrNameLst>
                                          <p:attrName>style.visibility</p:attrName>
                                        </p:attrNameLst>
                                      </p:cBhvr>
                                      <p:to>
                                        <p:strVal val="visible"/>
                                      </p:to>
                                    </p:set>
                                    <p:animEffect transition="in" filter="fade">
                                      <p:cBhvr>
                                        <p:cTn id="144" dur="500"/>
                                        <p:tgtEl>
                                          <p:spTgt spid="104475"/>
                                        </p:tgtEl>
                                      </p:cBhvr>
                                    </p:animEffect>
                                  </p:childTnLst>
                                </p:cTn>
                              </p:par>
                            </p:childTnLst>
                          </p:cTn>
                        </p:par>
                        <p:par>
                          <p:cTn id="145" fill="hold" nodeType="afterGroup">
                            <p:stCondLst>
                              <p:cond delay="5000"/>
                            </p:stCondLst>
                            <p:childTnLst>
                              <p:par>
                                <p:cTn id="146" presetID="10" presetClass="entr" presetSubtype="0" fill="hold" grpId="0" nodeType="afterEffect">
                                  <p:stCondLst>
                                    <p:cond delay="0"/>
                                  </p:stCondLst>
                                  <p:childTnLst>
                                    <p:set>
                                      <p:cBhvr>
                                        <p:cTn id="147" dur="1" fill="hold">
                                          <p:stCondLst>
                                            <p:cond delay="0"/>
                                          </p:stCondLst>
                                        </p:cTn>
                                        <p:tgtEl>
                                          <p:spTgt spid="104476"/>
                                        </p:tgtEl>
                                        <p:attrNameLst>
                                          <p:attrName>style.visibility</p:attrName>
                                        </p:attrNameLst>
                                      </p:cBhvr>
                                      <p:to>
                                        <p:strVal val="visible"/>
                                      </p:to>
                                    </p:set>
                                    <p:animEffect transition="in" filter="fade">
                                      <p:cBhvr>
                                        <p:cTn id="148" dur="500"/>
                                        <p:tgtEl>
                                          <p:spTgt spid="104476"/>
                                        </p:tgtEl>
                                      </p:cBhvr>
                                    </p:animEffect>
                                  </p:childTnLst>
                                </p:cTn>
                              </p:par>
                            </p:childTnLst>
                          </p:cTn>
                        </p:par>
                        <p:par>
                          <p:cTn id="149" fill="hold" nodeType="afterGroup">
                            <p:stCondLst>
                              <p:cond delay="5500"/>
                            </p:stCondLst>
                            <p:childTnLst>
                              <p:par>
                                <p:cTn id="150" presetID="10" presetClass="entr" presetSubtype="0" fill="hold" grpId="0" nodeType="afterEffect">
                                  <p:stCondLst>
                                    <p:cond delay="0"/>
                                  </p:stCondLst>
                                  <p:childTnLst>
                                    <p:set>
                                      <p:cBhvr>
                                        <p:cTn id="151" dur="1" fill="hold">
                                          <p:stCondLst>
                                            <p:cond delay="0"/>
                                          </p:stCondLst>
                                        </p:cTn>
                                        <p:tgtEl>
                                          <p:spTgt spid="104478"/>
                                        </p:tgtEl>
                                        <p:attrNameLst>
                                          <p:attrName>style.visibility</p:attrName>
                                        </p:attrNameLst>
                                      </p:cBhvr>
                                      <p:to>
                                        <p:strVal val="visible"/>
                                      </p:to>
                                    </p:set>
                                    <p:animEffect transition="in" filter="fade">
                                      <p:cBhvr>
                                        <p:cTn id="152" dur="500"/>
                                        <p:tgtEl>
                                          <p:spTgt spid="104478"/>
                                        </p:tgtEl>
                                      </p:cBhvr>
                                    </p:animEffect>
                                  </p:childTnLst>
                                </p:cTn>
                              </p:par>
                            </p:childTnLst>
                          </p:cTn>
                        </p:par>
                        <p:par>
                          <p:cTn id="153" fill="hold" nodeType="afterGroup">
                            <p:stCondLst>
                              <p:cond delay="6000"/>
                            </p:stCondLst>
                            <p:childTnLst>
                              <p:par>
                                <p:cTn id="154" presetID="10" presetClass="entr" presetSubtype="0" fill="hold" grpId="0" nodeType="afterEffect">
                                  <p:stCondLst>
                                    <p:cond delay="0"/>
                                  </p:stCondLst>
                                  <p:childTnLst>
                                    <p:set>
                                      <p:cBhvr>
                                        <p:cTn id="155" dur="1" fill="hold">
                                          <p:stCondLst>
                                            <p:cond delay="0"/>
                                          </p:stCondLst>
                                        </p:cTn>
                                        <p:tgtEl>
                                          <p:spTgt spid="104479"/>
                                        </p:tgtEl>
                                        <p:attrNameLst>
                                          <p:attrName>style.visibility</p:attrName>
                                        </p:attrNameLst>
                                      </p:cBhvr>
                                      <p:to>
                                        <p:strVal val="visible"/>
                                      </p:to>
                                    </p:set>
                                    <p:animEffect transition="in" filter="fade">
                                      <p:cBhvr>
                                        <p:cTn id="156" dur="500"/>
                                        <p:tgtEl>
                                          <p:spTgt spid="104479"/>
                                        </p:tgtEl>
                                      </p:cBhvr>
                                    </p:animEffec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22" presetClass="entr" presetSubtype="8" fill="hold" grpId="0" nodeType="clickEffect">
                                  <p:stCondLst>
                                    <p:cond delay="0"/>
                                  </p:stCondLst>
                                  <p:childTnLst>
                                    <p:set>
                                      <p:cBhvr>
                                        <p:cTn id="160" dur="1" fill="hold">
                                          <p:stCondLst>
                                            <p:cond delay="0"/>
                                          </p:stCondLst>
                                        </p:cTn>
                                        <p:tgtEl>
                                          <p:spTgt spid="104484"/>
                                        </p:tgtEl>
                                        <p:attrNameLst>
                                          <p:attrName>style.visibility</p:attrName>
                                        </p:attrNameLst>
                                      </p:cBhvr>
                                      <p:to>
                                        <p:strVal val="visible"/>
                                      </p:to>
                                    </p:set>
                                    <p:animEffect transition="in" filter="wipe(left)">
                                      <p:cBhvr>
                                        <p:cTn id="161" dur="500"/>
                                        <p:tgtEl>
                                          <p:spTgt spid="104484"/>
                                        </p:tgtEl>
                                      </p:cBhvr>
                                    </p:animEffect>
                                  </p:childTnLst>
                                </p:cTn>
                              </p:par>
                            </p:childTnLst>
                          </p:cTn>
                        </p:par>
                      </p:childTnLst>
                    </p:cTn>
                  </p:par>
                  <p:par>
                    <p:cTn id="162" fill="hold" nodeType="clickPar">
                      <p:stCondLst>
                        <p:cond delay="indefinite"/>
                      </p:stCondLst>
                      <p:childTnLst>
                        <p:par>
                          <p:cTn id="163" fill="hold" nodeType="withGroup">
                            <p:stCondLst>
                              <p:cond delay="0"/>
                            </p:stCondLst>
                            <p:childTnLst>
                              <p:par>
                                <p:cTn id="164" presetID="22" presetClass="entr" presetSubtype="1" fill="hold" nodeType="clickEffect">
                                  <p:stCondLst>
                                    <p:cond delay="0"/>
                                  </p:stCondLst>
                                  <p:childTnLst>
                                    <p:set>
                                      <p:cBhvr>
                                        <p:cTn id="165" dur="1" fill="hold">
                                          <p:stCondLst>
                                            <p:cond delay="0"/>
                                          </p:stCondLst>
                                        </p:cTn>
                                        <p:tgtEl>
                                          <p:spTgt spid="104467"/>
                                        </p:tgtEl>
                                        <p:attrNameLst>
                                          <p:attrName>style.visibility</p:attrName>
                                        </p:attrNameLst>
                                      </p:cBhvr>
                                      <p:to>
                                        <p:strVal val="visible"/>
                                      </p:to>
                                    </p:set>
                                    <p:animEffect transition="in" filter="wipe(up)">
                                      <p:cBhvr>
                                        <p:cTn id="166" dur="2000"/>
                                        <p:tgtEl>
                                          <p:spTgt spid="104467"/>
                                        </p:tgtEl>
                                      </p:cBhvr>
                                    </p:animEffect>
                                  </p:childTnLst>
                                </p:cTn>
                              </p:par>
                            </p:childTnLst>
                          </p:cTn>
                        </p:par>
                      </p:childTnLst>
                    </p:cTn>
                  </p:par>
                  <p:par>
                    <p:cTn id="167" fill="hold" nodeType="clickPar">
                      <p:stCondLst>
                        <p:cond delay="indefinite"/>
                      </p:stCondLst>
                      <p:childTnLst>
                        <p:par>
                          <p:cTn id="168" fill="hold" nodeType="withGroup">
                            <p:stCondLst>
                              <p:cond delay="0"/>
                            </p:stCondLst>
                            <p:childTnLst>
                              <p:par>
                                <p:cTn id="169" presetID="10" presetClass="entr" presetSubtype="0" fill="hold" grpId="0" nodeType="clickEffect">
                                  <p:stCondLst>
                                    <p:cond delay="0"/>
                                  </p:stCondLst>
                                  <p:childTnLst>
                                    <p:set>
                                      <p:cBhvr>
                                        <p:cTn id="170" dur="1" fill="hold">
                                          <p:stCondLst>
                                            <p:cond delay="0"/>
                                          </p:stCondLst>
                                        </p:cTn>
                                        <p:tgtEl>
                                          <p:spTgt spid="104477">
                                            <p:txEl>
                                              <p:pRg st="0" end="0"/>
                                            </p:txEl>
                                          </p:spTgt>
                                        </p:tgtEl>
                                        <p:attrNameLst>
                                          <p:attrName>style.visibility</p:attrName>
                                        </p:attrNameLst>
                                      </p:cBhvr>
                                      <p:to>
                                        <p:strVal val="visible"/>
                                      </p:to>
                                    </p:set>
                                    <p:animEffect transition="in" filter="fade">
                                      <p:cBhvr>
                                        <p:cTn id="171" dur="500"/>
                                        <p:tgtEl>
                                          <p:spTgt spid="10447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3" grpId="0"/>
      <p:bldP spid="104454" grpId="0" animBg="1"/>
      <p:bldP spid="104455" grpId="0" animBg="1"/>
      <p:bldP spid="104456" grpId="0" animBg="1"/>
      <p:bldP spid="104457" grpId="0" animBg="1"/>
      <p:bldP spid="104458" grpId="0"/>
      <p:bldP spid="104459" grpId="0"/>
      <p:bldP spid="104460" grpId="0"/>
      <p:bldP spid="104461" grpId="0" build="p"/>
      <p:bldP spid="104462" grpId="0"/>
      <p:bldP spid="104463" grpId="0"/>
      <p:bldP spid="104464" grpId="0" animBg="1"/>
      <p:bldP spid="104465" grpId="0"/>
      <p:bldP spid="104466" grpId="0" build="p"/>
      <p:bldP spid="104470" grpId="0" animBg="1"/>
      <p:bldP spid="104471" grpId="0" animBg="1"/>
      <p:bldP spid="104472" grpId="0" animBg="1"/>
      <p:bldP spid="104473" grpId="0" animBg="1"/>
      <p:bldP spid="104474" grpId="0"/>
      <p:bldP spid="104475" grpId="0"/>
      <p:bldP spid="104476" grpId="0"/>
      <p:bldP spid="104477" grpId="0" build="p"/>
      <p:bldP spid="104478" grpId="0"/>
      <p:bldP spid="104479" grpId="0"/>
      <p:bldP spid="104480" grpId="0" animBg="1"/>
      <p:bldP spid="104481" grpId="0"/>
      <p:bldP spid="104482" grpId="0" build="p"/>
      <p:bldP spid="104483" grpId="0" animBg="1"/>
      <p:bldP spid="10448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37" name="Rectangle 69"/>
          <p:cNvSpPr>
            <a:spLocks noChangeArrowheads="1"/>
          </p:cNvSpPr>
          <p:nvPr/>
        </p:nvSpPr>
        <p:spPr bwMode="auto">
          <a:xfrm>
            <a:off x="5534290" y="404813"/>
            <a:ext cx="4247885" cy="4978400"/>
          </a:xfrm>
          <a:prstGeom prst="rect">
            <a:avLst/>
          </a:prstGeom>
          <a:solidFill>
            <a:srgbClr val="DDDDDD">
              <a:alpha val="60001"/>
            </a:srgbClr>
          </a:solidFill>
          <a:ln w="9525">
            <a:solidFill>
              <a:srgbClr val="0099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58384" name="Text Box 16"/>
          <p:cNvSpPr txBox="1">
            <a:spLocks noChangeArrowheads="1"/>
          </p:cNvSpPr>
          <p:nvPr/>
        </p:nvSpPr>
        <p:spPr bwMode="auto">
          <a:xfrm>
            <a:off x="1910689" y="2095500"/>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4</a:t>
            </a:r>
          </a:p>
        </p:txBody>
      </p:sp>
      <p:sp>
        <p:nvSpPr>
          <p:cNvPr id="58434" name="Freeform 66"/>
          <p:cNvSpPr>
            <a:spLocks/>
          </p:cNvSpPr>
          <p:nvPr/>
        </p:nvSpPr>
        <p:spPr bwMode="auto">
          <a:xfrm>
            <a:off x="1981200" y="2228851"/>
            <a:ext cx="328481" cy="265113"/>
          </a:xfrm>
          <a:custGeom>
            <a:avLst/>
            <a:gdLst>
              <a:gd name="T0" fmla="*/ 0 w 167"/>
              <a:gd name="T1" fmla="*/ 66 h 167"/>
              <a:gd name="T2" fmla="*/ 48 w 167"/>
              <a:gd name="T3" fmla="*/ 167 h 167"/>
              <a:gd name="T4" fmla="*/ 167 w 167"/>
              <a:gd name="T5" fmla="*/ 0 h 167"/>
            </a:gdLst>
            <a:ahLst/>
            <a:cxnLst>
              <a:cxn ang="0">
                <a:pos x="T0" y="T1"/>
              </a:cxn>
              <a:cxn ang="0">
                <a:pos x="T2" y="T3"/>
              </a:cxn>
              <a:cxn ang="0">
                <a:pos x="T4" y="T5"/>
              </a:cxn>
            </a:cxnLst>
            <a:rect l="0" t="0" r="r" b="b"/>
            <a:pathLst>
              <a:path w="167" h="167">
                <a:moveTo>
                  <a:pt x="0" y="66"/>
                </a:moveTo>
                <a:lnTo>
                  <a:pt x="48" y="167"/>
                </a:lnTo>
                <a:lnTo>
                  <a:pt x="167" y="0"/>
                </a:lnTo>
              </a:path>
            </a:pathLst>
          </a:custGeom>
          <a:noFill/>
          <a:ln w="57150" cmpd="sng">
            <a:solidFill>
              <a:srgbClr val="CC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58433" name="Oval 65"/>
          <p:cNvSpPr>
            <a:spLocks noChangeArrowheads="1"/>
          </p:cNvSpPr>
          <p:nvPr/>
        </p:nvSpPr>
        <p:spPr bwMode="auto">
          <a:xfrm>
            <a:off x="7911042" y="4400551"/>
            <a:ext cx="1833298" cy="504825"/>
          </a:xfrm>
          <a:prstGeom prst="ellipse">
            <a:avLst/>
          </a:prstGeom>
          <a:solidFill>
            <a:srgbClr val="FFFF66">
              <a:alpha val="60001"/>
            </a:srgbClr>
          </a:solidFill>
          <a:ln>
            <a:noFill/>
          </a:ln>
          <a:effectLst/>
          <a:extLst>
            <a:ext uri="{91240B29-F687-4f45-9708-019B960494DF}">
              <a14:hiddenLine xmlns:a14="http://schemas.microsoft.com/office/drawing/2010/main" w="28575">
                <a:solidFill>
                  <a:srgbClr val="FF3399"/>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58432" name="Oval 64"/>
          <p:cNvSpPr>
            <a:spLocks noChangeArrowheads="1"/>
          </p:cNvSpPr>
          <p:nvPr/>
        </p:nvSpPr>
        <p:spPr bwMode="auto">
          <a:xfrm>
            <a:off x="7794096" y="1196976"/>
            <a:ext cx="1403350" cy="504825"/>
          </a:xfrm>
          <a:prstGeom prst="ellipse">
            <a:avLst/>
          </a:prstGeom>
          <a:solidFill>
            <a:srgbClr val="FFFF66">
              <a:alpha val="60001"/>
            </a:srgbClr>
          </a:solidFill>
          <a:ln>
            <a:noFill/>
          </a:ln>
          <a:effectLst/>
          <a:extLst>
            <a:ext uri="{91240B29-F687-4f45-9708-019B960494DF}">
              <a14:hiddenLine xmlns:a14="http://schemas.microsoft.com/office/drawing/2010/main" w="28575">
                <a:solidFill>
                  <a:srgbClr val="FF3399"/>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58431" name="Oval 63"/>
          <p:cNvSpPr>
            <a:spLocks noChangeArrowheads="1"/>
          </p:cNvSpPr>
          <p:nvPr/>
        </p:nvSpPr>
        <p:spPr bwMode="auto">
          <a:xfrm>
            <a:off x="7794096" y="2924176"/>
            <a:ext cx="1403350" cy="504825"/>
          </a:xfrm>
          <a:prstGeom prst="ellipse">
            <a:avLst/>
          </a:prstGeom>
          <a:solidFill>
            <a:srgbClr val="FFFF66">
              <a:alpha val="70000"/>
            </a:srgbClr>
          </a:solidFill>
          <a:ln>
            <a:noFill/>
          </a:ln>
          <a:effectLst/>
          <a:extLst>
            <a:ext uri="{91240B29-F687-4f45-9708-019B960494DF}">
              <a14:hiddenLine xmlns:a14="http://schemas.microsoft.com/office/drawing/2010/main" w="28575">
                <a:solidFill>
                  <a:srgbClr val="FF3399"/>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58425" name="Oval 57"/>
          <p:cNvSpPr>
            <a:spLocks noChangeArrowheads="1"/>
          </p:cNvSpPr>
          <p:nvPr/>
        </p:nvSpPr>
        <p:spPr bwMode="auto">
          <a:xfrm>
            <a:off x="7794096" y="1628776"/>
            <a:ext cx="1403350" cy="504825"/>
          </a:xfrm>
          <a:prstGeom prst="ellipse">
            <a:avLst/>
          </a:prstGeom>
          <a:solidFill>
            <a:srgbClr val="FFFF66">
              <a:alpha val="60001"/>
            </a:srgbClr>
          </a:solidFill>
          <a:ln>
            <a:noFill/>
          </a:ln>
          <a:effectLst/>
          <a:extLst>
            <a:ext uri="{91240B29-F687-4f45-9708-019B960494DF}">
              <a14:hiddenLine xmlns:a14="http://schemas.microsoft.com/office/drawing/2010/main" w="28575">
                <a:solidFill>
                  <a:srgbClr val="FF3399"/>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58428" name="Oval 60"/>
          <p:cNvSpPr>
            <a:spLocks noChangeArrowheads="1"/>
          </p:cNvSpPr>
          <p:nvPr/>
        </p:nvSpPr>
        <p:spPr bwMode="auto">
          <a:xfrm>
            <a:off x="7794096" y="3443288"/>
            <a:ext cx="779066" cy="504825"/>
          </a:xfrm>
          <a:prstGeom prst="ellipse">
            <a:avLst/>
          </a:prstGeom>
          <a:solidFill>
            <a:srgbClr val="FFFF66">
              <a:alpha val="70000"/>
            </a:srgbClr>
          </a:solidFill>
          <a:ln>
            <a:noFill/>
          </a:ln>
          <a:effectLst/>
          <a:extLst>
            <a:ext uri="{91240B29-F687-4f45-9708-019B960494DF}">
              <a14:hiddenLine xmlns:a14="http://schemas.microsoft.com/office/drawing/2010/main" w="28575">
                <a:solidFill>
                  <a:srgbClr val="FF3399"/>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58426" name="Oval 58"/>
          <p:cNvSpPr>
            <a:spLocks noChangeArrowheads="1"/>
          </p:cNvSpPr>
          <p:nvPr/>
        </p:nvSpPr>
        <p:spPr bwMode="auto">
          <a:xfrm>
            <a:off x="7794096" y="2492376"/>
            <a:ext cx="1403350" cy="504825"/>
          </a:xfrm>
          <a:prstGeom prst="ellipse">
            <a:avLst/>
          </a:prstGeom>
          <a:solidFill>
            <a:srgbClr val="FFFF66">
              <a:alpha val="60001"/>
            </a:srgbClr>
          </a:solidFill>
          <a:ln>
            <a:noFill/>
          </a:ln>
          <a:effectLst/>
          <a:extLst>
            <a:ext uri="{91240B29-F687-4f45-9708-019B960494DF}">
              <a14:hiddenLine xmlns:a14="http://schemas.microsoft.com/office/drawing/2010/main" w="28575">
                <a:solidFill>
                  <a:srgbClr val="FF3399"/>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58427" name="Oval 59"/>
          <p:cNvSpPr>
            <a:spLocks noChangeArrowheads="1"/>
          </p:cNvSpPr>
          <p:nvPr/>
        </p:nvSpPr>
        <p:spPr bwMode="auto">
          <a:xfrm>
            <a:off x="7794096" y="836614"/>
            <a:ext cx="1403350" cy="504825"/>
          </a:xfrm>
          <a:prstGeom prst="ellipse">
            <a:avLst/>
          </a:prstGeom>
          <a:solidFill>
            <a:srgbClr val="FFFF66">
              <a:alpha val="60001"/>
            </a:srgbClr>
          </a:solidFill>
          <a:ln>
            <a:noFill/>
          </a:ln>
          <a:effectLst/>
          <a:extLst>
            <a:ext uri="{91240B29-F687-4f45-9708-019B960494DF}">
              <a14:hiddenLine xmlns:a14="http://schemas.microsoft.com/office/drawing/2010/main" w="28575">
                <a:solidFill>
                  <a:srgbClr val="FF3399"/>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58370" name="Freeform 2"/>
          <p:cNvSpPr>
            <a:spLocks/>
          </p:cNvSpPr>
          <p:nvPr/>
        </p:nvSpPr>
        <p:spPr bwMode="auto">
          <a:xfrm>
            <a:off x="1209014" y="920750"/>
            <a:ext cx="2077508" cy="1409700"/>
          </a:xfrm>
          <a:custGeom>
            <a:avLst/>
            <a:gdLst>
              <a:gd name="T0" fmla="*/ 304 w 1208"/>
              <a:gd name="T1" fmla="*/ 888 h 888"/>
              <a:gd name="T2" fmla="*/ 112 w 1208"/>
              <a:gd name="T3" fmla="*/ 840 h 888"/>
              <a:gd name="T4" fmla="*/ 352 w 1208"/>
              <a:gd name="T5" fmla="*/ 792 h 888"/>
              <a:gd name="T6" fmla="*/ 64 w 1208"/>
              <a:gd name="T7" fmla="*/ 696 h 888"/>
              <a:gd name="T8" fmla="*/ 400 w 1208"/>
              <a:gd name="T9" fmla="*/ 696 h 888"/>
              <a:gd name="T10" fmla="*/ 16 w 1208"/>
              <a:gd name="T11" fmla="*/ 552 h 888"/>
              <a:gd name="T12" fmla="*/ 496 w 1208"/>
              <a:gd name="T13" fmla="*/ 648 h 888"/>
              <a:gd name="T14" fmla="*/ 64 w 1208"/>
              <a:gd name="T15" fmla="*/ 456 h 888"/>
              <a:gd name="T16" fmla="*/ 592 w 1208"/>
              <a:gd name="T17" fmla="*/ 552 h 888"/>
              <a:gd name="T18" fmla="*/ 64 w 1208"/>
              <a:gd name="T19" fmla="*/ 360 h 888"/>
              <a:gd name="T20" fmla="*/ 736 w 1208"/>
              <a:gd name="T21" fmla="*/ 504 h 888"/>
              <a:gd name="T22" fmla="*/ 64 w 1208"/>
              <a:gd name="T23" fmla="*/ 264 h 888"/>
              <a:gd name="T24" fmla="*/ 928 w 1208"/>
              <a:gd name="T25" fmla="*/ 456 h 888"/>
              <a:gd name="T26" fmla="*/ 1072 w 1208"/>
              <a:gd name="T27" fmla="*/ 504 h 888"/>
              <a:gd name="T28" fmla="*/ 112 w 1208"/>
              <a:gd name="T29" fmla="*/ 168 h 888"/>
              <a:gd name="T30" fmla="*/ 1024 w 1208"/>
              <a:gd name="T31" fmla="*/ 408 h 888"/>
              <a:gd name="T32" fmla="*/ 256 w 1208"/>
              <a:gd name="T33" fmla="*/ 120 h 888"/>
              <a:gd name="T34" fmla="*/ 1024 w 1208"/>
              <a:gd name="T35" fmla="*/ 312 h 888"/>
              <a:gd name="T36" fmla="*/ 304 w 1208"/>
              <a:gd name="T37" fmla="*/ 72 h 888"/>
              <a:gd name="T38" fmla="*/ 976 w 1208"/>
              <a:gd name="T39" fmla="*/ 216 h 888"/>
              <a:gd name="T40" fmla="*/ 448 w 1208"/>
              <a:gd name="T41" fmla="*/ 24 h 888"/>
              <a:gd name="T42" fmla="*/ 832 w 1208"/>
              <a:gd name="T43" fmla="*/ 72 h 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08" h="888">
                <a:moveTo>
                  <a:pt x="304" y="888"/>
                </a:moveTo>
                <a:cubicBezTo>
                  <a:pt x="204" y="872"/>
                  <a:pt x="104" y="856"/>
                  <a:pt x="112" y="840"/>
                </a:cubicBezTo>
                <a:cubicBezTo>
                  <a:pt x="120" y="824"/>
                  <a:pt x="360" y="816"/>
                  <a:pt x="352" y="792"/>
                </a:cubicBezTo>
                <a:cubicBezTo>
                  <a:pt x="344" y="768"/>
                  <a:pt x="56" y="712"/>
                  <a:pt x="64" y="696"/>
                </a:cubicBezTo>
                <a:cubicBezTo>
                  <a:pt x="72" y="680"/>
                  <a:pt x="408" y="720"/>
                  <a:pt x="400" y="696"/>
                </a:cubicBezTo>
                <a:cubicBezTo>
                  <a:pt x="392" y="672"/>
                  <a:pt x="0" y="560"/>
                  <a:pt x="16" y="552"/>
                </a:cubicBezTo>
                <a:cubicBezTo>
                  <a:pt x="32" y="544"/>
                  <a:pt x="488" y="664"/>
                  <a:pt x="496" y="648"/>
                </a:cubicBezTo>
                <a:cubicBezTo>
                  <a:pt x="504" y="632"/>
                  <a:pt x="48" y="472"/>
                  <a:pt x="64" y="456"/>
                </a:cubicBezTo>
                <a:cubicBezTo>
                  <a:pt x="80" y="440"/>
                  <a:pt x="592" y="568"/>
                  <a:pt x="592" y="552"/>
                </a:cubicBezTo>
                <a:cubicBezTo>
                  <a:pt x="592" y="536"/>
                  <a:pt x="40" y="368"/>
                  <a:pt x="64" y="360"/>
                </a:cubicBezTo>
                <a:cubicBezTo>
                  <a:pt x="88" y="352"/>
                  <a:pt x="736" y="520"/>
                  <a:pt x="736" y="504"/>
                </a:cubicBezTo>
                <a:cubicBezTo>
                  <a:pt x="736" y="488"/>
                  <a:pt x="32" y="272"/>
                  <a:pt x="64" y="264"/>
                </a:cubicBezTo>
                <a:cubicBezTo>
                  <a:pt x="96" y="256"/>
                  <a:pt x="760" y="416"/>
                  <a:pt x="928" y="456"/>
                </a:cubicBezTo>
                <a:cubicBezTo>
                  <a:pt x="1096" y="496"/>
                  <a:pt x="1208" y="552"/>
                  <a:pt x="1072" y="504"/>
                </a:cubicBezTo>
                <a:cubicBezTo>
                  <a:pt x="936" y="456"/>
                  <a:pt x="120" y="184"/>
                  <a:pt x="112" y="168"/>
                </a:cubicBezTo>
                <a:cubicBezTo>
                  <a:pt x="104" y="152"/>
                  <a:pt x="1000" y="416"/>
                  <a:pt x="1024" y="408"/>
                </a:cubicBezTo>
                <a:cubicBezTo>
                  <a:pt x="1048" y="400"/>
                  <a:pt x="256" y="136"/>
                  <a:pt x="256" y="120"/>
                </a:cubicBezTo>
                <a:cubicBezTo>
                  <a:pt x="256" y="104"/>
                  <a:pt x="1016" y="320"/>
                  <a:pt x="1024" y="312"/>
                </a:cubicBezTo>
                <a:cubicBezTo>
                  <a:pt x="1032" y="304"/>
                  <a:pt x="312" y="88"/>
                  <a:pt x="304" y="72"/>
                </a:cubicBezTo>
                <a:cubicBezTo>
                  <a:pt x="296" y="56"/>
                  <a:pt x="952" y="224"/>
                  <a:pt x="976" y="216"/>
                </a:cubicBezTo>
                <a:cubicBezTo>
                  <a:pt x="1000" y="208"/>
                  <a:pt x="472" y="48"/>
                  <a:pt x="448" y="24"/>
                </a:cubicBezTo>
                <a:cubicBezTo>
                  <a:pt x="424" y="0"/>
                  <a:pt x="628" y="36"/>
                  <a:pt x="832" y="72"/>
                </a:cubicBezTo>
              </a:path>
            </a:pathLst>
          </a:custGeom>
          <a:noFill/>
          <a:ln w="57150" cap="flat" cmpd="sng">
            <a:solidFill>
              <a:srgbClr val="0000FF">
                <a:alpha val="70000"/>
              </a:srgbClr>
            </a:solidFill>
            <a:prstDash val="solid"/>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GB"/>
          </a:p>
        </p:txBody>
      </p:sp>
      <p:sp>
        <p:nvSpPr>
          <p:cNvPr id="58371" name="Freeform 3"/>
          <p:cNvSpPr>
            <a:spLocks/>
          </p:cNvSpPr>
          <p:nvPr/>
        </p:nvSpPr>
        <p:spPr bwMode="auto">
          <a:xfrm>
            <a:off x="2211652" y="1771650"/>
            <a:ext cx="839258" cy="558800"/>
          </a:xfrm>
          <a:custGeom>
            <a:avLst/>
            <a:gdLst>
              <a:gd name="T0" fmla="*/ 296 w 488"/>
              <a:gd name="T1" fmla="*/ 352 h 352"/>
              <a:gd name="T2" fmla="*/ 104 w 488"/>
              <a:gd name="T3" fmla="*/ 304 h 352"/>
              <a:gd name="T4" fmla="*/ 344 w 488"/>
              <a:gd name="T5" fmla="*/ 304 h 352"/>
              <a:gd name="T6" fmla="*/ 56 w 488"/>
              <a:gd name="T7" fmla="*/ 208 h 352"/>
              <a:gd name="T8" fmla="*/ 440 w 488"/>
              <a:gd name="T9" fmla="*/ 256 h 352"/>
              <a:gd name="T10" fmla="*/ 8 w 488"/>
              <a:gd name="T11" fmla="*/ 112 h 352"/>
              <a:gd name="T12" fmla="*/ 440 w 488"/>
              <a:gd name="T13" fmla="*/ 160 h 352"/>
              <a:gd name="T14" fmla="*/ 8 w 488"/>
              <a:gd name="T15" fmla="*/ 16 h 352"/>
              <a:gd name="T16" fmla="*/ 488 w 488"/>
              <a:gd name="T17" fmla="*/ 64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8" h="352">
                <a:moveTo>
                  <a:pt x="296" y="352"/>
                </a:moveTo>
                <a:cubicBezTo>
                  <a:pt x="196" y="332"/>
                  <a:pt x="96" y="312"/>
                  <a:pt x="104" y="304"/>
                </a:cubicBezTo>
                <a:cubicBezTo>
                  <a:pt x="112" y="296"/>
                  <a:pt x="352" y="320"/>
                  <a:pt x="344" y="304"/>
                </a:cubicBezTo>
                <a:cubicBezTo>
                  <a:pt x="336" y="288"/>
                  <a:pt x="40" y="216"/>
                  <a:pt x="56" y="208"/>
                </a:cubicBezTo>
                <a:cubicBezTo>
                  <a:pt x="72" y="200"/>
                  <a:pt x="448" y="272"/>
                  <a:pt x="440" y="256"/>
                </a:cubicBezTo>
                <a:cubicBezTo>
                  <a:pt x="432" y="240"/>
                  <a:pt x="8" y="128"/>
                  <a:pt x="8" y="112"/>
                </a:cubicBezTo>
                <a:cubicBezTo>
                  <a:pt x="8" y="96"/>
                  <a:pt x="440" y="176"/>
                  <a:pt x="440" y="160"/>
                </a:cubicBezTo>
                <a:cubicBezTo>
                  <a:pt x="440" y="144"/>
                  <a:pt x="0" y="32"/>
                  <a:pt x="8" y="16"/>
                </a:cubicBezTo>
                <a:cubicBezTo>
                  <a:pt x="16" y="0"/>
                  <a:pt x="252" y="32"/>
                  <a:pt x="488" y="64"/>
                </a:cubicBezTo>
              </a:path>
            </a:pathLst>
          </a:custGeom>
          <a:noFill/>
          <a:ln w="57150" cap="flat" cmpd="sng">
            <a:solidFill>
              <a:srgbClr val="0000FF">
                <a:alpha val="70000"/>
              </a:srgbClr>
            </a:solidFill>
            <a:prstDash val="solid"/>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GB"/>
          </a:p>
        </p:txBody>
      </p:sp>
      <p:sp>
        <p:nvSpPr>
          <p:cNvPr id="58372" name="Text Box 4"/>
          <p:cNvSpPr txBox="1">
            <a:spLocks noChangeArrowheads="1"/>
          </p:cNvSpPr>
          <p:nvPr/>
        </p:nvSpPr>
        <p:spPr bwMode="auto">
          <a:xfrm>
            <a:off x="2473060" y="1227139"/>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2</a:t>
            </a:r>
          </a:p>
        </p:txBody>
      </p:sp>
      <p:sp>
        <p:nvSpPr>
          <p:cNvPr id="58373" name="Text Box 5"/>
          <p:cNvSpPr txBox="1">
            <a:spLocks noChangeArrowheads="1"/>
          </p:cNvSpPr>
          <p:nvPr/>
        </p:nvSpPr>
        <p:spPr bwMode="auto">
          <a:xfrm>
            <a:off x="2473060" y="1820864"/>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5</a:t>
            </a:r>
          </a:p>
        </p:txBody>
      </p:sp>
      <p:sp>
        <p:nvSpPr>
          <p:cNvPr id="58374" name="Oval 6"/>
          <p:cNvSpPr>
            <a:spLocks noChangeArrowheads="1"/>
          </p:cNvSpPr>
          <p:nvPr/>
        </p:nvSpPr>
        <p:spPr bwMode="auto">
          <a:xfrm>
            <a:off x="1733550" y="1730376"/>
            <a:ext cx="1816100" cy="1711325"/>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58375" name="Text Box 7"/>
          <p:cNvSpPr txBox="1">
            <a:spLocks noChangeArrowheads="1"/>
          </p:cNvSpPr>
          <p:nvPr/>
        </p:nvSpPr>
        <p:spPr bwMode="auto">
          <a:xfrm>
            <a:off x="165100" y="3840163"/>
            <a:ext cx="4953000" cy="3048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lgn="just" eaLnBrk="1" hangingPunct="1">
              <a:buSzPct val="70000"/>
              <a:buFont typeface="Wingdings" charset="0"/>
              <a:buNone/>
            </a:pPr>
            <a:r>
              <a:rPr lang="en-AU" sz="2000" b="1">
                <a:solidFill>
                  <a:srgbClr val="009900"/>
                </a:solidFill>
                <a:latin typeface="Arial Narrow" charset="0"/>
                <a:cs typeface="Arial" charset="0"/>
              </a:rPr>
              <a:t>(i)    Some Z are neither X nor Y</a:t>
            </a:r>
          </a:p>
        </p:txBody>
      </p:sp>
      <p:sp>
        <p:nvSpPr>
          <p:cNvPr id="58377" name="Oval 9"/>
          <p:cNvSpPr>
            <a:spLocks noChangeArrowheads="1"/>
          </p:cNvSpPr>
          <p:nvPr/>
        </p:nvSpPr>
        <p:spPr bwMode="auto">
          <a:xfrm>
            <a:off x="2225410" y="882651"/>
            <a:ext cx="1816100" cy="1711325"/>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58378" name="Rectangle 10"/>
          <p:cNvSpPr>
            <a:spLocks noChangeArrowheads="1"/>
          </p:cNvSpPr>
          <p:nvPr/>
        </p:nvSpPr>
        <p:spPr bwMode="auto">
          <a:xfrm>
            <a:off x="904611" y="693738"/>
            <a:ext cx="3503216" cy="2908300"/>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58379" name="Oval 11"/>
          <p:cNvSpPr>
            <a:spLocks noChangeArrowheads="1"/>
          </p:cNvSpPr>
          <p:nvPr/>
        </p:nvSpPr>
        <p:spPr bwMode="auto">
          <a:xfrm>
            <a:off x="1234810" y="882651"/>
            <a:ext cx="1816100" cy="1711325"/>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58380" name="Line 12"/>
          <p:cNvSpPr>
            <a:spLocks noChangeShapeType="1"/>
          </p:cNvSpPr>
          <p:nvPr/>
        </p:nvSpPr>
        <p:spPr bwMode="auto">
          <a:xfrm flipV="1">
            <a:off x="4041510" y="1339850"/>
            <a:ext cx="742950" cy="1905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58381" name="Text Box 13"/>
          <p:cNvSpPr txBox="1">
            <a:spLocks noChangeArrowheads="1"/>
          </p:cNvSpPr>
          <p:nvPr/>
        </p:nvSpPr>
        <p:spPr bwMode="auto">
          <a:xfrm>
            <a:off x="4719108" y="957264"/>
            <a:ext cx="701675" cy="7016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4000" b="1">
                <a:latin typeface="Arial Narrow" charset="0"/>
                <a:cs typeface="Arial" charset="0"/>
              </a:rPr>
              <a:t>Y</a:t>
            </a:r>
          </a:p>
        </p:txBody>
      </p:sp>
      <p:sp>
        <p:nvSpPr>
          <p:cNvPr id="58382" name="Text Box 14"/>
          <p:cNvSpPr txBox="1">
            <a:spLocks noChangeArrowheads="1"/>
          </p:cNvSpPr>
          <p:nvPr/>
        </p:nvSpPr>
        <p:spPr bwMode="auto">
          <a:xfrm>
            <a:off x="1649281" y="1339850"/>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1</a:t>
            </a:r>
          </a:p>
        </p:txBody>
      </p:sp>
      <p:sp>
        <p:nvSpPr>
          <p:cNvPr id="58383" name="Text Box 15"/>
          <p:cNvSpPr txBox="1">
            <a:spLocks noChangeArrowheads="1"/>
          </p:cNvSpPr>
          <p:nvPr/>
        </p:nvSpPr>
        <p:spPr bwMode="auto">
          <a:xfrm>
            <a:off x="3381110" y="1339850"/>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3</a:t>
            </a:r>
          </a:p>
        </p:txBody>
      </p:sp>
      <p:sp>
        <p:nvSpPr>
          <p:cNvPr id="58385" name="Line 17"/>
          <p:cNvSpPr>
            <a:spLocks noChangeShapeType="1"/>
          </p:cNvSpPr>
          <p:nvPr/>
        </p:nvSpPr>
        <p:spPr bwMode="auto">
          <a:xfrm>
            <a:off x="428229" y="1298576"/>
            <a:ext cx="810021" cy="19367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58386" name="Text Box 18"/>
          <p:cNvSpPr txBox="1">
            <a:spLocks noChangeArrowheads="1"/>
          </p:cNvSpPr>
          <p:nvPr/>
        </p:nvSpPr>
        <p:spPr bwMode="auto">
          <a:xfrm>
            <a:off x="-429948" y="941389"/>
            <a:ext cx="1403350" cy="7016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4000" b="1">
                <a:latin typeface="Arial Narrow" charset="0"/>
                <a:cs typeface="Arial" charset="0"/>
              </a:rPr>
              <a:t>X</a:t>
            </a:r>
          </a:p>
        </p:txBody>
      </p:sp>
      <p:sp>
        <p:nvSpPr>
          <p:cNvPr id="58387" name="Text Box 19"/>
          <p:cNvSpPr txBox="1">
            <a:spLocks noChangeArrowheads="1"/>
          </p:cNvSpPr>
          <p:nvPr/>
        </p:nvSpPr>
        <p:spPr bwMode="auto">
          <a:xfrm>
            <a:off x="118667" y="-17463"/>
            <a:ext cx="5319315" cy="396876"/>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eaLnBrk="1" hangingPunct="1">
              <a:buSzPct val="70000"/>
              <a:buFont typeface="Wingdings" charset="0"/>
              <a:buNone/>
            </a:pPr>
            <a:r>
              <a:rPr lang="en-AU" sz="2600" b="1" u="sng">
                <a:latin typeface="Arial Narrow" charset="0"/>
                <a:cs typeface="Arial" charset="0"/>
              </a:rPr>
              <a:t>Venn Diagrams - with three circles !!!</a:t>
            </a:r>
          </a:p>
        </p:txBody>
      </p:sp>
      <p:sp>
        <p:nvSpPr>
          <p:cNvPr id="58388" name="Text Box 20"/>
          <p:cNvSpPr txBox="1">
            <a:spLocks noChangeArrowheads="1"/>
          </p:cNvSpPr>
          <p:nvPr/>
        </p:nvSpPr>
        <p:spPr bwMode="auto">
          <a:xfrm>
            <a:off x="3002756" y="2095500"/>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6</a:t>
            </a:r>
          </a:p>
        </p:txBody>
      </p:sp>
      <p:sp>
        <p:nvSpPr>
          <p:cNvPr id="58389" name="Text Box 21"/>
          <p:cNvSpPr txBox="1">
            <a:spLocks noChangeArrowheads="1"/>
          </p:cNvSpPr>
          <p:nvPr/>
        </p:nvSpPr>
        <p:spPr bwMode="auto">
          <a:xfrm>
            <a:off x="2473060" y="2787650"/>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7</a:t>
            </a:r>
          </a:p>
        </p:txBody>
      </p:sp>
      <p:sp>
        <p:nvSpPr>
          <p:cNvPr id="58390" name="Text Box 22"/>
          <p:cNvSpPr txBox="1">
            <a:spLocks noChangeArrowheads="1"/>
          </p:cNvSpPr>
          <p:nvPr/>
        </p:nvSpPr>
        <p:spPr bwMode="auto">
          <a:xfrm>
            <a:off x="3793860" y="3046414"/>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8</a:t>
            </a:r>
          </a:p>
        </p:txBody>
      </p:sp>
      <p:sp>
        <p:nvSpPr>
          <p:cNvPr id="58391" name="Text Box 23"/>
          <p:cNvSpPr txBox="1">
            <a:spLocks noChangeArrowheads="1"/>
          </p:cNvSpPr>
          <p:nvPr/>
        </p:nvSpPr>
        <p:spPr bwMode="auto">
          <a:xfrm>
            <a:off x="-429948" y="2847976"/>
            <a:ext cx="1403350" cy="7016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4000" b="1">
                <a:latin typeface="Arial Narrow" charset="0"/>
                <a:cs typeface="Arial" charset="0"/>
              </a:rPr>
              <a:t>Z</a:t>
            </a:r>
          </a:p>
        </p:txBody>
      </p:sp>
      <p:sp>
        <p:nvSpPr>
          <p:cNvPr id="58392" name="Line 24"/>
          <p:cNvSpPr>
            <a:spLocks noChangeShapeType="1"/>
          </p:cNvSpPr>
          <p:nvPr/>
        </p:nvSpPr>
        <p:spPr bwMode="auto">
          <a:xfrm flipV="1">
            <a:off x="584730" y="3016250"/>
            <a:ext cx="1310481" cy="153988"/>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58393" name="Text Box 25"/>
          <p:cNvSpPr txBox="1">
            <a:spLocks noChangeArrowheads="1"/>
          </p:cNvSpPr>
          <p:nvPr/>
        </p:nvSpPr>
        <p:spPr bwMode="auto">
          <a:xfrm>
            <a:off x="5658115" y="476251"/>
            <a:ext cx="1651000" cy="36933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eaLnBrk="1" hangingPunct="1">
              <a:buSzPct val="70000"/>
              <a:buFont typeface="Wingdings" charset="0"/>
              <a:buNone/>
            </a:pPr>
            <a:r>
              <a:rPr lang="en-AU" b="1" u="sng">
                <a:latin typeface="Arial Narrow" charset="0"/>
                <a:cs typeface="Arial" charset="0"/>
              </a:rPr>
              <a:t>Categories</a:t>
            </a:r>
          </a:p>
        </p:txBody>
      </p:sp>
      <p:sp>
        <p:nvSpPr>
          <p:cNvPr id="58394" name="Text Box 26"/>
          <p:cNvSpPr txBox="1">
            <a:spLocks noChangeArrowheads="1"/>
          </p:cNvSpPr>
          <p:nvPr/>
        </p:nvSpPr>
        <p:spPr bwMode="auto">
          <a:xfrm>
            <a:off x="7962635" y="477839"/>
            <a:ext cx="1651000" cy="36933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eaLnBrk="1" hangingPunct="1">
              <a:buSzPct val="70000"/>
              <a:buFont typeface="Wingdings" charset="0"/>
              <a:buNone/>
            </a:pPr>
            <a:r>
              <a:rPr lang="en-AU" b="1" u="sng">
                <a:latin typeface="Arial Narrow" charset="0"/>
                <a:cs typeface="Arial" charset="0"/>
              </a:rPr>
              <a:t>Regions</a:t>
            </a:r>
          </a:p>
        </p:txBody>
      </p:sp>
      <p:sp>
        <p:nvSpPr>
          <p:cNvPr id="58395" name="Text Box 27"/>
          <p:cNvSpPr txBox="1">
            <a:spLocks noChangeArrowheads="1"/>
          </p:cNvSpPr>
          <p:nvPr/>
        </p:nvSpPr>
        <p:spPr bwMode="auto">
          <a:xfrm>
            <a:off x="5713148" y="882651"/>
            <a:ext cx="825500" cy="36933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eaLnBrk="1" hangingPunct="1">
              <a:buSzPct val="70000"/>
              <a:buFont typeface="Wingdings" charset="0"/>
              <a:buNone/>
            </a:pPr>
            <a:r>
              <a:rPr lang="en-AU" b="1">
                <a:latin typeface="Arial Narrow" charset="0"/>
                <a:cs typeface="Arial" charset="0"/>
              </a:rPr>
              <a:t>X</a:t>
            </a:r>
          </a:p>
        </p:txBody>
      </p:sp>
      <p:sp>
        <p:nvSpPr>
          <p:cNvPr id="58396" name="Text Box 28"/>
          <p:cNvSpPr txBox="1">
            <a:spLocks noChangeArrowheads="1"/>
          </p:cNvSpPr>
          <p:nvPr/>
        </p:nvSpPr>
        <p:spPr bwMode="auto">
          <a:xfrm>
            <a:off x="7936839" y="884239"/>
            <a:ext cx="1651000" cy="36933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eaLnBrk="1" hangingPunct="1">
              <a:buSzPct val="70000"/>
              <a:buFont typeface="Wingdings" charset="0"/>
              <a:buNone/>
            </a:pPr>
            <a:r>
              <a:rPr lang="en-AU" b="1">
                <a:latin typeface="Arial Narrow" charset="0"/>
                <a:cs typeface="Arial" charset="0"/>
              </a:rPr>
              <a:t>1, 2, 4, 5</a:t>
            </a:r>
          </a:p>
        </p:txBody>
      </p:sp>
      <p:sp>
        <p:nvSpPr>
          <p:cNvPr id="58397" name="Text Box 29"/>
          <p:cNvSpPr txBox="1">
            <a:spLocks noChangeArrowheads="1"/>
          </p:cNvSpPr>
          <p:nvPr/>
        </p:nvSpPr>
        <p:spPr bwMode="auto">
          <a:xfrm>
            <a:off x="5713148" y="1268414"/>
            <a:ext cx="825500" cy="36933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eaLnBrk="1" hangingPunct="1">
              <a:buSzPct val="70000"/>
              <a:buFont typeface="Wingdings" charset="0"/>
              <a:buNone/>
            </a:pPr>
            <a:r>
              <a:rPr lang="en-AU" b="1">
                <a:latin typeface="Arial Narrow" charset="0"/>
                <a:cs typeface="Arial" charset="0"/>
              </a:rPr>
              <a:t>Y</a:t>
            </a:r>
          </a:p>
        </p:txBody>
      </p:sp>
      <p:sp>
        <p:nvSpPr>
          <p:cNvPr id="58398" name="Text Box 30"/>
          <p:cNvSpPr txBox="1">
            <a:spLocks noChangeArrowheads="1"/>
          </p:cNvSpPr>
          <p:nvPr/>
        </p:nvSpPr>
        <p:spPr bwMode="auto">
          <a:xfrm>
            <a:off x="7962635" y="1270001"/>
            <a:ext cx="1651000" cy="36933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eaLnBrk="1" hangingPunct="1">
              <a:buSzPct val="70000"/>
              <a:buFont typeface="Wingdings" charset="0"/>
              <a:buNone/>
            </a:pPr>
            <a:r>
              <a:rPr lang="en-AU" b="1">
                <a:latin typeface="Arial Narrow" charset="0"/>
                <a:cs typeface="Arial" charset="0"/>
              </a:rPr>
              <a:t>2, 3, 5, 6</a:t>
            </a:r>
          </a:p>
        </p:txBody>
      </p:sp>
      <p:sp>
        <p:nvSpPr>
          <p:cNvPr id="58399" name="Text Box 31"/>
          <p:cNvSpPr txBox="1">
            <a:spLocks noChangeArrowheads="1"/>
          </p:cNvSpPr>
          <p:nvPr/>
        </p:nvSpPr>
        <p:spPr bwMode="auto">
          <a:xfrm>
            <a:off x="5713148" y="1695451"/>
            <a:ext cx="825500" cy="36933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eaLnBrk="1" hangingPunct="1">
              <a:buSzPct val="70000"/>
              <a:buFont typeface="Wingdings" charset="0"/>
              <a:buNone/>
            </a:pPr>
            <a:r>
              <a:rPr lang="en-AU" b="1">
                <a:latin typeface="Arial Narrow" charset="0"/>
                <a:cs typeface="Arial" charset="0"/>
              </a:rPr>
              <a:t>Z</a:t>
            </a:r>
          </a:p>
        </p:txBody>
      </p:sp>
      <p:sp>
        <p:nvSpPr>
          <p:cNvPr id="58400" name="Text Box 32"/>
          <p:cNvSpPr txBox="1">
            <a:spLocks noChangeArrowheads="1"/>
          </p:cNvSpPr>
          <p:nvPr/>
        </p:nvSpPr>
        <p:spPr bwMode="auto">
          <a:xfrm>
            <a:off x="7948877" y="1697039"/>
            <a:ext cx="1651000" cy="36933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eaLnBrk="1" hangingPunct="1">
              <a:buSzPct val="70000"/>
              <a:buFont typeface="Wingdings" charset="0"/>
              <a:buNone/>
            </a:pPr>
            <a:r>
              <a:rPr lang="en-AU" b="1">
                <a:latin typeface="Arial Narrow" charset="0"/>
                <a:cs typeface="Arial" charset="0"/>
              </a:rPr>
              <a:t>4, 5, 6, 7</a:t>
            </a:r>
          </a:p>
        </p:txBody>
      </p:sp>
      <p:sp>
        <p:nvSpPr>
          <p:cNvPr id="58401" name="Text Box 33"/>
          <p:cNvSpPr txBox="1">
            <a:spLocks noChangeArrowheads="1"/>
          </p:cNvSpPr>
          <p:nvPr/>
        </p:nvSpPr>
        <p:spPr bwMode="auto">
          <a:xfrm>
            <a:off x="5713148" y="2127251"/>
            <a:ext cx="990600" cy="36933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eaLnBrk="1" hangingPunct="1">
              <a:buSzPct val="70000"/>
              <a:buFont typeface="Wingdings" charset="0"/>
              <a:buNone/>
            </a:pPr>
            <a:r>
              <a:rPr lang="en-AU" b="1">
                <a:latin typeface="Arial Narrow" charset="0"/>
                <a:cs typeface="Arial" charset="0"/>
              </a:rPr>
              <a:t>not X</a:t>
            </a:r>
          </a:p>
        </p:txBody>
      </p:sp>
      <p:sp>
        <p:nvSpPr>
          <p:cNvPr id="58402" name="Text Box 34"/>
          <p:cNvSpPr txBox="1">
            <a:spLocks noChangeArrowheads="1"/>
          </p:cNvSpPr>
          <p:nvPr/>
        </p:nvSpPr>
        <p:spPr bwMode="auto">
          <a:xfrm>
            <a:off x="7962635" y="2128839"/>
            <a:ext cx="1651000" cy="36933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eaLnBrk="1" hangingPunct="1">
              <a:buSzPct val="70000"/>
              <a:buFont typeface="Wingdings" charset="0"/>
              <a:buNone/>
            </a:pPr>
            <a:r>
              <a:rPr lang="en-AU" b="1">
                <a:latin typeface="Arial Narrow" charset="0"/>
                <a:cs typeface="Arial" charset="0"/>
              </a:rPr>
              <a:t>3, 6, 7, 8</a:t>
            </a:r>
          </a:p>
        </p:txBody>
      </p:sp>
      <p:sp>
        <p:nvSpPr>
          <p:cNvPr id="58403" name="Text Box 35"/>
          <p:cNvSpPr txBox="1">
            <a:spLocks noChangeArrowheads="1"/>
          </p:cNvSpPr>
          <p:nvPr/>
        </p:nvSpPr>
        <p:spPr bwMode="auto">
          <a:xfrm>
            <a:off x="5713148" y="2563814"/>
            <a:ext cx="990600" cy="36933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eaLnBrk="1" hangingPunct="1">
              <a:buSzPct val="70000"/>
              <a:buFont typeface="Wingdings" charset="0"/>
              <a:buNone/>
            </a:pPr>
            <a:r>
              <a:rPr lang="en-AU" b="1">
                <a:latin typeface="Arial Narrow" charset="0"/>
                <a:cs typeface="Arial" charset="0"/>
              </a:rPr>
              <a:t>not Y</a:t>
            </a:r>
          </a:p>
        </p:txBody>
      </p:sp>
      <p:sp>
        <p:nvSpPr>
          <p:cNvPr id="58404" name="Text Box 36"/>
          <p:cNvSpPr txBox="1">
            <a:spLocks noChangeArrowheads="1"/>
          </p:cNvSpPr>
          <p:nvPr/>
        </p:nvSpPr>
        <p:spPr bwMode="auto">
          <a:xfrm>
            <a:off x="7962635" y="2565401"/>
            <a:ext cx="1391312" cy="36933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eaLnBrk="1" hangingPunct="1">
              <a:buSzPct val="70000"/>
              <a:buFont typeface="Wingdings" charset="0"/>
              <a:buNone/>
            </a:pPr>
            <a:r>
              <a:rPr lang="en-AU" b="1">
                <a:latin typeface="Arial Narrow" charset="0"/>
                <a:cs typeface="Arial" charset="0"/>
              </a:rPr>
              <a:t>1, 4, 7, 8</a:t>
            </a:r>
          </a:p>
        </p:txBody>
      </p:sp>
      <p:sp>
        <p:nvSpPr>
          <p:cNvPr id="58405" name="Text Box 37"/>
          <p:cNvSpPr txBox="1">
            <a:spLocks noChangeArrowheads="1"/>
          </p:cNvSpPr>
          <p:nvPr/>
        </p:nvSpPr>
        <p:spPr bwMode="auto">
          <a:xfrm>
            <a:off x="5713148" y="2995614"/>
            <a:ext cx="990600" cy="36933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eaLnBrk="1" hangingPunct="1">
              <a:buSzPct val="70000"/>
              <a:buFont typeface="Wingdings" charset="0"/>
              <a:buNone/>
            </a:pPr>
            <a:r>
              <a:rPr lang="en-AU" b="1">
                <a:latin typeface="Arial Narrow" charset="0"/>
                <a:cs typeface="Arial" charset="0"/>
              </a:rPr>
              <a:t>not Z</a:t>
            </a:r>
          </a:p>
        </p:txBody>
      </p:sp>
      <p:sp>
        <p:nvSpPr>
          <p:cNvPr id="58406" name="Text Box 38"/>
          <p:cNvSpPr txBox="1">
            <a:spLocks noChangeArrowheads="1"/>
          </p:cNvSpPr>
          <p:nvPr/>
        </p:nvSpPr>
        <p:spPr bwMode="auto">
          <a:xfrm>
            <a:off x="7962635" y="2997201"/>
            <a:ext cx="1651000" cy="36933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eaLnBrk="1" hangingPunct="1">
              <a:buSzPct val="70000"/>
              <a:buFont typeface="Wingdings" charset="0"/>
              <a:buNone/>
            </a:pPr>
            <a:r>
              <a:rPr lang="en-AU" b="1">
                <a:latin typeface="Arial Narrow" charset="0"/>
                <a:cs typeface="Arial" charset="0"/>
              </a:rPr>
              <a:t>1, 2, 3, 8</a:t>
            </a:r>
          </a:p>
        </p:txBody>
      </p:sp>
      <p:sp>
        <p:nvSpPr>
          <p:cNvPr id="58407" name="Text Box 39"/>
          <p:cNvSpPr txBox="1">
            <a:spLocks noChangeArrowheads="1"/>
          </p:cNvSpPr>
          <p:nvPr/>
        </p:nvSpPr>
        <p:spPr bwMode="auto">
          <a:xfrm>
            <a:off x="5687352" y="4468814"/>
            <a:ext cx="1816100" cy="36933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rgbClr val="D657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lgn="just" eaLnBrk="1" hangingPunct="1">
              <a:buSzPct val="70000"/>
              <a:buFont typeface="Wingdings" charset="0"/>
              <a:buNone/>
            </a:pPr>
            <a:r>
              <a:rPr lang="en-AU" b="1">
                <a:solidFill>
                  <a:srgbClr val="0000FF"/>
                </a:solidFill>
                <a:latin typeface="Arial Narrow" charset="0"/>
                <a:cs typeface="Arial" charset="0"/>
              </a:rPr>
              <a:t>not Z </a:t>
            </a:r>
            <a:r>
              <a:rPr lang="en-AU" b="1" u="sng">
                <a:solidFill>
                  <a:srgbClr val="0000FF"/>
                </a:solidFill>
                <a:latin typeface="Arial Narrow" charset="0"/>
                <a:cs typeface="Arial" charset="0"/>
              </a:rPr>
              <a:t>or</a:t>
            </a:r>
            <a:r>
              <a:rPr lang="en-AU" b="1">
                <a:solidFill>
                  <a:srgbClr val="0000FF"/>
                </a:solidFill>
                <a:latin typeface="Arial Narrow" charset="0"/>
                <a:cs typeface="Arial" charset="0"/>
              </a:rPr>
              <a:t> Y</a:t>
            </a:r>
          </a:p>
        </p:txBody>
      </p:sp>
      <p:sp>
        <p:nvSpPr>
          <p:cNvPr id="58408" name="Text Box 40"/>
          <p:cNvSpPr txBox="1">
            <a:spLocks noChangeArrowheads="1"/>
          </p:cNvSpPr>
          <p:nvPr/>
        </p:nvSpPr>
        <p:spPr bwMode="auto">
          <a:xfrm>
            <a:off x="8000471" y="4468814"/>
            <a:ext cx="1776545" cy="36933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rgbClr val="D657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eaLnBrk="1" hangingPunct="1">
              <a:buSzPct val="70000"/>
              <a:buFont typeface="Wingdings" charset="0"/>
              <a:buNone/>
            </a:pPr>
            <a:r>
              <a:rPr lang="en-AU" b="1">
                <a:solidFill>
                  <a:srgbClr val="0000FF"/>
                </a:solidFill>
                <a:latin typeface="Arial Narrow" charset="0"/>
                <a:cs typeface="Arial" charset="0"/>
              </a:rPr>
              <a:t>1, 2, 3, 5, 6, 8</a:t>
            </a:r>
          </a:p>
        </p:txBody>
      </p:sp>
      <p:sp>
        <p:nvSpPr>
          <p:cNvPr id="58410" name="Text Box 42"/>
          <p:cNvSpPr txBox="1">
            <a:spLocks noChangeArrowheads="1"/>
          </p:cNvSpPr>
          <p:nvPr/>
        </p:nvSpPr>
        <p:spPr bwMode="auto">
          <a:xfrm>
            <a:off x="165100" y="4278313"/>
            <a:ext cx="4292600" cy="3048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lgn="just" eaLnBrk="1" hangingPunct="1">
              <a:buSzPct val="70000"/>
              <a:buFont typeface="Wingdings" charset="0"/>
              <a:buNone/>
            </a:pPr>
            <a:r>
              <a:rPr lang="en-AU" sz="2000" b="1">
                <a:solidFill>
                  <a:srgbClr val="CC0099"/>
                </a:solidFill>
                <a:latin typeface="Arial Narrow" charset="0"/>
                <a:cs typeface="Arial" charset="0"/>
              </a:rPr>
              <a:t>(ii)   Some </a:t>
            </a:r>
            <a:r>
              <a:rPr lang="en-AU" sz="2000" b="1" u="sng">
                <a:solidFill>
                  <a:srgbClr val="CC0099"/>
                </a:solidFill>
                <a:latin typeface="Arial Narrow" charset="0"/>
                <a:cs typeface="Arial" charset="0"/>
              </a:rPr>
              <a:t>X</a:t>
            </a:r>
            <a:r>
              <a:rPr lang="en-AU" sz="2000" b="1">
                <a:solidFill>
                  <a:srgbClr val="CC0099"/>
                </a:solidFill>
                <a:latin typeface="Arial Narrow" charset="0"/>
                <a:cs typeface="Arial" charset="0"/>
              </a:rPr>
              <a:t> are </a:t>
            </a:r>
            <a:r>
              <a:rPr lang="en-AU" sz="2000" b="1" u="sng">
                <a:solidFill>
                  <a:srgbClr val="CC0099"/>
                </a:solidFill>
                <a:latin typeface="Arial Narrow" charset="0"/>
                <a:cs typeface="Arial" charset="0"/>
              </a:rPr>
              <a:t>Z but not Y</a:t>
            </a:r>
            <a:endParaRPr lang="en-AU" sz="2000" b="1">
              <a:solidFill>
                <a:srgbClr val="CC0099"/>
              </a:solidFill>
              <a:latin typeface="Arial Narrow" charset="0"/>
              <a:cs typeface="Arial" charset="0"/>
            </a:endParaRPr>
          </a:p>
        </p:txBody>
      </p:sp>
      <p:sp>
        <p:nvSpPr>
          <p:cNvPr id="58412" name="Text Box 44"/>
          <p:cNvSpPr txBox="1">
            <a:spLocks noChangeArrowheads="1"/>
          </p:cNvSpPr>
          <p:nvPr/>
        </p:nvSpPr>
        <p:spPr bwMode="auto">
          <a:xfrm>
            <a:off x="165100" y="5418138"/>
            <a:ext cx="3695833" cy="3048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lgn="just" eaLnBrk="1" hangingPunct="1">
              <a:buSzPct val="70000"/>
              <a:buFont typeface="Wingdings" charset="0"/>
              <a:buNone/>
            </a:pPr>
            <a:r>
              <a:rPr lang="en-AU" sz="2000" b="1">
                <a:solidFill>
                  <a:srgbClr val="0000FF"/>
                </a:solidFill>
                <a:latin typeface="Arial Narrow" charset="0"/>
                <a:cs typeface="Arial" charset="0"/>
              </a:rPr>
              <a:t>(iii)  All </a:t>
            </a:r>
            <a:r>
              <a:rPr lang="en-AU" sz="2000" b="1" u="sng">
                <a:solidFill>
                  <a:srgbClr val="0000FF"/>
                </a:solidFill>
                <a:latin typeface="Arial Narrow" charset="0"/>
                <a:cs typeface="Arial" charset="0"/>
              </a:rPr>
              <a:t>X</a:t>
            </a:r>
            <a:r>
              <a:rPr lang="en-AU" sz="2000" b="1">
                <a:solidFill>
                  <a:srgbClr val="0000FF"/>
                </a:solidFill>
                <a:latin typeface="Arial Narrow" charset="0"/>
                <a:cs typeface="Arial" charset="0"/>
              </a:rPr>
              <a:t> are </a:t>
            </a:r>
            <a:r>
              <a:rPr lang="en-AU" sz="2000" b="1" u="sng">
                <a:solidFill>
                  <a:srgbClr val="0000FF"/>
                </a:solidFill>
                <a:latin typeface="Arial Narrow" charset="0"/>
                <a:cs typeface="Arial" charset="0"/>
              </a:rPr>
              <a:t>Z and not Y</a:t>
            </a:r>
            <a:endParaRPr lang="en-AU" sz="2000" b="1">
              <a:solidFill>
                <a:srgbClr val="0000FF"/>
              </a:solidFill>
              <a:latin typeface="Arial Narrow" charset="0"/>
              <a:cs typeface="Arial" charset="0"/>
            </a:endParaRPr>
          </a:p>
        </p:txBody>
      </p:sp>
      <p:sp>
        <p:nvSpPr>
          <p:cNvPr id="58413" name="Text Box 45"/>
          <p:cNvSpPr txBox="1">
            <a:spLocks noChangeArrowheads="1"/>
          </p:cNvSpPr>
          <p:nvPr/>
        </p:nvSpPr>
        <p:spPr bwMode="auto">
          <a:xfrm>
            <a:off x="681037" y="5845175"/>
            <a:ext cx="4012275" cy="3048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lgn="just" eaLnBrk="1" hangingPunct="1">
              <a:buSzPct val="70000"/>
              <a:buFont typeface="Wingdings" charset="0"/>
              <a:buNone/>
            </a:pPr>
            <a:r>
              <a:rPr lang="en-AU" sz="2000" b="1">
                <a:solidFill>
                  <a:srgbClr val="0000FF"/>
                </a:solidFill>
                <a:latin typeface="Arial Narrow" charset="0"/>
                <a:cs typeface="Arial" charset="0"/>
              </a:rPr>
              <a:t>=  Nothing is ( </a:t>
            </a:r>
            <a:r>
              <a:rPr lang="en-AU" sz="2000" b="1" u="sng">
                <a:solidFill>
                  <a:srgbClr val="0000FF"/>
                </a:solidFill>
                <a:latin typeface="Arial Narrow" charset="0"/>
                <a:cs typeface="Arial" charset="0"/>
              </a:rPr>
              <a:t>X</a:t>
            </a:r>
            <a:r>
              <a:rPr lang="en-AU" sz="2000" b="1">
                <a:solidFill>
                  <a:srgbClr val="0000FF"/>
                </a:solidFill>
                <a:latin typeface="Arial Narrow" charset="0"/>
                <a:cs typeface="Arial" charset="0"/>
              </a:rPr>
              <a:t> &amp; not (</a:t>
            </a:r>
            <a:r>
              <a:rPr lang="en-AU" sz="2000" b="1" u="sng">
                <a:solidFill>
                  <a:srgbClr val="0000FF"/>
                </a:solidFill>
                <a:latin typeface="Arial Narrow" charset="0"/>
                <a:cs typeface="Arial" charset="0"/>
              </a:rPr>
              <a:t>Z &amp; not Y</a:t>
            </a:r>
            <a:r>
              <a:rPr lang="en-AU" sz="2000" b="1">
                <a:solidFill>
                  <a:srgbClr val="0000FF"/>
                </a:solidFill>
                <a:latin typeface="Arial Narrow" charset="0"/>
                <a:cs typeface="Arial" charset="0"/>
              </a:rPr>
              <a:t>) )</a:t>
            </a:r>
          </a:p>
        </p:txBody>
      </p:sp>
      <p:sp>
        <p:nvSpPr>
          <p:cNvPr id="58415" name="Text Box 47"/>
          <p:cNvSpPr txBox="1">
            <a:spLocks noChangeArrowheads="1"/>
          </p:cNvSpPr>
          <p:nvPr/>
        </p:nvSpPr>
        <p:spPr bwMode="auto">
          <a:xfrm>
            <a:off x="681038" y="6165850"/>
            <a:ext cx="3616722" cy="3048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lgn="just" eaLnBrk="1" hangingPunct="1">
              <a:buSzPct val="70000"/>
              <a:buFont typeface="Wingdings" charset="0"/>
              <a:buNone/>
            </a:pPr>
            <a:r>
              <a:rPr lang="en-AU" sz="2000" b="1">
                <a:solidFill>
                  <a:srgbClr val="0000FF"/>
                </a:solidFill>
                <a:latin typeface="Arial Narrow" charset="0"/>
                <a:cs typeface="Arial" charset="0"/>
              </a:rPr>
              <a:t>=  Nothing is ( X &amp; (not Z or Y) )</a:t>
            </a:r>
          </a:p>
        </p:txBody>
      </p:sp>
      <p:sp>
        <p:nvSpPr>
          <p:cNvPr id="58416" name="Text Box 48"/>
          <p:cNvSpPr txBox="1">
            <a:spLocks noChangeArrowheads="1"/>
          </p:cNvSpPr>
          <p:nvPr/>
        </p:nvSpPr>
        <p:spPr bwMode="auto">
          <a:xfrm>
            <a:off x="5720027" y="4900614"/>
            <a:ext cx="2228850" cy="36933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rgbClr val="D657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lgn="just" eaLnBrk="1" hangingPunct="1">
              <a:buSzPct val="70000"/>
              <a:buFont typeface="Wingdings" charset="0"/>
              <a:buNone/>
            </a:pPr>
            <a:r>
              <a:rPr lang="en-AU" b="1">
                <a:solidFill>
                  <a:srgbClr val="0000FF"/>
                </a:solidFill>
                <a:latin typeface="Arial Narrow" charset="0"/>
                <a:cs typeface="Arial" charset="0"/>
              </a:rPr>
              <a:t>X </a:t>
            </a:r>
            <a:r>
              <a:rPr lang="en-AU" b="1" u="sng">
                <a:solidFill>
                  <a:srgbClr val="0000FF"/>
                </a:solidFill>
                <a:latin typeface="Arial Narrow" charset="0"/>
                <a:cs typeface="Arial" charset="0"/>
              </a:rPr>
              <a:t>&amp;</a:t>
            </a:r>
            <a:r>
              <a:rPr lang="en-AU" b="1">
                <a:solidFill>
                  <a:srgbClr val="0000FF"/>
                </a:solidFill>
                <a:latin typeface="Arial Narrow" charset="0"/>
                <a:cs typeface="Arial" charset="0"/>
              </a:rPr>
              <a:t> (not Z or Y)</a:t>
            </a:r>
          </a:p>
        </p:txBody>
      </p:sp>
      <p:sp>
        <p:nvSpPr>
          <p:cNvPr id="58417" name="Text Box 49"/>
          <p:cNvSpPr txBox="1">
            <a:spLocks noChangeArrowheads="1"/>
          </p:cNvSpPr>
          <p:nvPr/>
        </p:nvSpPr>
        <p:spPr bwMode="auto">
          <a:xfrm>
            <a:off x="8000471" y="4900614"/>
            <a:ext cx="1898650" cy="36933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rgbClr val="D657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eaLnBrk="1" hangingPunct="1">
              <a:buSzPct val="70000"/>
              <a:buFont typeface="Wingdings" charset="0"/>
              <a:buNone/>
            </a:pPr>
            <a:r>
              <a:rPr lang="en-AU" b="1">
                <a:solidFill>
                  <a:srgbClr val="0000FF"/>
                </a:solidFill>
                <a:latin typeface="Arial Narrow" charset="0"/>
                <a:cs typeface="Arial" charset="0"/>
              </a:rPr>
              <a:t>1, 2, 5</a:t>
            </a:r>
          </a:p>
        </p:txBody>
      </p:sp>
      <p:sp>
        <p:nvSpPr>
          <p:cNvPr id="58418" name="Text Box 50"/>
          <p:cNvSpPr txBox="1">
            <a:spLocks noChangeArrowheads="1"/>
          </p:cNvSpPr>
          <p:nvPr/>
        </p:nvSpPr>
        <p:spPr bwMode="auto">
          <a:xfrm>
            <a:off x="669000" y="4659313"/>
            <a:ext cx="3936603" cy="6096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lgn="just" eaLnBrk="1" hangingPunct="1">
              <a:buSzPct val="70000"/>
              <a:buFont typeface="Wingdings" charset="0"/>
              <a:buNone/>
            </a:pPr>
            <a:r>
              <a:rPr lang="en-AU" sz="2000" b="1">
                <a:solidFill>
                  <a:srgbClr val="CC3399"/>
                </a:solidFill>
                <a:latin typeface="Arial Narrow" charset="0"/>
                <a:cs typeface="Arial" charset="0"/>
              </a:rPr>
              <a:t>=  Something is ( </a:t>
            </a:r>
            <a:r>
              <a:rPr lang="en-AU" sz="2000" b="1" u="sng">
                <a:solidFill>
                  <a:srgbClr val="CC3399"/>
                </a:solidFill>
                <a:latin typeface="Arial Narrow" charset="0"/>
                <a:cs typeface="Arial" charset="0"/>
              </a:rPr>
              <a:t>X</a:t>
            </a:r>
            <a:r>
              <a:rPr lang="en-AU" sz="2000" b="1">
                <a:solidFill>
                  <a:srgbClr val="CC3399"/>
                </a:solidFill>
                <a:latin typeface="Arial Narrow" charset="0"/>
                <a:cs typeface="Arial" charset="0"/>
              </a:rPr>
              <a:t> &amp; (</a:t>
            </a:r>
            <a:r>
              <a:rPr lang="en-AU" sz="2000" b="1" u="sng">
                <a:solidFill>
                  <a:srgbClr val="CC3399"/>
                </a:solidFill>
                <a:latin typeface="Arial Narrow" charset="0"/>
                <a:cs typeface="Arial" charset="0"/>
              </a:rPr>
              <a:t>Z &amp; not Y</a:t>
            </a:r>
            <a:r>
              <a:rPr lang="en-AU" sz="2000" b="1">
                <a:solidFill>
                  <a:srgbClr val="CC3399"/>
                </a:solidFill>
                <a:latin typeface="Arial Narrow" charset="0"/>
                <a:cs typeface="Arial" charset="0"/>
              </a:rPr>
              <a:t>) )</a:t>
            </a:r>
          </a:p>
          <a:p>
            <a:pPr algn="just" eaLnBrk="1" hangingPunct="1">
              <a:buSzPct val="70000"/>
              <a:buFont typeface="Wingdings" charset="0"/>
              <a:buNone/>
            </a:pPr>
            <a:r>
              <a:rPr lang="en-AU" sz="2000" b="1">
                <a:solidFill>
                  <a:srgbClr val="CC3399"/>
                </a:solidFill>
                <a:latin typeface="Arial Narrow" charset="0"/>
                <a:cs typeface="Arial" charset="0"/>
              </a:rPr>
              <a:t>=  Something is in Region 4.</a:t>
            </a:r>
          </a:p>
        </p:txBody>
      </p:sp>
      <p:sp>
        <p:nvSpPr>
          <p:cNvPr id="58419" name="Text Box 51"/>
          <p:cNvSpPr txBox="1">
            <a:spLocks noChangeArrowheads="1"/>
          </p:cNvSpPr>
          <p:nvPr/>
        </p:nvSpPr>
        <p:spPr bwMode="auto">
          <a:xfrm>
            <a:off x="5687352" y="3509964"/>
            <a:ext cx="1816100" cy="36933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rgbClr val="D657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lgn="just" eaLnBrk="1" hangingPunct="1">
              <a:buSzPct val="70000"/>
              <a:buFont typeface="Wingdings" charset="0"/>
              <a:buNone/>
            </a:pPr>
            <a:r>
              <a:rPr lang="en-AU" b="1">
                <a:solidFill>
                  <a:srgbClr val="CC3399"/>
                </a:solidFill>
                <a:latin typeface="Arial Narrow" charset="0"/>
                <a:cs typeface="Arial" charset="0"/>
              </a:rPr>
              <a:t>Z </a:t>
            </a:r>
            <a:r>
              <a:rPr lang="en-AU" b="1" u="sng">
                <a:solidFill>
                  <a:srgbClr val="CC3399"/>
                </a:solidFill>
                <a:latin typeface="Arial Narrow" charset="0"/>
                <a:cs typeface="Arial" charset="0"/>
              </a:rPr>
              <a:t>&amp;</a:t>
            </a:r>
            <a:r>
              <a:rPr lang="en-AU" b="1">
                <a:solidFill>
                  <a:srgbClr val="CC3399"/>
                </a:solidFill>
                <a:latin typeface="Arial Narrow" charset="0"/>
                <a:cs typeface="Arial" charset="0"/>
              </a:rPr>
              <a:t> not Y</a:t>
            </a:r>
          </a:p>
        </p:txBody>
      </p:sp>
      <p:sp>
        <p:nvSpPr>
          <p:cNvPr id="58420" name="Text Box 52"/>
          <p:cNvSpPr txBox="1">
            <a:spLocks noChangeArrowheads="1"/>
          </p:cNvSpPr>
          <p:nvPr/>
        </p:nvSpPr>
        <p:spPr bwMode="auto">
          <a:xfrm>
            <a:off x="7962635" y="3509964"/>
            <a:ext cx="1898650" cy="36933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rgbClr val="D657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eaLnBrk="1" hangingPunct="1">
              <a:buSzPct val="70000"/>
              <a:buFont typeface="Wingdings" charset="0"/>
              <a:buNone/>
            </a:pPr>
            <a:r>
              <a:rPr lang="en-AU" b="1">
                <a:solidFill>
                  <a:srgbClr val="CC3399"/>
                </a:solidFill>
                <a:latin typeface="Arial Narrow" charset="0"/>
                <a:cs typeface="Arial" charset="0"/>
              </a:rPr>
              <a:t>4, 7</a:t>
            </a:r>
          </a:p>
        </p:txBody>
      </p:sp>
      <p:sp>
        <p:nvSpPr>
          <p:cNvPr id="58421" name="Text Box 53"/>
          <p:cNvSpPr txBox="1">
            <a:spLocks noChangeArrowheads="1"/>
          </p:cNvSpPr>
          <p:nvPr/>
        </p:nvSpPr>
        <p:spPr bwMode="auto">
          <a:xfrm>
            <a:off x="5687352" y="3948114"/>
            <a:ext cx="2113623" cy="36933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rgbClr val="D657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lgn="just" eaLnBrk="1" hangingPunct="1">
              <a:buSzPct val="70000"/>
              <a:buFont typeface="Wingdings" charset="0"/>
              <a:buNone/>
            </a:pPr>
            <a:r>
              <a:rPr lang="en-AU" b="1">
                <a:solidFill>
                  <a:srgbClr val="CC3399"/>
                </a:solidFill>
                <a:latin typeface="Arial Narrow" charset="0"/>
                <a:cs typeface="Arial" charset="0"/>
              </a:rPr>
              <a:t>X </a:t>
            </a:r>
            <a:r>
              <a:rPr lang="en-AU" b="1" u="sng">
                <a:solidFill>
                  <a:srgbClr val="CC3399"/>
                </a:solidFill>
                <a:latin typeface="Arial Narrow" charset="0"/>
                <a:cs typeface="Arial" charset="0"/>
              </a:rPr>
              <a:t>&amp;</a:t>
            </a:r>
            <a:r>
              <a:rPr lang="en-AU" b="1">
                <a:solidFill>
                  <a:srgbClr val="CC3399"/>
                </a:solidFill>
                <a:latin typeface="Arial Narrow" charset="0"/>
                <a:cs typeface="Arial" charset="0"/>
              </a:rPr>
              <a:t> (Z &amp; not Y)</a:t>
            </a:r>
          </a:p>
        </p:txBody>
      </p:sp>
      <p:sp>
        <p:nvSpPr>
          <p:cNvPr id="58422" name="Text Box 54"/>
          <p:cNvSpPr txBox="1">
            <a:spLocks noChangeArrowheads="1"/>
          </p:cNvSpPr>
          <p:nvPr/>
        </p:nvSpPr>
        <p:spPr bwMode="auto">
          <a:xfrm>
            <a:off x="7962636" y="3948114"/>
            <a:ext cx="767027" cy="369332"/>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rgbClr val="D657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eaLnBrk="1" hangingPunct="1">
              <a:buSzPct val="70000"/>
              <a:buFont typeface="Wingdings" charset="0"/>
              <a:buNone/>
            </a:pPr>
            <a:r>
              <a:rPr lang="en-AU" b="1">
                <a:solidFill>
                  <a:srgbClr val="CC3399"/>
                </a:solidFill>
                <a:latin typeface="Arial Narrow" charset="0"/>
                <a:cs typeface="Arial" charset="0"/>
              </a:rPr>
              <a:t>4</a:t>
            </a:r>
          </a:p>
        </p:txBody>
      </p:sp>
      <p:sp>
        <p:nvSpPr>
          <p:cNvPr id="58430" name="Text Box 62"/>
          <p:cNvSpPr txBox="1">
            <a:spLocks noChangeArrowheads="1"/>
          </p:cNvSpPr>
          <p:nvPr/>
        </p:nvSpPr>
        <p:spPr bwMode="auto">
          <a:xfrm>
            <a:off x="677598" y="6489700"/>
            <a:ext cx="3749146" cy="3048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lgn="just" eaLnBrk="1" hangingPunct="1">
              <a:buSzPct val="70000"/>
              <a:buFont typeface="Wingdings" charset="0"/>
              <a:buNone/>
            </a:pPr>
            <a:r>
              <a:rPr lang="en-AU" sz="2000" b="1">
                <a:solidFill>
                  <a:srgbClr val="0000FF"/>
                </a:solidFill>
                <a:latin typeface="Arial Narrow" charset="0"/>
                <a:cs typeface="Arial" charset="0"/>
              </a:rPr>
              <a:t>=  Nothing is in Regions 1, 2, 5.</a:t>
            </a:r>
          </a:p>
        </p:txBody>
      </p:sp>
      <p:sp>
        <p:nvSpPr>
          <p:cNvPr id="58436" name="Freeform 68"/>
          <p:cNvSpPr>
            <a:spLocks/>
          </p:cNvSpPr>
          <p:nvPr/>
        </p:nvSpPr>
        <p:spPr bwMode="auto">
          <a:xfrm>
            <a:off x="2887531" y="2767013"/>
            <a:ext cx="328480" cy="265112"/>
          </a:xfrm>
          <a:custGeom>
            <a:avLst/>
            <a:gdLst>
              <a:gd name="T0" fmla="*/ 0 w 167"/>
              <a:gd name="T1" fmla="*/ 66 h 167"/>
              <a:gd name="T2" fmla="*/ 48 w 167"/>
              <a:gd name="T3" fmla="*/ 167 h 167"/>
              <a:gd name="T4" fmla="*/ 167 w 167"/>
              <a:gd name="T5" fmla="*/ 0 h 167"/>
            </a:gdLst>
            <a:ahLst/>
            <a:cxnLst>
              <a:cxn ang="0">
                <a:pos x="T0" y="T1"/>
              </a:cxn>
              <a:cxn ang="0">
                <a:pos x="T2" y="T3"/>
              </a:cxn>
              <a:cxn ang="0">
                <a:pos x="T4" y="T5"/>
              </a:cxn>
            </a:cxnLst>
            <a:rect l="0" t="0" r="r" b="b"/>
            <a:pathLst>
              <a:path w="167" h="167">
                <a:moveTo>
                  <a:pt x="0" y="66"/>
                </a:moveTo>
                <a:lnTo>
                  <a:pt x="48" y="167"/>
                </a:lnTo>
                <a:lnTo>
                  <a:pt x="167" y="0"/>
                </a:lnTo>
              </a:path>
            </a:pathLst>
          </a:custGeom>
          <a:noFill/>
          <a:ln w="57150" cmpd="sng">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58438" name="Rectangle 70"/>
          <p:cNvSpPr>
            <a:spLocks/>
          </p:cNvSpPr>
          <p:nvPr/>
        </p:nvSpPr>
        <p:spPr bwMode="auto">
          <a:xfrm>
            <a:off x="5511800" y="5435601"/>
            <a:ext cx="4334008" cy="1374775"/>
          </a:xfrm>
          <a:prstGeom prst="rect">
            <a:avLst/>
          </a:prstGeom>
          <a:solidFill>
            <a:srgbClr val="B2A712">
              <a:alpha val="50000"/>
            </a:srgbClr>
          </a:solidFill>
          <a:ln w="12700">
            <a:solidFill>
              <a:srgbClr val="CCCC00"/>
            </a:solidFill>
            <a:miter lim="800000"/>
            <a:headEnd/>
            <a:tailEnd/>
          </a:ln>
        </p:spPr>
        <p:txBody>
          <a:bodyPr lIns="27432" tIns="27432" rIns="0" bIns="27432"/>
          <a:lstStyle/>
          <a:p>
            <a:pPr marL="171450" indent="-171450" algn="just" defTabSz="787400" eaLnBrk="1" hangingPunct="1">
              <a:spcAft>
                <a:spcPct val="10000"/>
              </a:spcAft>
              <a:buClr>
                <a:srgbClr val="0033CC"/>
              </a:buClr>
              <a:buSzPct val="75000"/>
              <a:buFont typeface="Wingdings" charset="0"/>
              <a:buNone/>
            </a:pPr>
            <a:r>
              <a:rPr lang="en-US" sz="1600" b="1" u="sng">
                <a:latin typeface="Arial Narrow" charset="0"/>
                <a:cs typeface="Arial" charset="0"/>
                <a:sym typeface="Arial" charset="0"/>
              </a:rPr>
              <a:t>Tips</a:t>
            </a:r>
          </a:p>
          <a:p>
            <a:pPr marL="171450" indent="-171450" defTabSz="787400" eaLnBrk="1" hangingPunct="1">
              <a:spcAft>
                <a:spcPct val="10000"/>
              </a:spcAft>
              <a:buClr>
                <a:schemeClr val="tx1"/>
              </a:buClr>
              <a:buSzPct val="75000"/>
              <a:buFont typeface="Wingdings 2" charset="0"/>
              <a:buChar char="ì"/>
            </a:pPr>
            <a:r>
              <a:rPr lang="en-US" sz="1600">
                <a:latin typeface="Arial Narrow" charset="0"/>
                <a:cs typeface="Arial" charset="0"/>
                <a:sym typeface="Arial" charset="0"/>
              </a:rPr>
              <a:t>If different sets of regions are connected by </a:t>
            </a:r>
            <a:r>
              <a:rPr lang="ja-JP" altLang="en-US" sz="1600" b="1">
                <a:latin typeface="Arial Narrow" charset="0"/>
                <a:cs typeface="Arial" charset="0"/>
                <a:sym typeface="Arial" charset="0"/>
              </a:rPr>
              <a:t>“</a:t>
            </a:r>
            <a:r>
              <a:rPr lang="en-US" sz="1600" b="1" u="sng">
                <a:latin typeface="Arial Narrow" charset="0"/>
                <a:cs typeface="Arial" charset="0"/>
                <a:sym typeface="Arial" charset="0"/>
              </a:rPr>
              <a:t>or</a:t>
            </a:r>
            <a:r>
              <a:rPr lang="ja-JP" altLang="en-US" sz="1600" b="1">
                <a:latin typeface="Arial Narrow" charset="0"/>
                <a:cs typeface="Arial" charset="0"/>
                <a:sym typeface="Arial" charset="0"/>
              </a:rPr>
              <a:t>”</a:t>
            </a:r>
            <a:r>
              <a:rPr lang="en-US" sz="1600">
                <a:latin typeface="Arial Narrow" charset="0"/>
                <a:cs typeface="Arial" charset="0"/>
                <a:sym typeface="Arial" charset="0"/>
              </a:rPr>
              <a:t>, then take the </a:t>
            </a:r>
            <a:r>
              <a:rPr lang="en-US" sz="1600" b="1" u="sng">
                <a:latin typeface="Arial Narrow" charset="0"/>
                <a:cs typeface="Arial" charset="0"/>
                <a:sym typeface="Arial" charset="0"/>
              </a:rPr>
              <a:t>union</a:t>
            </a:r>
            <a:r>
              <a:rPr lang="en-US" sz="1600">
                <a:latin typeface="Arial Narrow" charset="0"/>
                <a:cs typeface="Arial" charset="0"/>
                <a:sym typeface="Arial" charset="0"/>
              </a:rPr>
              <a:t> of the sets (i.e., </a:t>
            </a:r>
            <a:r>
              <a:rPr lang="en-US" sz="1600" b="1" u="sng">
                <a:latin typeface="Arial Narrow" charset="0"/>
                <a:cs typeface="Arial" charset="0"/>
                <a:sym typeface="Arial" charset="0"/>
              </a:rPr>
              <a:t>all</a:t>
            </a:r>
            <a:r>
              <a:rPr lang="en-US" sz="1600">
                <a:latin typeface="Arial Narrow" charset="0"/>
                <a:cs typeface="Arial" charset="0"/>
                <a:sym typeface="Arial" charset="0"/>
              </a:rPr>
              <a:t> the regions involved)</a:t>
            </a:r>
          </a:p>
          <a:p>
            <a:pPr marL="171450" indent="-171450" defTabSz="787400" eaLnBrk="1" hangingPunct="1">
              <a:buClr>
                <a:schemeClr val="tx1"/>
              </a:buClr>
              <a:buSzPct val="75000"/>
              <a:buFont typeface="Wingdings 2" charset="0"/>
              <a:buChar char="ì"/>
            </a:pPr>
            <a:r>
              <a:rPr lang="en-US" sz="1600">
                <a:latin typeface="Arial Narrow" charset="0"/>
                <a:cs typeface="Arial" charset="0"/>
                <a:sym typeface="Arial" charset="0"/>
              </a:rPr>
              <a:t>If different sets of regions are connected by </a:t>
            </a:r>
            <a:r>
              <a:rPr lang="ja-JP" altLang="en-US" sz="1600">
                <a:latin typeface="Arial Narrow" charset="0"/>
                <a:cs typeface="Arial" charset="0"/>
                <a:sym typeface="Arial" charset="0"/>
              </a:rPr>
              <a:t>“</a:t>
            </a:r>
            <a:r>
              <a:rPr lang="en-US" sz="1600" b="1" u="sng">
                <a:latin typeface="Arial Narrow" charset="0"/>
                <a:cs typeface="Arial" charset="0"/>
                <a:sym typeface="Arial" charset="0"/>
              </a:rPr>
              <a:t>and</a:t>
            </a:r>
            <a:r>
              <a:rPr lang="ja-JP" altLang="en-US" sz="1600">
                <a:latin typeface="Arial Narrow" charset="0"/>
                <a:cs typeface="Arial" charset="0"/>
                <a:sym typeface="Arial" charset="0"/>
              </a:rPr>
              <a:t>”</a:t>
            </a:r>
            <a:r>
              <a:rPr lang="en-US" sz="1600">
                <a:latin typeface="Arial Narrow" charset="0"/>
                <a:cs typeface="Arial" charset="0"/>
                <a:sym typeface="Arial" charset="0"/>
              </a:rPr>
              <a:t>, then take the </a:t>
            </a:r>
            <a:r>
              <a:rPr lang="en-US" sz="1600" b="1" u="sng">
                <a:latin typeface="Arial Narrow" charset="0"/>
                <a:cs typeface="Arial" charset="0"/>
                <a:sym typeface="Arial" charset="0"/>
              </a:rPr>
              <a:t>intersection</a:t>
            </a:r>
            <a:r>
              <a:rPr lang="en-US" sz="1600">
                <a:latin typeface="Arial Narrow" charset="0"/>
                <a:cs typeface="Arial" charset="0"/>
                <a:sym typeface="Arial" charset="0"/>
              </a:rPr>
              <a:t> (i.e., the </a:t>
            </a:r>
            <a:r>
              <a:rPr lang="en-US" sz="1600" b="1" u="sng">
                <a:latin typeface="Arial Narrow" charset="0"/>
                <a:cs typeface="Arial" charset="0"/>
                <a:sym typeface="Arial" charset="0"/>
              </a:rPr>
              <a:t>common</a:t>
            </a:r>
            <a:r>
              <a:rPr lang="en-US" sz="1600">
                <a:latin typeface="Arial Narrow" charset="0"/>
                <a:cs typeface="Arial" charset="0"/>
                <a:sym typeface="Arial" charset="0"/>
              </a:rPr>
              <a:t> regions)</a:t>
            </a:r>
            <a:endParaRPr lang="en-US" sz="1600">
              <a:latin typeface="Arial Narrow" charset="0"/>
              <a:cs typeface="Arial" charset="0"/>
              <a:sym typeface="Wingdings 3" charset="0"/>
            </a:endParaRPr>
          </a:p>
        </p:txBody>
      </p:sp>
    </p:spTree>
    <p:extLst>
      <p:ext uri="{BB962C8B-B14F-4D97-AF65-F5344CB8AC3E}">
        <p14:creationId xmlns:p14="http://schemas.microsoft.com/office/powerpoint/2010/main" val="13439368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387"/>
                                        </p:tgtEl>
                                        <p:attrNameLst>
                                          <p:attrName>style.visibility</p:attrName>
                                        </p:attrNameLst>
                                      </p:cBhvr>
                                      <p:to>
                                        <p:strVal val="visible"/>
                                      </p:to>
                                    </p:set>
                                    <p:animEffect transition="in" filter="fade">
                                      <p:cBhvr>
                                        <p:cTn id="7" dur="500"/>
                                        <p:tgtEl>
                                          <p:spTgt spid="583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58378"/>
                                        </p:tgtEl>
                                        <p:attrNameLst>
                                          <p:attrName>style.visibility</p:attrName>
                                        </p:attrNameLst>
                                      </p:cBhvr>
                                      <p:to>
                                        <p:strVal val="visible"/>
                                      </p:to>
                                    </p:set>
                                    <p:animEffect transition="in" filter="wedge">
                                      <p:cBhvr>
                                        <p:cTn id="12" dur="1000"/>
                                        <p:tgtEl>
                                          <p:spTgt spid="58378"/>
                                        </p:tgtEl>
                                      </p:cBhvr>
                                    </p:animEffect>
                                  </p:childTnLst>
                                </p:cTn>
                              </p:par>
                            </p:childTnLst>
                          </p:cTn>
                        </p:par>
                        <p:par>
                          <p:cTn id="13" fill="hold" nodeType="afterGroup">
                            <p:stCondLst>
                              <p:cond delay="1000"/>
                            </p:stCondLst>
                            <p:childTnLst>
                              <p:par>
                                <p:cTn id="14" presetID="20" presetClass="entr" presetSubtype="0" fill="hold" grpId="0" nodeType="afterEffect">
                                  <p:stCondLst>
                                    <p:cond delay="0"/>
                                  </p:stCondLst>
                                  <p:childTnLst>
                                    <p:set>
                                      <p:cBhvr>
                                        <p:cTn id="15" dur="1" fill="hold">
                                          <p:stCondLst>
                                            <p:cond delay="0"/>
                                          </p:stCondLst>
                                        </p:cTn>
                                        <p:tgtEl>
                                          <p:spTgt spid="58379"/>
                                        </p:tgtEl>
                                        <p:attrNameLst>
                                          <p:attrName>style.visibility</p:attrName>
                                        </p:attrNameLst>
                                      </p:cBhvr>
                                      <p:to>
                                        <p:strVal val="visible"/>
                                      </p:to>
                                    </p:set>
                                    <p:animEffect transition="in" filter="wedge">
                                      <p:cBhvr>
                                        <p:cTn id="16" dur="500"/>
                                        <p:tgtEl>
                                          <p:spTgt spid="58379"/>
                                        </p:tgtEl>
                                      </p:cBhvr>
                                    </p:animEffect>
                                  </p:childTnLst>
                                </p:cTn>
                              </p:par>
                            </p:childTnLst>
                          </p:cTn>
                        </p:par>
                        <p:par>
                          <p:cTn id="17" fill="hold" nodeType="afterGroup">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58385"/>
                                        </p:tgtEl>
                                        <p:attrNameLst>
                                          <p:attrName>style.visibility</p:attrName>
                                        </p:attrNameLst>
                                      </p:cBhvr>
                                      <p:to>
                                        <p:strVal val="visible"/>
                                      </p:to>
                                    </p:set>
                                    <p:animEffect transition="in" filter="wipe(down)">
                                      <p:cBhvr>
                                        <p:cTn id="20" dur="500"/>
                                        <p:tgtEl>
                                          <p:spTgt spid="58385"/>
                                        </p:tgtEl>
                                      </p:cBhvr>
                                    </p:animEffect>
                                  </p:childTnLst>
                                </p:cTn>
                              </p:par>
                            </p:childTnLst>
                          </p:cTn>
                        </p:par>
                        <p:par>
                          <p:cTn id="21" fill="hold" nodeType="afterGroup">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58386"/>
                                        </p:tgtEl>
                                        <p:attrNameLst>
                                          <p:attrName>style.visibility</p:attrName>
                                        </p:attrNameLst>
                                      </p:cBhvr>
                                      <p:to>
                                        <p:strVal val="visible"/>
                                      </p:to>
                                    </p:set>
                                    <p:animEffect transition="in" filter="fade">
                                      <p:cBhvr>
                                        <p:cTn id="24" dur="500"/>
                                        <p:tgtEl>
                                          <p:spTgt spid="58386"/>
                                        </p:tgtEl>
                                      </p:cBhvr>
                                    </p:animEffect>
                                  </p:childTnLst>
                                </p:cTn>
                              </p:par>
                            </p:childTnLst>
                          </p:cTn>
                        </p:par>
                        <p:par>
                          <p:cTn id="25" fill="hold" nodeType="afterGroup">
                            <p:stCondLst>
                              <p:cond delay="2500"/>
                            </p:stCondLst>
                            <p:childTnLst>
                              <p:par>
                                <p:cTn id="26" presetID="20" presetClass="entr" presetSubtype="0" fill="hold" grpId="0" nodeType="afterEffect">
                                  <p:stCondLst>
                                    <p:cond delay="0"/>
                                  </p:stCondLst>
                                  <p:childTnLst>
                                    <p:set>
                                      <p:cBhvr>
                                        <p:cTn id="27" dur="1" fill="hold">
                                          <p:stCondLst>
                                            <p:cond delay="0"/>
                                          </p:stCondLst>
                                        </p:cTn>
                                        <p:tgtEl>
                                          <p:spTgt spid="58377"/>
                                        </p:tgtEl>
                                        <p:attrNameLst>
                                          <p:attrName>style.visibility</p:attrName>
                                        </p:attrNameLst>
                                      </p:cBhvr>
                                      <p:to>
                                        <p:strVal val="visible"/>
                                      </p:to>
                                    </p:set>
                                    <p:animEffect transition="in" filter="wedge">
                                      <p:cBhvr>
                                        <p:cTn id="28" dur="500"/>
                                        <p:tgtEl>
                                          <p:spTgt spid="58377"/>
                                        </p:tgtEl>
                                      </p:cBhvr>
                                    </p:animEffect>
                                  </p:childTnLst>
                                </p:cTn>
                              </p:par>
                            </p:childTnLst>
                          </p:cTn>
                        </p:par>
                        <p:par>
                          <p:cTn id="29" fill="hold" nodeType="afterGroup">
                            <p:stCondLst>
                              <p:cond delay="3000"/>
                            </p:stCondLst>
                            <p:childTnLst>
                              <p:par>
                                <p:cTn id="30" presetID="22" presetClass="entr" presetSubtype="4" fill="hold" grpId="0" nodeType="afterEffect">
                                  <p:stCondLst>
                                    <p:cond delay="0"/>
                                  </p:stCondLst>
                                  <p:childTnLst>
                                    <p:set>
                                      <p:cBhvr>
                                        <p:cTn id="31" dur="1" fill="hold">
                                          <p:stCondLst>
                                            <p:cond delay="0"/>
                                          </p:stCondLst>
                                        </p:cTn>
                                        <p:tgtEl>
                                          <p:spTgt spid="58380"/>
                                        </p:tgtEl>
                                        <p:attrNameLst>
                                          <p:attrName>style.visibility</p:attrName>
                                        </p:attrNameLst>
                                      </p:cBhvr>
                                      <p:to>
                                        <p:strVal val="visible"/>
                                      </p:to>
                                    </p:set>
                                    <p:animEffect transition="in" filter="wipe(down)">
                                      <p:cBhvr>
                                        <p:cTn id="32" dur="500"/>
                                        <p:tgtEl>
                                          <p:spTgt spid="58380"/>
                                        </p:tgtEl>
                                      </p:cBhvr>
                                    </p:animEffect>
                                  </p:childTnLst>
                                </p:cTn>
                              </p:par>
                            </p:childTnLst>
                          </p:cTn>
                        </p:par>
                        <p:par>
                          <p:cTn id="33" fill="hold" nodeType="afterGroup">
                            <p:stCondLst>
                              <p:cond delay="3500"/>
                            </p:stCondLst>
                            <p:childTnLst>
                              <p:par>
                                <p:cTn id="34" presetID="10" presetClass="entr" presetSubtype="0" fill="hold" grpId="0" nodeType="afterEffect">
                                  <p:stCondLst>
                                    <p:cond delay="0"/>
                                  </p:stCondLst>
                                  <p:childTnLst>
                                    <p:set>
                                      <p:cBhvr>
                                        <p:cTn id="35" dur="1" fill="hold">
                                          <p:stCondLst>
                                            <p:cond delay="0"/>
                                          </p:stCondLst>
                                        </p:cTn>
                                        <p:tgtEl>
                                          <p:spTgt spid="58381"/>
                                        </p:tgtEl>
                                        <p:attrNameLst>
                                          <p:attrName>style.visibility</p:attrName>
                                        </p:attrNameLst>
                                      </p:cBhvr>
                                      <p:to>
                                        <p:strVal val="visible"/>
                                      </p:to>
                                    </p:set>
                                    <p:animEffect transition="in" filter="fade">
                                      <p:cBhvr>
                                        <p:cTn id="36" dur="500"/>
                                        <p:tgtEl>
                                          <p:spTgt spid="58381"/>
                                        </p:tgtEl>
                                      </p:cBhvr>
                                    </p:animEffect>
                                  </p:childTnLst>
                                </p:cTn>
                              </p:par>
                            </p:childTnLst>
                          </p:cTn>
                        </p:par>
                        <p:par>
                          <p:cTn id="37" fill="hold" nodeType="afterGroup">
                            <p:stCondLst>
                              <p:cond delay="4000"/>
                            </p:stCondLst>
                            <p:childTnLst>
                              <p:par>
                                <p:cTn id="38" presetID="20" presetClass="entr" presetSubtype="0" fill="hold" grpId="0" nodeType="afterEffect">
                                  <p:stCondLst>
                                    <p:cond delay="0"/>
                                  </p:stCondLst>
                                  <p:childTnLst>
                                    <p:set>
                                      <p:cBhvr>
                                        <p:cTn id="39" dur="1" fill="hold">
                                          <p:stCondLst>
                                            <p:cond delay="0"/>
                                          </p:stCondLst>
                                        </p:cTn>
                                        <p:tgtEl>
                                          <p:spTgt spid="58374"/>
                                        </p:tgtEl>
                                        <p:attrNameLst>
                                          <p:attrName>style.visibility</p:attrName>
                                        </p:attrNameLst>
                                      </p:cBhvr>
                                      <p:to>
                                        <p:strVal val="visible"/>
                                      </p:to>
                                    </p:set>
                                    <p:animEffect transition="in" filter="wedge">
                                      <p:cBhvr>
                                        <p:cTn id="40" dur="500"/>
                                        <p:tgtEl>
                                          <p:spTgt spid="58374"/>
                                        </p:tgtEl>
                                      </p:cBhvr>
                                    </p:animEffect>
                                  </p:childTnLst>
                                </p:cTn>
                              </p:par>
                            </p:childTnLst>
                          </p:cTn>
                        </p:par>
                        <p:par>
                          <p:cTn id="41" fill="hold" nodeType="afterGroup">
                            <p:stCondLst>
                              <p:cond delay="4500"/>
                            </p:stCondLst>
                            <p:childTnLst>
                              <p:par>
                                <p:cTn id="42" presetID="22" presetClass="entr" presetSubtype="2" fill="hold" grpId="0" nodeType="afterEffect">
                                  <p:stCondLst>
                                    <p:cond delay="0"/>
                                  </p:stCondLst>
                                  <p:childTnLst>
                                    <p:set>
                                      <p:cBhvr>
                                        <p:cTn id="43" dur="1" fill="hold">
                                          <p:stCondLst>
                                            <p:cond delay="0"/>
                                          </p:stCondLst>
                                        </p:cTn>
                                        <p:tgtEl>
                                          <p:spTgt spid="58392"/>
                                        </p:tgtEl>
                                        <p:attrNameLst>
                                          <p:attrName>style.visibility</p:attrName>
                                        </p:attrNameLst>
                                      </p:cBhvr>
                                      <p:to>
                                        <p:strVal val="visible"/>
                                      </p:to>
                                    </p:set>
                                    <p:animEffect transition="in" filter="wipe(right)">
                                      <p:cBhvr>
                                        <p:cTn id="44" dur="500"/>
                                        <p:tgtEl>
                                          <p:spTgt spid="58392"/>
                                        </p:tgtEl>
                                      </p:cBhvr>
                                    </p:animEffect>
                                  </p:childTnLst>
                                </p:cTn>
                              </p:par>
                            </p:childTnLst>
                          </p:cTn>
                        </p:par>
                        <p:par>
                          <p:cTn id="45" fill="hold" nodeType="afterGroup">
                            <p:stCondLst>
                              <p:cond delay="5000"/>
                            </p:stCondLst>
                            <p:childTnLst>
                              <p:par>
                                <p:cTn id="46" presetID="10" presetClass="entr" presetSubtype="0" fill="hold" grpId="0" nodeType="afterEffect">
                                  <p:stCondLst>
                                    <p:cond delay="0"/>
                                  </p:stCondLst>
                                  <p:childTnLst>
                                    <p:set>
                                      <p:cBhvr>
                                        <p:cTn id="47" dur="1" fill="hold">
                                          <p:stCondLst>
                                            <p:cond delay="0"/>
                                          </p:stCondLst>
                                        </p:cTn>
                                        <p:tgtEl>
                                          <p:spTgt spid="58391"/>
                                        </p:tgtEl>
                                        <p:attrNameLst>
                                          <p:attrName>style.visibility</p:attrName>
                                        </p:attrNameLst>
                                      </p:cBhvr>
                                      <p:to>
                                        <p:strVal val="visible"/>
                                      </p:to>
                                    </p:set>
                                    <p:animEffect transition="in" filter="fade">
                                      <p:cBhvr>
                                        <p:cTn id="48" dur="500"/>
                                        <p:tgtEl>
                                          <p:spTgt spid="58391"/>
                                        </p:tgtEl>
                                      </p:cBhvr>
                                    </p:animEffect>
                                  </p:childTnLst>
                                </p:cTn>
                              </p:par>
                            </p:childTnLst>
                          </p:cTn>
                        </p:par>
                        <p:par>
                          <p:cTn id="49" fill="hold" nodeType="afterGroup">
                            <p:stCondLst>
                              <p:cond delay="5500"/>
                            </p:stCondLst>
                            <p:childTnLst>
                              <p:par>
                                <p:cTn id="50" presetID="10" presetClass="entr" presetSubtype="0" fill="hold" grpId="0" nodeType="afterEffect">
                                  <p:stCondLst>
                                    <p:cond delay="0"/>
                                  </p:stCondLst>
                                  <p:childTnLst>
                                    <p:set>
                                      <p:cBhvr>
                                        <p:cTn id="51" dur="1" fill="hold">
                                          <p:stCondLst>
                                            <p:cond delay="0"/>
                                          </p:stCondLst>
                                        </p:cTn>
                                        <p:tgtEl>
                                          <p:spTgt spid="58382"/>
                                        </p:tgtEl>
                                        <p:attrNameLst>
                                          <p:attrName>style.visibility</p:attrName>
                                        </p:attrNameLst>
                                      </p:cBhvr>
                                      <p:to>
                                        <p:strVal val="visible"/>
                                      </p:to>
                                    </p:set>
                                    <p:animEffect transition="in" filter="fade">
                                      <p:cBhvr>
                                        <p:cTn id="52" dur="500"/>
                                        <p:tgtEl>
                                          <p:spTgt spid="58382"/>
                                        </p:tgtEl>
                                      </p:cBhvr>
                                    </p:animEffect>
                                  </p:childTnLst>
                                </p:cTn>
                              </p:par>
                            </p:childTnLst>
                          </p:cTn>
                        </p:par>
                        <p:par>
                          <p:cTn id="53" fill="hold" nodeType="afterGroup">
                            <p:stCondLst>
                              <p:cond delay="6000"/>
                            </p:stCondLst>
                            <p:childTnLst>
                              <p:par>
                                <p:cTn id="54" presetID="10" presetClass="entr" presetSubtype="0" fill="hold" grpId="0" nodeType="afterEffect">
                                  <p:stCondLst>
                                    <p:cond delay="0"/>
                                  </p:stCondLst>
                                  <p:childTnLst>
                                    <p:set>
                                      <p:cBhvr>
                                        <p:cTn id="55" dur="1" fill="hold">
                                          <p:stCondLst>
                                            <p:cond delay="0"/>
                                          </p:stCondLst>
                                        </p:cTn>
                                        <p:tgtEl>
                                          <p:spTgt spid="58372"/>
                                        </p:tgtEl>
                                        <p:attrNameLst>
                                          <p:attrName>style.visibility</p:attrName>
                                        </p:attrNameLst>
                                      </p:cBhvr>
                                      <p:to>
                                        <p:strVal val="visible"/>
                                      </p:to>
                                    </p:set>
                                    <p:animEffect transition="in" filter="fade">
                                      <p:cBhvr>
                                        <p:cTn id="56" dur="500"/>
                                        <p:tgtEl>
                                          <p:spTgt spid="58372"/>
                                        </p:tgtEl>
                                      </p:cBhvr>
                                    </p:animEffect>
                                  </p:childTnLst>
                                </p:cTn>
                              </p:par>
                            </p:childTnLst>
                          </p:cTn>
                        </p:par>
                        <p:par>
                          <p:cTn id="57" fill="hold" nodeType="afterGroup">
                            <p:stCondLst>
                              <p:cond delay="6500"/>
                            </p:stCondLst>
                            <p:childTnLst>
                              <p:par>
                                <p:cTn id="58" presetID="10" presetClass="entr" presetSubtype="0" fill="hold" grpId="0" nodeType="afterEffect">
                                  <p:stCondLst>
                                    <p:cond delay="0"/>
                                  </p:stCondLst>
                                  <p:childTnLst>
                                    <p:set>
                                      <p:cBhvr>
                                        <p:cTn id="59" dur="1" fill="hold">
                                          <p:stCondLst>
                                            <p:cond delay="0"/>
                                          </p:stCondLst>
                                        </p:cTn>
                                        <p:tgtEl>
                                          <p:spTgt spid="58383"/>
                                        </p:tgtEl>
                                        <p:attrNameLst>
                                          <p:attrName>style.visibility</p:attrName>
                                        </p:attrNameLst>
                                      </p:cBhvr>
                                      <p:to>
                                        <p:strVal val="visible"/>
                                      </p:to>
                                    </p:set>
                                    <p:animEffect transition="in" filter="fade">
                                      <p:cBhvr>
                                        <p:cTn id="60" dur="500"/>
                                        <p:tgtEl>
                                          <p:spTgt spid="58383"/>
                                        </p:tgtEl>
                                      </p:cBhvr>
                                    </p:animEffect>
                                  </p:childTnLst>
                                </p:cTn>
                              </p:par>
                            </p:childTnLst>
                          </p:cTn>
                        </p:par>
                        <p:par>
                          <p:cTn id="61" fill="hold" nodeType="afterGroup">
                            <p:stCondLst>
                              <p:cond delay="7000"/>
                            </p:stCondLst>
                            <p:childTnLst>
                              <p:par>
                                <p:cTn id="62" presetID="10" presetClass="entr" presetSubtype="0" fill="hold" grpId="0" nodeType="afterEffect">
                                  <p:stCondLst>
                                    <p:cond delay="0"/>
                                  </p:stCondLst>
                                  <p:childTnLst>
                                    <p:set>
                                      <p:cBhvr>
                                        <p:cTn id="63" dur="1" fill="hold">
                                          <p:stCondLst>
                                            <p:cond delay="0"/>
                                          </p:stCondLst>
                                        </p:cTn>
                                        <p:tgtEl>
                                          <p:spTgt spid="58384"/>
                                        </p:tgtEl>
                                        <p:attrNameLst>
                                          <p:attrName>style.visibility</p:attrName>
                                        </p:attrNameLst>
                                      </p:cBhvr>
                                      <p:to>
                                        <p:strVal val="visible"/>
                                      </p:to>
                                    </p:set>
                                    <p:animEffect transition="in" filter="fade">
                                      <p:cBhvr>
                                        <p:cTn id="64" dur="500"/>
                                        <p:tgtEl>
                                          <p:spTgt spid="58384"/>
                                        </p:tgtEl>
                                      </p:cBhvr>
                                    </p:animEffect>
                                  </p:childTnLst>
                                </p:cTn>
                              </p:par>
                            </p:childTnLst>
                          </p:cTn>
                        </p:par>
                        <p:par>
                          <p:cTn id="65" fill="hold" nodeType="afterGroup">
                            <p:stCondLst>
                              <p:cond delay="7500"/>
                            </p:stCondLst>
                            <p:childTnLst>
                              <p:par>
                                <p:cTn id="66" presetID="10" presetClass="entr" presetSubtype="0" fill="hold" grpId="0" nodeType="afterEffect">
                                  <p:stCondLst>
                                    <p:cond delay="0"/>
                                  </p:stCondLst>
                                  <p:childTnLst>
                                    <p:set>
                                      <p:cBhvr>
                                        <p:cTn id="67" dur="1" fill="hold">
                                          <p:stCondLst>
                                            <p:cond delay="0"/>
                                          </p:stCondLst>
                                        </p:cTn>
                                        <p:tgtEl>
                                          <p:spTgt spid="58373"/>
                                        </p:tgtEl>
                                        <p:attrNameLst>
                                          <p:attrName>style.visibility</p:attrName>
                                        </p:attrNameLst>
                                      </p:cBhvr>
                                      <p:to>
                                        <p:strVal val="visible"/>
                                      </p:to>
                                    </p:set>
                                    <p:animEffect transition="in" filter="fade">
                                      <p:cBhvr>
                                        <p:cTn id="68" dur="500"/>
                                        <p:tgtEl>
                                          <p:spTgt spid="58373"/>
                                        </p:tgtEl>
                                      </p:cBhvr>
                                    </p:animEffect>
                                  </p:childTnLst>
                                </p:cTn>
                              </p:par>
                            </p:childTnLst>
                          </p:cTn>
                        </p:par>
                        <p:par>
                          <p:cTn id="69" fill="hold" nodeType="afterGroup">
                            <p:stCondLst>
                              <p:cond delay="8000"/>
                            </p:stCondLst>
                            <p:childTnLst>
                              <p:par>
                                <p:cTn id="70" presetID="10" presetClass="entr" presetSubtype="0" fill="hold" grpId="0" nodeType="afterEffect">
                                  <p:stCondLst>
                                    <p:cond delay="0"/>
                                  </p:stCondLst>
                                  <p:childTnLst>
                                    <p:set>
                                      <p:cBhvr>
                                        <p:cTn id="71" dur="1" fill="hold">
                                          <p:stCondLst>
                                            <p:cond delay="0"/>
                                          </p:stCondLst>
                                        </p:cTn>
                                        <p:tgtEl>
                                          <p:spTgt spid="58388"/>
                                        </p:tgtEl>
                                        <p:attrNameLst>
                                          <p:attrName>style.visibility</p:attrName>
                                        </p:attrNameLst>
                                      </p:cBhvr>
                                      <p:to>
                                        <p:strVal val="visible"/>
                                      </p:to>
                                    </p:set>
                                    <p:animEffect transition="in" filter="fade">
                                      <p:cBhvr>
                                        <p:cTn id="72" dur="500"/>
                                        <p:tgtEl>
                                          <p:spTgt spid="58388"/>
                                        </p:tgtEl>
                                      </p:cBhvr>
                                    </p:animEffect>
                                  </p:childTnLst>
                                </p:cTn>
                              </p:par>
                            </p:childTnLst>
                          </p:cTn>
                        </p:par>
                        <p:par>
                          <p:cTn id="73" fill="hold" nodeType="afterGroup">
                            <p:stCondLst>
                              <p:cond delay="8500"/>
                            </p:stCondLst>
                            <p:childTnLst>
                              <p:par>
                                <p:cTn id="74" presetID="10" presetClass="entr" presetSubtype="0" fill="hold" grpId="0" nodeType="afterEffect">
                                  <p:stCondLst>
                                    <p:cond delay="0"/>
                                  </p:stCondLst>
                                  <p:childTnLst>
                                    <p:set>
                                      <p:cBhvr>
                                        <p:cTn id="75" dur="1" fill="hold">
                                          <p:stCondLst>
                                            <p:cond delay="0"/>
                                          </p:stCondLst>
                                        </p:cTn>
                                        <p:tgtEl>
                                          <p:spTgt spid="58389"/>
                                        </p:tgtEl>
                                        <p:attrNameLst>
                                          <p:attrName>style.visibility</p:attrName>
                                        </p:attrNameLst>
                                      </p:cBhvr>
                                      <p:to>
                                        <p:strVal val="visible"/>
                                      </p:to>
                                    </p:set>
                                    <p:animEffect transition="in" filter="fade">
                                      <p:cBhvr>
                                        <p:cTn id="76" dur="500"/>
                                        <p:tgtEl>
                                          <p:spTgt spid="58389"/>
                                        </p:tgtEl>
                                      </p:cBhvr>
                                    </p:animEffect>
                                  </p:childTnLst>
                                </p:cTn>
                              </p:par>
                            </p:childTnLst>
                          </p:cTn>
                        </p:par>
                        <p:par>
                          <p:cTn id="77" fill="hold" nodeType="afterGroup">
                            <p:stCondLst>
                              <p:cond delay="9000"/>
                            </p:stCondLst>
                            <p:childTnLst>
                              <p:par>
                                <p:cTn id="78" presetID="10" presetClass="entr" presetSubtype="0" fill="hold" grpId="0" nodeType="afterEffect">
                                  <p:stCondLst>
                                    <p:cond delay="0"/>
                                  </p:stCondLst>
                                  <p:childTnLst>
                                    <p:set>
                                      <p:cBhvr>
                                        <p:cTn id="79" dur="1" fill="hold">
                                          <p:stCondLst>
                                            <p:cond delay="0"/>
                                          </p:stCondLst>
                                        </p:cTn>
                                        <p:tgtEl>
                                          <p:spTgt spid="58390"/>
                                        </p:tgtEl>
                                        <p:attrNameLst>
                                          <p:attrName>style.visibility</p:attrName>
                                        </p:attrNameLst>
                                      </p:cBhvr>
                                      <p:to>
                                        <p:strVal val="visible"/>
                                      </p:to>
                                    </p:set>
                                    <p:animEffect transition="in" filter="fade">
                                      <p:cBhvr>
                                        <p:cTn id="80" dur="500"/>
                                        <p:tgtEl>
                                          <p:spTgt spid="58390"/>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16" presetClass="entr" presetSubtype="37" fill="hold" grpId="0" nodeType="clickEffect">
                                  <p:stCondLst>
                                    <p:cond delay="0"/>
                                  </p:stCondLst>
                                  <p:childTnLst>
                                    <p:set>
                                      <p:cBhvr>
                                        <p:cTn id="84" dur="1" fill="hold">
                                          <p:stCondLst>
                                            <p:cond delay="0"/>
                                          </p:stCondLst>
                                        </p:cTn>
                                        <p:tgtEl>
                                          <p:spTgt spid="58437"/>
                                        </p:tgtEl>
                                        <p:attrNameLst>
                                          <p:attrName>style.visibility</p:attrName>
                                        </p:attrNameLst>
                                      </p:cBhvr>
                                      <p:to>
                                        <p:strVal val="visible"/>
                                      </p:to>
                                    </p:set>
                                    <p:animEffect transition="in" filter="barn(outVertical)">
                                      <p:cBhvr>
                                        <p:cTn id="85" dur="500"/>
                                        <p:tgtEl>
                                          <p:spTgt spid="58437"/>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58393"/>
                                        </p:tgtEl>
                                        <p:attrNameLst>
                                          <p:attrName>style.visibility</p:attrName>
                                        </p:attrNameLst>
                                      </p:cBhvr>
                                      <p:to>
                                        <p:strVal val="visible"/>
                                      </p:to>
                                    </p:set>
                                    <p:animEffect transition="in" filter="fade">
                                      <p:cBhvr>
                                        <p:cTn id="90" dur="500"/>
                                        <p:tgtEl>
                                          <p:spTgt spid="58393"/>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58394"/>
                                        </p:tgtEl>
                                        <p:attrNameLst>
                                          <p:attrName>style.visibility</p:attrName>
                                        </p:attrNameLst>
                                      </p:cBhvr>
                                      <p:to>
                                        <p:strVal val="visible"/>
                                      </p:to>
                                    </p:set>
                                    <p:animEffect transition="in" filter="fade">
                                      <p:cBhvr>
                                        <p:cTn id="95" dur="500"/>
                                        <p:tgtEl>
                                          <p:spTgt spid="58394"/>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58395"/>
                                        </p:tgtEl>
                                        <p:attrNameLst>
                                          <p:attrName>style.visibility</p:attrName>
                                        </p:attrNameLst>
                                      </p:cBhvr>
                                      <p:to>
                                        <p:strVal val="visible"/>
                                      </p:to>
                                    </p:set>
                                    <p:animEffect transition="in" filter="fade">
                                      <p:cBhvr>
                                        <p:cTn id="100" dur="500"/>
                                        <p:tgtEl>
                                          <p:spTgt spid="58395"/>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58396"/>
                                        </p:tgtEl>
                                        <p:attrNameLst>
                                          <p:attrName>style.visibility</p:attrName>
                                        </p:attrNameLst>
                                      </p:cBhvr>
                                      <p:to>
                                        <p:strVal val="visible"/>
                                      </p:to>
                                    </p:set>
                                    <p:animEffect transition="in" filter="fade">
                                      <p:cBhvr>
                                        <p:cTn id="105" dur="500"/>
                                        <p:tgtEl>
                                          <p:spTgt spid="58396"/>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58397"/>
                                        </p:tgtEl>
                                        <p:attrNameLst>
                                          <p:attrName>style.visibility</p:attrName>
                                        </p:attrNameLst>
                                      </p:cBhvr>
                                      <p:to>
                                        <p:strVal val="visible"/>
                                      </p:to>
                                    </p:set>
                                    <p:animEffect transition="in" filter="fade">
                                      <p:cBhvr>
                                        <p:cTn id="110" dur="500"/>
                                        <p:tgtEl>
                                          <p:spTgt spid="58397"/>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58398"/>
                                        </p:tgtEl>
                                        <p:attrNameLst>
                                          <p:attrName>style.visibility</p:attrName>
                                        </p:attrNameLst>
                                      </p:cBhvr>
                                      <p:to>
                                        <p:strVal val="visible"/>
                                      </p:to>
                                    </p:set>
                                    <p:animEffect transition="in" filter="fade">
                                      <p:cBhvr>
                                        <p:cTn id="115" dur="500"/>
                                        <p:tgtEl>
                                          <p:spTgt spid="58398"/>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58399"/>
                                        </p:tgtEl>
                                        <p:attrNameLst>
                                          <p:attrName>style.visibility</p:attrName>
                                        </p:attrNameLst>
                                      </p:cBhvr>
                                      <p:to>
                                        <p:strVal val="visible"/>
                                      </p:to>
                                    </p:set>
                                    <p:animEffect transition="in" filter="fade">
                                      <p:cBhvr>
                                        <p:cTn id="120" dur="500"/>
                                        <p:tgtEl>
                                          <p:spTgt spid="58399"/>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0" presetClass="entr" presetSubtype="0" fill="hold" grpId="0" nodeType="clickEffect">
                                  <p:stCondLst>
                                    <p:cond delay="0"/>
                                  </p:stCondLst>
                                  <p:childTnLst>
                                    <p:set>
                                      <p:cBhvr>
                                        <p:cTn id="124" dur="1" fill="hold">
                                          <p:stCondLst>
                                            <p:cond delay="0"/>
                                          </p:stCondLst>
                                        </p:cTn>
                                        <p:tgtEl>
                                          <p:spTgt spid="58400"/>
                                        </p:tgtEl>
                                        <p:attrNameLst>
                                          <p:attrName>style.visibility</p:attrName>
                                        </p:attrNameLst>
                                      </p:cBhvr>
                                      <p:to>
                                        <p:strVal val="visible"/>
                                      </p:to>
                                    </p:set>
                                    <p:animEffect transition="in" filter="fade">
                                      <p:cBhvr>
                                        <p:cTn id="125" dur="500"/>
                                        <p:tgtEl>
                                          <p:spTgt spid="58400"/>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10" presetClass="entr" presetSubtype="0" fill="hold" grpId="0" nodeType="clickEffect">
                                  <p:stCondLst>
                                    <p:cond delay="0"/>
                                  </p:stCondLst>
                                  <p:childTnLst>
                                    <p:set>
                                      <p:cBhvr>
                                        <p:cTn id="129" dur="1" fill="hold">
                                          <p:stCondLst>
                                            <p:cond delay="0"/>
                                          </p:stCondLst>
                                        </p:cTn>
                                        <p:tgtEl>
                                          <p:spTgt spid="58401"/>
                                        </p:tgtEl>
                                        <p:attrNameLst>
                                          <p:attrName>style.visibility</p:attrName>
                                        </p:attrNameLst>
                                      </p:cBhvr>
                                      <p:to>
                                        <p:strVal val="visible"/>
                                      </p:to>
                                    </p:set>
                                    <p:animEffect transition="in" filter="fade">
                                      <p:cBhvr>
                                        <p:cTn id="130" dur="500"/>
                                        <p:tgtEl>
                                          <p:spTgt spid="58401"/>
                                        </p:tgtEl>
                                      </p:cBhvr>
                                    </p:animEffec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0" presetClass="entr" presetSubtype="0" fill="hold" grpId="0" nodeType="clickEffect">
                                  <p:stCondLst>
                                    <p:cond delay="0"/>
                                  </p:stCondLst>
                                  <p:childTnLst>
                                    <p:set>
                                      <p:cBhvr>
                                        <p:cTn id="134" dur="1" fill="hold">
                                          <p:stCondLst>
                                            <p:cond delay="0"/>
                                          </p:stCondLst>
                                        </p:cTn>
                                        <p:tgtEl>
                                          <p:spTgt spid="58402"/>
                                        </p:tgtEl>
                                        <p:attrNameLst>
                                          <p:attrName>style.visibility</p:attrName>
                                        </p:attrNameLst>
                                      </p:cBhvr>
                                      <p:to>
                                        <p:strVal val="visible"/>
                                      </p:to>
                                    </p:set>
                                    <p:animEffect transition="in" filter="fade">
                                      <p:cBhvr>
                                        <p:cTn id="135" dur="500"/>
                                        <p:tgtEl>
                                          <p:spTgt spid="58402"/>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58403"/>
                                        </p:tgtEl>
                                        <p:attrNameLst>
                                          <p:attrName>style.visibility</p:attrName>
                                        </p:attrNameLst>
                                      </p:cBhvr>
                                      <p:to>
                                        <p:strVal val="visible"/>
                                      </p:to>
                                    </p:set>
                                    <p:animEffect transition="in" filter="fade">
                                      <p:cBhvr>
                                        <p:cTn id="140" dur="500"/>
                                        <p:tgtEl>
                                          <p:spTgt spid="58403"/>
                                        </p:tgtEl>
                                      </p:cBhvr>
                                    </p:animEffec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10" presetClass="entr" presetSubtype="0" fill="hold" grpId="0" nodeType="clickEffect">
                                  <p:stCondLst>
                                    <p:cond delay="0"/>
                                  </p:stCondLst>
                                  <p:childTnLst>
                                    <p:set>
                                      <p:cBhvr>
                                        <p:cTn id="144" dur="1" fill="hold">
                                          <p:stCondLst>
                                            <p:cond delay="0"/>
                                          </p:stCondLst>
                                        </p:cTn>
                                        <p:tgtEl>
                                          <p:spTgt spid="58404"/>
                                        </p:tgtEl>
                                        <p:attrNameLst>
                                          <p:attrName>style.visibility</p:attrName>
                                        </p:attrNameLst>
                                      </p:cBhvr>
                                      <p:to>
                                        <p:strVal val="visible"/>
                                      </p:to>
                                    </p:set>
                                    <p:animEffect transition="in" filter="fade">
                                      <p:cBhvr>
                                        <p:cTn id="145" dur="500"/>
                                        <p:tgtEl>
                                          <p:spTgt spid="58404"/>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10" presetClass="entr" presetSubtype="0" fill="hold" grpId="0" nodeType="clickEffect">
                                  <p:stCondLst>
                                    <p:cond delay="0"/>
                                  </p:stCondLst>
                                  <p:childTnLst>
                                    <p:set>
                                      <p:cBhvr>
                                        <p:cTn id="149" dur="1" fill="hold">
                                          <p:stCondLst>
                                            <p:cond delay="0"/>
                                          </p:stCondLst>
                                        </p:cTn>
                                        <p:tgtEl>
                                          <p:spTgt spid="58405"/>
                                        </p:tgtEl>
                                        <p:attrNameLst>
                                          <p:attrName>style.visibility</p:attrName>
                                        </p:attrNameLst>
                                      </p:cBhvr>
                                      <p:to>
                                        <p:strVal val="visible"/>
                                      </p:to>
                                    </p:set>
                                    <p:animEffect transition="in" filter="fade">
                                      <p:cBhvr>
                                        <p:cTn id="150" dur="500"/>
                                        <p:tgtEl>
                                          <p:spTgt spid="58405"/>
                                        </p:tgtEl>
                                      </p:cBhvr>
                                    </p:animEffec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0" presetClass="entr" presetSubtype="0" fill="hold" grpId="0" nodeType="clickEffect">
                                  <p:stCondLst>
                                    <p:cond delay="0"/>
                                  </p:stCondLst>
                                  <p:childTnLst>
                                    <p:set>
                                      <p:cBhvr>
                                        <p:cTn id="154" dur="1" fill="hold">
                                          <p:stCondLst>
                                            <p:cond delay="0"/>
                                          </p:stCondLst>
                                        </p:cTn>
                                        <p:tgtEl>
                                          <p:spTgt spid="58406"/>
                                        </p:tgtEl>
                                        <p:attrNameLst>
                                          <p:attrName>style.visibility</p:attrName>
                                        </p:attrNameLst>
                                      </p:cBhvr>
                                      <p:to>
                                        <p:strVal val="visible"/>
                                      </p:to>
                                    </p:set>
                                    <p:animEffect transition="in" filter="fade">
                                      <p:cBhvr>
                                        <p:cTn id="155" dur="500"/>
                                        <p:tgtEl>
                                          <p:spTgt spid="58406"/>
                                        </p:tgtEl>
                                      </p:cBhvr>
                                    </p:animEffec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10" presetClass="entr" presetSubtype="0" fill="hold" grpId="0" nodeType="clickEffect">
                                  <p:stCondLst>
                                    <p:cond delay="0"/>
                                  </p:stCondLst>
                                  <p:childTnLst>
                                    <p:set>
                                      <p:cBhvr>
                                        <p:cTn id="159" dur="1" fill="hold">
                                          <p:stCondLst>
                                            <p:cond delay="0"/>
                                          </p:stCondLst>
                                        </p:cTn>
                                        <p:tgtEl>
                                          <p:spTgt spid="58375"/>
                                        </p:tgtEl>
                                        <p:attrNameLst>
                                          <p:attrName>style.visibility</p:attrName>
                                        </p:attrNameLst>
                                      </p:cBhvr>
                                      <p:to>
                                        <p:strVal val="visible"/>
                                      </p:to>
                                    </p:set>
                                    <p:animEffect transition="in" filter="fade">
                                      <p:cBhvr>
                                        <p:cTn id="160" dur="500"/>
                                        <p:tgtEl>
                                          <p:spTgt spid="58375"/>
                                        </p:tgtEl>
                                      </p:cBhvr>
                                    </p:animEffec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22" presetClass="entr" presetSubtype="8" fill="hold" grpId="0" nodeType="clickEffect">
                                  <p:stCondLst>
                                    <p:cond delay="0"/>
                                  </p:stCondLst>
                                  <p:childTnLst>
                                    <p:set>
                                      <p:cBhvr>
                                        <p:cTn id="164" dur="1" fill="hold">
                                          <p:stCondLst>
                                            <p:cond delay="0"/>
                                          </p:stCondLst>
                                        </p:cTn>
                                        <p:tgtEl>
                                          <p:spTgt spid="58436"/>
                                        </p:tgtEl>
                                        <p:attrNameLst>
                                          <p:attrName>style.visibility</p:attrName>
                                        </p:attrNameLst>
                                      </p:cBhvr>
                                      <p:to>
                                        <p:strVal val="visible"/>
                                      </p:to>
                                    </p:set>
                                    <p:animEffect transition="in" filter="wipe(left)">
                                      <p:cBhvr>
                                        <p:cTn id="165" dur="500"/>
                                        <p:tgtEl>
                                          <p:spTgt spid="58436"/>
                                        </p:tgtEl>
                                      </p:cBhvr>
                                    </p:animEffect>
                                  </p:childTnLst>
                                </p:cTn>
                              </p:par>
                            </p:childTnLst>
                          </p:cTn>
                        </p:par>
                      </p:childTnLst>
                    </p:cTn>
                  </p:par>
                  <p:par>
                    <p:cTn id="166" fill="hold" nodeType="clickPar">
                      <p:stCondLst>
                        <p:cond delay="indefinite"/>
                      </p:stCondLst>
                      <p:childTnLst>
                        <p:par>
                          <p:cTn id="167" fill="hold" nodeType="withGroup">
                            <p:stCondLst>
                              <p:cond delay="0"/>
                            </p:stCondLst>
                            <p:childTnLst>
                              <p:par>
                                <p:cTn id="168" presetID="10" presetClass="entr" presetSubtype="0" fill="hold" grpId="0" nodeType="clickEffect">
                                  <p:stCondLst>
                                    <p:cond delay="0"/>
                                  </p:stCondLst>
                                  <p:childTnLst>
                                    <p:set>
                                      <p:cBhvr>
                                        <p:cTn id="169" dur="1" fill="hold">
                                          <p:stCondLst>
                                            <p:cond delay="0"/>
                                          </p:stCondLst>
                                        </p:cTn>
                                        <p:tgtEl>
                                          <p:spTgt spid="58410"/>
                                        </p:tgtEl>
                                        <p:attrNameLst>
                                          <p:attrName>style.visibility</p:attrName>
                                        </p:attrNameLst>
                                      </p:cBhvr>
                                      <p:to>
                                        <p:strVal val="visible"/>
                                      </p:to>
                                    </p:set>
                                    <p:animEffect transition="in" filter="fade">
                                      <p:cBhvr>
                                        <p:cTn id="170" dur="500"/>
                                        <p:tgtEl>
                                          <p:spTgt spid="58410"/>
                                        </p:tgtEl>
                                      </p:cBhvr>
                                    </p:animEffec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10" presetClass="entr" presetSubtype="0" fill="hold" grpId="0" nodeType="clickEffect">
                                  <p:stCondLst>
                                    <p:cond delay="0"/>
                                  </p:stCondLst>
                                  <p:childTnLst>
                                    <p:set>
                                      <p:cBhvr>
                                        <p:cTn id="174" dur="1" fill="hold">
                                          <p:stCondLst>
                                            <p:cond delay="0"/>
                                          </p:stCondLst>
                                        </p:cTn>
                                        <p:tgtEl>
                                          <p:spTgt spid="58418">
                                            <p:txEl>
                                              <p:pRg st="0" end="0"/>
                                            </p:txEl>
                                          </p:spTgt>
                                        </p:tgtEl>
                                        <p:attrNameLst>
                                          <p:attrName>style.visibility</p:attrName>
                                        </p:attrNameLst>
                                      </p:cBhvr>
                                      <p:to>
                                        <p:strVal val="visible"/>
                                      </p:to>
                                    </p:set>
                                    <p:animEffect transition="in" filter="fade">
                                      <p:cBhvr>
                                        <p:cTn id="175" dur="500"/>
                                        <p:tgtEl>
                                          <p:spTgt spid="58418">
                                            <p:txEl>
                                              <p:pRg st="0" end="0"/>
                                            </p:txEl>
                                          </p:spTgt>
                                        </p:tgtEl>
                                      </p:cBhvr>
                                    </p:animEffect>
                                  </p:childTnLst>
                                </p:cTn>
                              </p:par>
                            </p:childTnLst>
                          </p:cTn>
                        </p:par>
                      </p:childTnLst>
                    </p:cTn>
                  </p:par>
                  <p:par>
                    <p:cTn id="176" fill="hold" nodeType="clickPar">
                      <p:stCondLst>
                        <p:cond delay="indefinite"/>
                      </p:stCondLst>
                      <p:childTnLst>
                        <p:par>
                          <p:cTn id="177" fill="hold" nodeType="withGroup">
                            <p:stCondLst>
                              <p:cond delay="0"/>
                            </p:stCondLst>
                            <p:childTnLst>
                              <p:par>
                                <p:cTn id="178" presetID="10" presetClass="entr" presetSubtype="0" fill="hold" grpId="0" nodeType="clickEffect">
                                  <p:stCondLst>
                                    <p:cond delay="0"/>
                                  </p:stCondLst>
                                  <p:childTnLst>
                                    <p:set>
                                      <p:cBhvr>
                                        <p:cTn id="179" dur="1" fill="hold">
                                          <p:stCondLst>
                                            <p:cond delay="0"/>
                                          </p:stCondLst>
                                        </p:cTn>
                                        <p:tgtEl>
                                          <p:spTgt spid="58419"/>
                                        </p:tgtEl>
                                        <p:attrNameLst>
                                          <p:attrName>style.visibility</p:attrName>
                                        </p:attrNameLst>
                                      </p:cBhvr>
                                      <p:to>
                                        <p:strVal val="visible"/>
                                      </p:to>
                                    </p:set>
                                    <p:animEffect transition="in" filter="fade">
                                      <p:cBhvr>
                                        <p:cTn id="180" dur="500"/>
                                        <p:tgtEl>
                                          <p:spTgt spid="58419"/>
                                        </p:tgtEl>
                                      </p:cBhvr>
                                    </p:animEffect>
                                  </p:childTnLst>
                                </p:cTn>
                              </p:par>
                            </p:childTnLst>
                          </p:cTn>
                        </p:par>
                      </p:childTnLst>
                    </p:cTn>
                  </p:par>
                  <p:par>
                    <p:cTn id="181" fill="hold" nodeType="clickPar">
                      <p:stCondLst>
                        <p:cond delay="indefinite"/>
                      </p:stCondLst>
                      <p:childTnLst>
                        <p:par>
                          <p:cTn id="182" fill="hold" nodeType="withGroup">
                            <p:stCondLst>
                              <p:cond delay="0"/>
                            </p:stCondLst>
                            <p:childTnLst>
                              <p:par>
                                <p:cTn id="183" presetID="10" presetClass="entr" presetSubtype="0" fill="hold" grpId="0" nodeType="clickEffect">
                                  <p:stCondLst>
                                    <p:cond delay="0"/>
                                  </p:stCondLst>
                                  <p:childTnLst>
                                    <p:set>
                                      <p:cBhvr>
                                        <p:cTn id="184" dur="1" fill="hold">
                                          <p:stCondLst>
                                            <p:cond delay="0"/>
                                          </p:stCondLst>
                                        </p:cTn>
                                        <p:tgtEl>
                                          <p:spTgt spid="58438">
                                            <p:bg/>
                                          </p:spTgt>
                                        </p:tgtEl>
                                        <p:attrNameLst>
                                          <p:attrName>style.visibility</p:attrName>
                                        </p:attrNameLst>
                                      </p:cBhvr>
                                      <p:to>
                                        <p:strVal val="visible"/>
                                      </p:to>
                                    </p:set>
                                    <p:animEffect transition="in" filter="fade">
                                      <p:cBhvr>
                                        <p:cTn id="185" dur="500"/>
                                        <p:tgtEl>
                                          <p:spTgt spid="58438">
                                            <p:bg/>
                                          </p:spTgt>
                                        </p:tgtEl>
                                      </p:cBhvr>
                                    </p:animEffect>
                                  </p:childTnLst>
                                </p:cTn>
                              </p:par>
                              <p:par>
                                <p:cTn id="186" presetID="10" presetClass="entr" presetSubtype="0" fill="hold" grpId="0" nodeType="withEffect">
                                  <p:stCondLst>
                                    <p:cond delay="0"/>
                                  </p:stCondLst>
                                  <p:childTnLst>
                                    <p:set>
                                      <p:cBhvr>
                                        <p:cTn id="187" dur="1" fill="hold">
                                          <p:stCondLst>
                                            <p:cond delay="0"/>
                                          </p:stCondLst>
                                        </p:cTn>
                                        <p:tgtEl>
                                          <p:spTgt spid="58438">
                                            <p:txEl>
                                              <p:pRg st="0" end="0"/>
                                            </p:txEl>
                                          </p:spTgt>
                                        </p:tgtEl>
                                        <p:attrNameLst>
                                          <p:attrName>style.visibility</p:attrName>
                                        </p:attrNameLst>
                                      </p:cBhvr>
                                      <p:to>
                                        <p:strVal val="visible"/>
                                      </p:to>
                                    </p:set>
                                    <p:animEffect transition="in" filter="fade">
                                      <p:cBhvr>
                                        <p:cTn id="188" dur="500"/>
                                        <p:tgtEl>
                                          <p:spTgt spid="58438">
                                            <p:txEl>
                                              <p:pRg st="0" end="0"/>
                                            </p:txEl>
                                          </p:spTgt>
                                        </p:tgtEl>
                                      </p:cBhvr>
                                    </p:animEffect>
                                  </p:childTnLst>
                                </p:cTn>
                              </p:par>
                            </p:childTnLst>
                          </p:cTn>
                        </p:par>
                        <p:par>
                          <p:cTn id="189" fill="hold" nodeType="afterGroup">
                            <p:stCondLst>
                              <p:cond delay="500"/>
                            </p:stCondLst>
                            <p:childTnLst>
                              <p:par>
                                <p:cTn id="190" presetID="27" presetClass="entr" presetSubtype="0" fill="hold" grpId="0" nodeType="afterEffect">
                                  <p:stCondLst>
                                    <p:cond delay="0"/>
                                  </p:stCondLst>
                                  <p:iterate type="lt">
                                    <p:tmPct val="50000"/>
                                  </p:iterate>
                                  <p:childTnLst>
                                    <p:set>
                                      <p:cBhvr>
                                        <p:cTn id="191" dur="1" fill="hold">
                                          <p:stCondLst>
                                            <p:cond delay="0"/>
                                          </p:stCondLst>
                                        </p:cTn>
                                        <p:tgtEl>
                                          <p:spTgt spid="58438">
                                            <p:txEl>
                                              <p:pRg st="2" end="2"/>
                                            </p:txEl>
                                          </p:spTgt>
                                        </p:tgtEl>
                                        <p:attrNameLst>
                                          <p:attrName>style.visibility</p:attrName>
                                        </p:attrNameLst>
                                      </p:cBhvr>
                                      <p:to>
                                        <p:strVal val="visible"/>
                                      </p:to>
                                    </p:set>
                                    <p:anim calcmode="discrete" valueType="clr">
                                      <p:cBhvr override="childStyle">
                                        <p:cTn id="192" dur="80"/>
                                        <p:tgtEl>
                                          <p:spTgt spid="58438">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3" dur="80"/>
                                        <p:tgtEl>
                                          <p:spTgt spid="58438">
                                            <p:txEl>
                                              <p:pRg st="2" end="2"/>
                                            </p:txEl>
                                          </p:spTgt>
                                        </p:tgtEl>
                                        <p:attrNameLst>
                                          <p:attrName>fillcolor</p:attrName>
                                        </p:attrNameLst>
                                      </p:cBhvr>
                                      <p:tavLst>
                                        <p:tav tm="0">
                                          <p:val>
                                            <p:clrVal>
                                              <a:schemeClr val="accent2"/>
                                            </p:clrVal>
                                          </p:val>
                                        </p:tav>
                                        <p:tav tm="50000">
                                          <p:val>
                                            <p:clrVal>
                                              <a:schemeClr val="hlink"/>
                                            </p:clrVal>
                                          </p:val>
                                        </p:tav>
                                      </p:tavLst>
                                    </p:anim>
                                    <p:set>
                                      <p:cBhvr>
                                        <p:cTn id="194" dur="80"/>
                                        <p:tgtEl>
                                          <p:spTgt spid="58438">
                                            <p:txEl>
                                              <p:pRg st="2" end="2"/>
                                            </p:txEl>
                                          </p:spTgt>
                                        </p:tgtEl>
                                        <p:attrNameLst>
                                          <p:attrName>fill.type</p:attrName>
                                        </p:attrNameLst>
                                      </p:cBhvr>
                                      <p:to>
                                        <p:strVal val="solid"/>
                                      </p:to>
                                    </p:set>
                                  </p:childTnLst>
                                </p:cTn>
                              </p:par>
                            </p:childTnLst>
                          </p:cTn>
                        </p:par>
                      </p:childTnLst>
                    </p:cTn>
                  </p:par>
                  <p:par>
                    <p:cTn id="195" fill="hold" nodeType="clickPar">
                      <p:stCondLst>
                        <p:cond delay="indefinite"/>
                      </p:stCondLst>
                      <p:childTnLst>
                        <p:par>
                          <p:cTn id="196" fill="hold" nodeType="withGroup">
                            <p:stCondLst>
                              <p:cond delay="0"/>
                            </p:stCondLst>
                            <p:childTnLst>
                              <p:par>
                                <p:cTn id="197" presetID="20" presetClass="entr" presetSubtype="0" fill="hold" grpId="0" nodeType="clickEffect">
                                  <p:stCondLst>
                                    <p:cond delay="0"/>
                                  </p:stCondLst>
                                  <p:childTnLst>
                                    <p:set>
                                      <p:cBhvr>
                                        <p:cTn id="198" dur="1" fill="hold">
                                          <p:stCondLst>
                                            <p:cond delay="0"/>
                                          </p:stCondLst>
                                        </p:cTn>
                                        <p:tgtEl>
                                          <p:spTgt spid="58425"/>
                                        </p:tgtEl>
                                        <p:attrNameLst>
                                          <p:attrName>style.visibility</p:attrName>
                                        </p:attrNameLst>
                                      </p:cBhvr>
                                      <p:to>
                                        <p:strVal val="visible"/>
                                      </p:to>
                                    </p:set>
                                    <p:animEffect transition="in" filter="wedge">
                                      <p:cBhvr>
                                        <p:cTn id="199" dur="500"/>
                                        <p:tgtEl>
                                          <p:spTgt spid="58425"/>
                                        </p:tgtEl>
                                      </p:cBhvr>
                                    </p:animEffect>
                                  </p:childTnLst>
                                </p:cTn>
                              </p:par>
                            </p:childTnLst>
                          </p:cTn>
                        </p:par>
                        <p:par>
                          <p:cTn id="200" fill="hold" nodeType="afterGroup">
                            <p:stCondLst>
                              <p:cond delay="500"/>
                            </p:stCondLst>
                            <p:childTnLst>
                              <p:par>
                                <p:cTn id="201" presetID="20" presetClass="entr" presetSubtype="0" fill="hold" grpId="0" nodeType="afterEffect">
                                  <p:stCondLst>
                                    <p:cond delay="0"/>
                                  </p:stCondLst>
                                  <p:childTnLst>
                                    <p:set>
                                      <p:cBhvr>
                                        <p:cTn id="202" dur="1" fill="hold">
                                          <p:stCondLst>
                                            <p:cond delay="0"/>
                                          </p:stCondLst>
                                        </p:cTn>
                                        <p:tgtEl>
                                          <p:spTgt spid="58426"/>
                                        </p:tgtEl>
                                        <p:attrNameLst>
                                          <p:attrName>style.visibility</p:attrName>
                                        </p:attrNameLst>
                                      </p:cBhvr>
                                      <p:to>
                                        <p:strVal val="visible"/>
                                      </p:to>
                                    </p:set>
                                    <p:animEffect transition="in" filter="wedge">
                                      <p:cBhvr>
                                        <p:cTn id="203" dur="500"/>
                                        <p:tgtEl>
                                          <p:spTgt spid="58426"/>
                                        </p:tgtEl>
                                      </p:cBhvr>
                                    </p:animEffect>
                                  </p:childTnLst>
                                </p:cTn>
                              </p:par>
                            </p:childTnLst>
                          </p:cTn>
                        </p:par>
                      </p:childTnLst>
                    </p:cTn>
                  </p:par>
                  <p:par>
                    <p:cTn id="204" fill="hold" nodeType="clickPar">
                      <p:stCondLst>
                        <p:cond delay="indefinite"/>
                      </p:stCondLst>
                      <p:childTnLst>
                        <p:par>
                          <p:cTn id="205" fill="hold" nodeType="withGroup">
                            <p:stCondLst>
                              <p:cond delay="0"/>
                            </p:stCondLst>
                            <p:childTnLst>
                              <p:par>
                                <p:cTn id="206" presetID="10" presetClass="entr" presetSubtype="0" fill="hold" grpId="0" nodeType="clickEffect">
                                  <p:stCondLst>
                                    <p:cond delay="0"/>
                                  </p:stCondLst>
                                  <p:childTnLst>
                                    <p:set>
                                      <p:cBhvr>
                                        <p:cTn id="207" dur="1" fill="hold">
                                          <p:stCondLst>
                                            <p:cond delay="0"/>
                                          </p:stCondLst>
                                        </p:cTn>
                                        <p:tgtEl>
                                          <p:spTgt spid="58420"/>
                                        </p:tgtEl>
                                        <p:attrNameLst>
                                          <p:attrName>style.visibility</p:attrName>
                                        </p:attrNameLst>
                                      </p:cBhvr>
                                      <p:to>
                                        <p:strVal val="visible"/>
                                      </p:to>
                                    </p:set>
                                    <p:animEffect transition="in" filter="fade">
                                      <p:cBhvr>
                                        <p:cTn id="208" dur="500"/>
                                        <p:tgtEl>
                                          <p:spTgt spid="58420"/>
                                        </p:tgtEl>
                                      </p:cBhvr>
                                    </p:animEffect>
                                  </p:childTnLst>
                                </p:cTn>
                              </p:par>
                            </p:childTnLst>
                          </p:cTn>
                        </p:par>
                      </p:childTnLst>
                    </p:cTn>
                  </p:par>
                  <p:par>
                    <p:cTn id="209" fill="hold" nodeType="clickPar">
                      <p:stCondLst>
                        <p:cond delay="indefinite"/>
                      </p:stCondLst>
                      <p:childTnLst>
                        <p:par>
                          <p:cTn id="210" fill="hold" nodeType="withGroup">
                            <p:stCondLst>
                              <p:cond delay="0"/>
                            </p:stCondLst>
                            <p:childTnLst>
                              <p:par>
                                <p:cTn id="211" presetID="10" presetClass="exit" presetSubtype="0" fill="hold" grpId="1" nodeType="clickEffect">
                                  <p:stCondLst>
                                    <p:cond delay="0"/>
                                  </p:stCondLst>
                                  <p:childTnLst>
                                    <p:animEffect transition="out" filter="fade">
                                      <p:cBhvr>
                                        <p:cTn id="212" dur="1000"/>
                                        <p:tgtEl>
                                          <p:spTgt spid="58425"/>
                                        </p:tgtEl>
                                      </p:cBhvr>
                                    </p:animEffect>
                                    <p:set>
                                      <p:cBhvr>
                                        <p:cTn id="213" dur="1" fill="hold">
                                          <p:stCondLst>
                                            <p:cond delay="999"/>
                                          </p:stCondLst>
                                        </p:cTn>
                                        <p:tgtEl>
                                          <p:spTgt spid="58425"/>
                                        </p:tgtEl>
                                        <p:attrNameLst>
                                          <p:attrName>style.visibility</p:attrName>
                                        </p:attrNameLst>
                                      </p:cBhvr>
                                      <p:to>
                                        <p:strVal val="hidden"/>
                                      </p:to>
                                    </p:set>
                                  </p:childTnLst>
                                </p:cTn>
                              </p:par>
                              <p:par>
                                <p:cTn id="214" presetID="10" presetClass="exit" presetSubtype="0" fill="hold" grpId="1" nodeType="withEffect">
                                  <p:stCondLst>
                                    <p:cond delay="0"/>
                                  </p:stCondLst>
                                  <p:childTnLst>
                                    <p:animEffect transition="out" filter="fade">
                                      <p:cBhvr>
                                        <p:cTn id="215" dur="1000"/>
                                        <p:tgtEl>
                                          <p:spTgt spid="58426"/>
                                        </p:tgtEl>
                                      </p:cBhvr>
                                    </p:animEffect>
                                    <p:set>
                                      <p:cBhvr>
                                        <p:cTn id="216" dur="1" fill="hold">
                                          <p:stCondLst>
                                            <p:cond delay="999"/>
                                          </p:stCondLst>
                                        </p:cTn>
                                        <p:tgtEl>
                                          <p:spTgt spid="58426"/>
                                        </p:tgtEl>
                                        <p:attrNameLst>
                                          <p:attrName>style.visibility</p:attrName>
                                        </p:attrNameLst>
                                      </p:cBhvr>
                                      <p:to>
                                        <p:strVal val="hidden"/>
                                      </p:to>
                                    </p:set>
                                  </p:childTnLst>
                                </p:cTn>
                              </p:par>
                            </p:childTnLst>
                          </p:cTn>
                        </p:par>
                      </p:childTnLst>
                    </p:cTn>
                  </p:par>
                  <p:par>
                    <p:cTn id="217" fill="hold" nodeType="clickPar">
                      <p:stCondLst>
                        <p:cond delay="indefinite"/>
                      </p:stCondLst>
                      <p:childTnLst>
                        <p:par>
                          <p:cTn id="218" fill="hold" nodeType="withGroup">
                            <p:stCondLst>
                              <p:cond delay="0"/>
                            </p:stCondLst>
                            <p:childTnLst>
                              <p:par>
                                <p:cTn id="219" presetID="10" presetClass="entr" presetSubtype="0" fill="hold" grpId="0" nodeType="clickEffect">
                                  <p:stCondLst>
                                    <p:cond delay="0"/>
                                  </p:stCondLst>
                                  <p:childTnLst>
                                    <p:set>
                                      <p:cBhvr>
                                        <p:cTn id="220" dur="1" fill="hold">
                                          <p:stCondLst>
                                            <p:cond delay="0"/>
                                          </p:stCondLst>
                                        </p:cTn>
                                        <p:tgtEl>
                                          <p:spTgt spid="58421"/>
                                        </p:tgtEl>
                                        <p:attrNameLst>
                                          <p:attrName>style.visibility</p:attrName>
                                        </p:attrNameLst>
                                      </p:cBhvr>
                                      <p:to>
                                        <p:strVal val="visible"/>
                                      </p:to>
                                    </p:set>
                                    <p:animEffect transition="in" filter="fade">
                                      <p:cBhvr>
                                        <p:cTn id="221" dur="500"/>
                                        <p:tgtEl>
                                          <p:spTgt spid="58421"/>
                                        </p:tgtEl>
                                      </p:cBhvr>
                                    </p:animEffect>
                                  </p:childTnLst>
                                </p:cTn>
                              </p:par>
                            </p:childTnLst>
                          </p:cTn>
                        </p:par>
                      </p:childTnLst>
                    </p:cTn>
                  </p:par>
                  <p:par>
                    <p:cTn id="222" fill="hold" nodeType="clickPar">
                      <p:stCondLst>
                        <p:cond delay="indefinite"/>
                      </p:stCondLst>
                      <p:childTnLst>
                        <p:par>
                          <p:cTn id="223" fill="hold" nodeType="withGroup">
                            <p:stCondLst>
                              <p:cond delay="0"/>
                            </p:stCondLst>
                            <p:childTnLst>
                              <p:par>
                                <p:cTn id="224" presetID="20" presetClass="entr" presetSubtype="0" fill="hold" grpId="0" nodeType="clickEffect">
                                  <p:stCondLst>
                                    <p:cond delay="0"/>
                                  </p:stCondLst>
                                  <p:childTnLst>
                                    <p:set>
                                      <p:cBhvr>
                                        <p:cTn id="225" dur="1" fill="hold">
                                          <p:stCondLst>
                                            <p:cond delay="0"/>
                                          </p:stCondLst>
                                        </p:cTn>
                                        <p:tgtEl>
                                          <p:spTgt spid="58427"/>
                                        </p:tgtEl>
                                        <p:attrNameLst>
                                          <p:attrName>style.visibility</p:attrName>
                                        </p:attrNameLst>
                                      </p:cBhvr>
                                      <p:to>
                                        <p:strVal val="visible"/>
                                      </p:to>
                                    </p:set>
                                    <p:animEffect transition="in" filter="wedge">
                                      <p:cBhvr>
                                        <p:cTn id="226" dur="500"/>
                                        <p:tgtEl>
                                          <p:spTgt spid="58427"/>
                                        </p:tgtEl>
                                      </p:cBhvr>
                                    </p:animEffect>
                                  </p:childTnLst>
                                </p:cTn>
                              </p:par>
                            </p:childTnLst>
                          </p:cTn>
                        </p:par>
                        <p:par>
                          <p:cTn id="227" fill="hold" nodeType="afterGroup">
                            <p:stCondLst>
                              <p:cond delay="500"/>
                            </p:stCondLst>
                            <p:childTnLst>
                              <p:par>
                                <p:cTn id="228" presetID="20" presetClass="entr" presetSubtype="0" fill="hold" grpId="0" nodeType="afterEffect">
                                  <p:stCondLst>
                                    <p:cond delay="0"/>
                                  </p:stCondLst>
                                  <p:childTnLst>
                                    <p:set>
                                      <p:cBhvr>
                                        <p:cTn id="229" dur="1" fill="hold">
                                          <p:stCondLst>
                                            <p:cond delay="0"/>
                                          </p:stCondLst>
                                        </p:cTn>
                                        <p:tgtEl>
                                          <p:spTgt spid="58428"/>
                                        </p:tgtEl>
                                        <p:attrNameLst>
                                          <p:attrName>style.visibility</p:attrName>
                                        </p:attrNameLst>
                                      </p:cBhvr>
                                      <p:to>
                                        <p:strVal val="visible"/>
                                      </p:to>
                                    </p:set>
                                    <p:animEffect transition="in" filter="wedge">
                                      <p:cBhvr>
                                        <p:cTn id="230" dur="500"/>
                                        <p:tgtEl>
                                          <p:spTgt spid="58428"/>
                                        </p:tgtEl>
                                      </p:cBhvr>
                                    </p:animEffect>
                                  </p:childTnLst>
                                </p:cTn>
                              </p:par>
                            </p:childTnLst>
                          </p:cTn>
                        </p:par>
                      </p:childTnLst>
                    </p:cTn>
                  </p:par>
                  <p:par>
                    <p:cTn id="231" fill="hold" nodeType="clickPar">
                      <p:stCondLst>
                        <p:cond delay="indefinite"/>
                      </p:stCondLst>
                      <p:childTnLst>
                        <p:par>
                          <p:cTn id="232" fill="hold" nodeType="withGroup">
                            <p:stCondLst>
                              <p:cond delay="0"/>
                            </p:stCondLst>
                            <p:childTnLst>
                              <p:par>
                                <p:cTn id="233" presetID="10" presetClass="entr" presetSubtype="0" fill="hold" grpId="0" nodeType="clickEffect">
                                  <p:stCondLst>
                                    <p:cond delay="0"/>
                                  </p:stCondLst>
                                  <p:childTnLst>
                                    <p:set>
                                      <p:cBhvr>
                                        <p:cTn id="234" dur="1" fill="hold">
                                          <p:stCondLst>
                                            <p:cond delay="0"/>
                                          </p:stCondLst>
                                        </p:cTn>
                                        <p:tgtEl>
                                          <p:spTgt spid="58422"/>
                                        </p:tgtEl>
                                        <p:attrNameLst>
                                          <p:attrName>style.visibility</p:attrName>
                                        </p:attrNameLst>
                                      </p:cBhvr>
                                      <p:to>
                                        <p:strVal val="visible"/>
                                      </p:to>
                                    </p:set>
                                    <p:animEffect transition="in" filter="fade">
                                      <p:cBhvr>
                                        <p:cTn id="235" dur="500"/>
                                        <p:tgtEl>
                                          <p:spTgt spid="58422"/>
                                        </p:tgtEl>
                                      </p:cBhvr>
                                    </p:animEffect>
                                  </p:childTnLst>
                                </p:cTn>
                              </p:par>
                            </p:childTnLst>
                          </p:cTn>
                        </p:par>
                      </p:childTnLst>
                    </p:cTn>
                  </p:par>
                  <p:par>
                    <p:cTn id="236" fill="hold" nodeType="clickPar">
                      <p:stCondLst>
                        <p:cond delay="indefinite"/>
                      </p:stCondLst>
                      <p:childTnLst>
                        <p:par>
                          <p:cTn id="237" fill="hold" nodeType="withGroup">
                            <p:stCondLst>
                              <p:cond delay="0"/>
                            </p:stCondLst>
                            <p:childTnLst>
                              <p:par>
                                <p:cTn id="238" presetID="10" presetClass="exit" presetSubtype="0" fill="hold" grpId="1" nodeType="clickEffect">
                                  <p:stCondLst>
                                    <p:cond delay="0"/>
                                  </p:stCondLst>
                                  <p:childTnLst>
                                    <p:animEffect transition="out" filter="fade">
                                      <p:cBhvr>
                                        <p:cTn id="239" dur="1000"/>
                                        <p:tgtEl>
                                          <p:spTgt spid="58427"/>
                                        </p:tgtEl>
                                      </p:cBhvr>
                                    </p:animEffect>
                                    <p:set>
                                      <p:cBhvr>
                                        <p:cTn id="240" dur="1" fill="hold">
                                          <p:stCondLst>
                                            <p:cond delay="999"/>
                                          </p:stCondLst>
                                        </p:cTn>
                                        <p:tgtEl>
                                          <p:spTgt spid="58427"/>
                                        </p:tgtEl>
                                        <p:attrNameLst>
                                          <p:attrName>style.visibility</p:attrName>
                                        </p:attrNameLst>
                                      </p:cBhvr>
                                      <p:to>
                                        <p:strVal val="hidden"/>
                                      </p:to>
                                    </p:set>
                                  </p:childTnLst>
                                </p:cTn>
                              </p:par>
                              <p:par>
                                <p:cTn id="241" presetID="10" presetClass="exit" presetSubtype="0" fill="hold" grpId="1" nodeType="withEffect">
                                  <p:stCondLst>
                                    <p:cond delay="0"/>
                                  </p:stCondLst>
                                  <p:childTnLst>
                                    <p:animEffect transition="out" filter="fade">
                                      <p:cBhvr>
                                        <p:cTn id="242" dur="1000"/>
                                        <p:tgtEl>
                                          <p:spTgt spid="58428"/>
                                        </p:tgtEl>
                                      </p:cBhvr>
                                    </p:animEffect>
                                    <p:set>
                                      <p:cBhvr>
                                        <p:cTn id="243" dur="1" fill="hold">
                                          <p:stCondLst>
                                            <p:cond delay="999"/>
                                          </p:stCondLst>
                                        </p:cTn>
                                        <p:tgtEl>
                                          <p:spTgt spid="58428"/>
                                        </p:tgtEl>
                                        <p:attrNameLst>
                                          <p:attrName>style.visibility</p:attrName>
                                        </p:attrNameLst>
                                      </p:cBhvr>
                                      <p:to>
                                        <p:strVal val="hidden"/>
                                      </p:to>
                                    </p:set>
                                  </p:childTnLst>
                                </p:cTn>
                              </p:par>
                            </p:childTnLst>
                          </p:cTn>
                        </p:par>
                      </p:childTnLst>
                    </p:cTn>
                  </p:par>
                  <p:par>
                    <p:cTn id="244" fill="hold" nodeType="clickPar">
                      <p:stCondLst>
                        <p:cond delay="indefinite"/>
                      </p:stCondLst>
                      <p:childTnLst>
                        <p:par>
                          <p:cTn id="245" fill="hold" nodeType="withGroup">
                            <p:stCondLst>
                              <p:cond delay="0"/>
                            </p:stCondLst>
                            <p:childTnLst>
                              <p:par>
                                <p:cTn id="246" presetID="10" presetClass="entr" presetSubtype="0" fill="hold" grpId="0" nodeType="clickEffect">
                                  <p:stCondLst>
                                    <p:cond delay="0"/>
                                  </p:stCondLst>
                                  <p:childTnLst>
                                    <p:set>
                                      <p:cBhvr>
                                        <p:cTn id="247" dur="1" fill="hold">
                                          <p:stCondLst>
                                            <p:cond delay="0"/>
                                          </p:stCondLst>
                                        </p:cTn>
                                        <p:tgtEl>
                                          <p:spTgt spid="58418">
                                            <p:txEl>
                                              <p:pRg st="1" end="1"/>
                                            </p:txEl>
                                          </p:spTgt>
                                        </p:tgtEl>
                                        <p:attrNameLst>
                                          <p:attrName>style.visibility</p:attrName>
                                        </p:attrNameLst>
                                      </p:cBhvr>
                                      <p:to>
                                        <p:strVal val="visible"/>
                                      </p:to>
                                    </p:set>
                                    <p:animEffect transition="in" filter="fade">
                                      <p:cBhvr>
                                        <p:cTn id="248" dur="500"/>
                                        <p:tgtEl>
                                          <p:spTgt spid="58418">
                                            <p:txEl>
                                              <p:pRg st="1" end="1"/>
                                            </p:txEl>
                                          </p:spTgt>
                                        </p:tgtEl>
                                      </p:cBhvr>
                                    </p:animEffect>
                                  </p:childTnLst>
                                </p:cTn>
                              </p:par>
                            </p:childTnLst>
                          </p:cTn>
                        </p:par>
                      </p:childTnLst>
                    </p:cTn>
                  </p:par>
                  <p:par>
                    <p:cTn id="249" fill="hold" nodeType="clickPar">
                      <p:stCondLst>
                        <p:cond delay="indefinite"/>
                      </p:stCondLst>
                      <p:childTnLst>
                        <p:par>
                          <p:cTn id="250" fill="hold" nodeType="withGroup">
                            <p:stCondLst>
                              <p:cond delay="0"/>
                            </p:stCondLst>
                            <p:childTnLst>
                              <p:par>
                                <p:cTn id="251" presetID="22" presetClass="entr" presetSubtype="8" fill="hold" grpId="0" nodeType="clickEffect">
                                  <p:stCondLst>
                                    <p:cond delay="0"/>
                                  </p:stCondLst>
                                  <p:childTnLst>
                                    <p:set>
                                      <p:cBhvr>
                                        <p:cTn id="252" dur="1" fill="hold">
                                          <p:stCondLst>
                                            <p:cond delay="0"/>
                                          </p:stCondLst>
                                        </p:cTn>
                                        <p:tgtEl>
                                          <p:spTgt spid="58434"/>
                                        </p:tgtEl>
                                        <p:attrNameLst>
                                          <p:attrName>style.visibility</p:attrName>
                                        </p:attrNameLst>
                                      </p:cBhvr>
                                      <p:to>
                                        <p:strVal val="visible"/>
                                      </p:to>
                                    </p:set>
                                    <p:animEffect transition="in" filter="wipe(left)">
                                      <p:cBhvr>
                                        <p:cTn id="253" dur="500"/>
                                        <p:tgtEl>
                                          <p:spTgt spid="58434"/>
                                        </p:tgtEl>
                                      </p:cBhvr>
                                    </p:animEffect>
                                  </p:childTnLst>
                                </p:cTn>
                              </p:par>
                            </p:childTnLst>
                          </p:cTn>
                        </p:par>
                      </p:childTnLst>
                    </p:cTn>
                  </p:par>
                  <p:par>
                    <p:cTn id="254" fill="hold" nodeType="clickPar">
                      <p:stCondLst>
                        <p:cond delay="indefinite"/>
                      </p:stCondLst>
                      <p:childTnLst>
                        <p:par>
                          <p:cTn id="255" fill="hold" nodeType="withGroup">
                            <p:stCondLst>
                              <p:cond delay="0"/>
                            </p:stCondLst>
                            <p:childTnLst>
                              <p:par>
                                <p:cTn id="256" presetID="10" presetClass="entr" presetSubtype="0" fill="hold" grpId="0" nodeType="clickEffect">
                                  <p:stCondLst>
                                    <p:cond delay="0"/>
                                  </p:stCondLst>
                                  <p:childTnLst>
                                    <p:set>
                                      <p:cBhvr>
                                        <p:cTn id="257" dur="1" fill="hold">
                                          <p:stCondLst>
                                            <p:cond delay="0"/>
                                          </p:stCondLst>
                                        </p:cTn>
                                        <p:tgtEl>
                                          <p:spTgt spid="58412"/>
                                        </p:tgtEl>
                                        <p:attrNameLst>
                                          <p:attrName>style.visibility</p:attrName>
                                        </p:attrNameLst>
                                      </p:cBhvr>
                                      <p:to>
                                        <p:strVal val="visible"/>
                                      </p:to>
                                    </p:set>
                                    <p:animEffect transition="in" filter="fade">
                                      <p:cBhvr>
                                        <p:cTn id="258" dur="500"/>
                                        <p:tgtEl>
                                          <p:spTgt spid="58412"/>
                                        </p:tgtEl>
                                      </p:cBhvr>
                                    </p:animEffect>
                                  </p:childTnLst>
                                </p:cTn>
                              </p:par>
                            </p:childTnLst>
                          </p:cTn>
                        </p:par>
                      </p:childTnLst>
                    </p:cTn>
                  </p:par>
                  <p:par>
                    <p:cTn id="259" fill="hold" nodeType="clickPar">
                      <p:stCondLst>
                        <p:cond delay="indefinite"/>
                      </p:stCondLst>
                      <p:childTnLst>
                        <p:par>
                          <p:cTn id="260" fill="hold" nodeType="withGroup">
                            <p:stCondLst>
                              <p:cond delay="0"/>
                            </p:stCondLst>
                            <p:childTnLst>
                              <p:par>
                                <p:cTn id="261" presetID="10" presetClass="entr" presetSubtype="0" fill="hold" grpId="0" nodeType="clickEffect">
                                  <p:stCondLst>
                                    <p:cond delay="0"/>
                                  </p:stCondLst>
                                  <p:childTnLst>
                                    <p:set>
                                      <p:cBhvr>
                                        <p:cTn id="262" dur="1" fill="hold">
                                          <p:stCondLst>
                                            <p:cond delay="0"/>
                                          </p:stCondLst>
                                        </p:cTn>
                                        <p:tgtEl>
                                          <p:spTgt spid="58413"/>
                                        </p:tgtEl>
                                        <p:attrNameLst>
                                          <p:attrName>style.visibility</p:attrName>
                                        </p:attrNameLst>
                                      </p:cBhvr>
                                      <p:to>
                                        <p:strVal val="visible"/>
                                      </p:to>
                                    </p:set>
                                    <p:animEffect transition="in" filter="fade">
                                      <p:cBhvr>
                                        <p:cTn id="263" dur="500"/>
                                        <p:tgtEl>
                                          <p:spTgt spid="58413"/>
                                        </p:tgtEl>
                                      </p:cBhvr>
                                    </p:animEffect>
                                  </p:childTnLst>
                                </p:cTn>
                              </p:par>
                            </p:childTnLst>
                          </p:cTn>
                        </p:par>
                      </p:childTnLst>
                    </p:cTn>
                  </p:par>
                  <p:par>
                    <p:cTn id="264" fill="hold" nodeType="clickPar">
                      <p:stCondLst>
                        <p:cond delay="indefinite"/>
                      </p:stCondLst>
                      <p:childTnLst>
                        <p:par>
                          <p:cTn id="265" fill="hold" nodeType="withGroup">
                            <p:stCondLst>
                              <p:cond delay="0"/>
                            </p:stCondLst>
                            <p:childTnLst>
                              <p:par>
                                <p:cTn id="266" presetID="10" presetClass="entr" presetSubtype="0" fill="hold" grpId="0" nodeType="clickEffect">
                                  <p:stCondLst>
                                    <p:cond delay="0"/>
                                  </p:stCondLst>
                                  <p:childTnLst>
                                    <p:set>
                                      <p:cBhvr>
                                        <p:cTn id="267" dur="1" fill="hold">
                                          <p:stCondLst>
                                            <p:cond delay="0"/>
                                          </p:stCondLst>
                                        </p:cTn>
                                        <p:tgtEl>
                                          <p:spTgt spid="58415"/>
                                        </p:tgtEl>
                                        <p:attrNameLst>
                                          <p:attrName>style.visibility</p:attrName>
                                        </p:attrNameLst>
                                      </p:cBhvr>
                                      <p:to>
                                        <p:strVal val="visible"/>
                                      </p:to>
                                    </p:set>
                                    <p:animEffect transition="in" filter="fade">
                                      <p:cBhvr>
                                        <p:cTn id="268" dur="500"/>
                                        <p:tgtEl>
                                          <p:spTgt spid="58415"/>
                                        </p:tgtEl>
                                      </p:cBhvr>
                                    </p:animEffect>
                                  </p:childTnLst>
                                </p:cTn>
                              </p:par>
                            </p:childTnLst>
                          </p:cTn>
                        </p:par>
                      </p:childTnLst>
                    </p:cTn>
                  </p:par>
                  <p:par>
                    <p:cTn id="269" fill="hold" nodeType="clickPar">
                      <p:stCondLst>
                        <p:cond delay="indefinite"/>
                      </p:stCondLst>
                      <p:childTnLst>
                        <p:par>
                          <p:cTn id="270" fill="hold" nodeType="withGroup">
                            <p:stCondLst>
                              <p:cond delay="0"/>
                            </p:stCondLst>
                            <p:childTnLst>
                              <p:par>
                                <p:cTn id="271" presetID="10" presetClass="entr" presetSubtype="0" fill="hold" grpId="0" nodeType="clickEffect">
                                  <p:stCondLst>
                                    <p:cond delay="0"/>
                                  </p:stCondLst>
                                  <p:childTnLst>
                                    <p:set>
                                      <p:cBhvr>
                                        <p:cTn id="272" dur="1" fill="hold">
                                          <p:stCondLst>
                                            <p:cond delay="0"/>
                                          </p:stCondLst>
                                        </p:cTn>
                                        <p:tgtEl>
                                          <p:spTgt spid="58407"/>
                                        </p:tgtEl>
                                        <p:attrNameLst>
                                          <p:attrName>style.visibility</p:attrName>
                                        </p:attrNameLst>
                                      </p:cBhvr>
                                      <p:to>
                                        <p:strVal val="visible"/>
                                      </p:to>
                                    </p:set>
                                    <p:animEffect transition="in" filter="fade">
                                      <p:cBhvr>
                                        <p:cTn id="273" dur="500"/>
                                        <p:tgtEl>
                                          <p:spTgt spid="58407"/>
                                        </p:tgtEl>
                                      </p:cBhvr>
                                    </p:animEffect>
                                  </p:childTnLst>
                                </p:cTn>
                              </p:par>
                            </p:childTnLst>
                          </p:cTn>
                        </p:par>
                      </p:childTnLst>
                    </p:cTn>
                  </p:par>
                  <p:par>
                    <p:cTn id="274" fill="hold" nodeType="clickPar">
                      <p:stCondLst>
                        <p:cond delay="indefinite"/>
                      </p:stCondLst>
                      <p:childTnLst>
                        <p:par>
                          <p:cTn id="275" fill="hold" nodeType="withGroup">
                            <p:stCondLst>
                              <p:cond delay="0"/>
                            </p:stCondLst>
                            <p:childTnLst>
                              <p:par>
                                <p:cTn id="276" presetID="27" presetClass="entr" presetSubtype="0" fill="hold" grpId="0" nodeType="clickEffect">
                                  <p:stCondLst>
                                    <p:cond delay="0"/>
                                  </p:stCondLst>
                                  <p:iterate type="lt">
                                    <p:tmPct val="50000"/>
                                  </p:iterate>
                                  <p:childTnLst>
                                    <p:set>
                                      <p:cBhvr>
                                        <p:cTn id="277" dur="1" fill="hold">
                                          <p:stCondLst>
                                            <p:cond delay="0"/>
                                          </p:stCondLst>
                                        </p:cTn>
                                        <p:tgtEl>
                                          <p:spTgt spid="58438">
                                            <p:txEl>
                                              <p:pRg st="1" end="1"/>
                                            </p:txEl>
                                          </p:spTgt>
                                        </p:tgtEl>
                                        <p:attrNameLst>
                                          <p:attrName>style.visibility</p:attrName>
                                        </p:attrNameLst>
                                      </p:cBhvr>
                                      <p:to>
                                        <p:strVal val="visible"/>
                                      </p:to>
                                    </p:set>
                                    <p:anim calcmode="discrete" valueType="clr">
                                      <p:cBhvr override="childStyle">
                                        <p:cTn id="278" dur="80"/>
                                        <p:tgtEl>
                                          <p:spTgt spid="58438">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9" dur="80"/>
                                        <p:tgtEl>
                                          <p:spTgt spid="58438">
                                            <p:txEl>
                                              <p:pRg st="1" end="1"/>
                                            </p:txEl>
                                          </p:spTgt>
                                        </p:tgtEl>
                                        <p:attrNameLst>
                                          <p:attrName>fillcolor</p:attrName>
                                        </p:attrNameLst>
                                      </p:cBhvr>
                                      <p:tavLst>
                                        <p:tav tm="0">
                                          <p:val>
                                            <p:clrVal>
                                              <a:schemeClr val="accent2"/>
                                            </p:clrVal>
                                          </p:val>
                                        </p:tav>
                                        <p:tav tm="50000">
                                          <p:val>
                                            <p:clrVal>
                                              <a:schemeClr val="hlink"/>
                                            </p:clrVal>
                                          </p:val>
                                        </p:tav>
                                      </p:tavLst>
                                    </p:anim>
                                    <p:set>
                                      <p:cBhvr>
                                        <p:cTn id="280" dur="80"/>
                                        <p:tgtEl>
                                          <p:spTgt spid="58438">
                                            <p:txEl>
                                              <p:pRg st="1" end="1"/>
                                            </p:txEl>
                                          </p:spTgt>
                                        </p:tgtEl>
                                        <p:attrNameLst>
                                          <p:attrName>fill.type</p:attrName>
                                        </p:attrNameLst>
                                      </p:cBhvr>
                                      <p:to>
                                        <p:strVal val="solid"/>
                                      </p:to>
                                    </p:set>
                                  </p:childTnLst>
                                </p:cTn>
                              </p:par>
                            </p:childTnLst>
                          </p:cTn>
                        </p:par>
                      </p:childTnLst>
                    </p:cTn>
                  </p:par>
                  <p:par>
                    <p:cTn id="281" fill="hold" nodeType="clickPar">
                      <p:stCondLst>
                        <p:cond delay="indefinite"/>
                      </p:stCondLst>
                      <p:childTnLst>
                        <p:par>
                          <p:cTn id="282" fill="hold" nodeType="withGroup">
                            <p:stCondLst>
                              <p:cond delay="0"/>
                            </p:stCondLst>
                            <p:childTnLst>
                              <p:par>
                                <p:cTn id="283" presetID="20" presetClass="entr" presetSubtype="0" fill="hold" grpId="0" nodeType="clickEffect">
                                  <p:stCondLst>
                                    <p:cond delay="0"/>
                                  </p:stCondLst>
                                  <p:childTnLst>
                                    <p:set>
                                      <p:cBhvr>
                                        <p:cTn id="284" dur="1" fill="hold">
                                          <p:stCondLst>
                                            <p:cond delay="0"/>
                                          </p:stCondLst>
                                        </p:cTn>
                                        <p:tgtEl>
                                          <p:spTgt spid="58431"/>
                                        </p:tgtEl>
                                        <p:attrNameLst>
                                          <p:attrName>style.visibility</p:attrName>
                                        </p:attrNameLst>
                                      </p:cBhvr>
                                      <p:to>
                                        <p:strVal val="visible"/>
                                      </p:to>
                                    </p:set>
                                    <p:animEffect transition="in" filter="wedge">
                                      <p:cBhvr>
                                        <p:cTn id="285" dur="500"/>
                                        <p:tgtEl>
                                          <p:spTgt spid="58431"/>
                                        </p:tgtEl>
                                      </p:cBhvr>
                                    </p:animEffect>
                                  </p:childTnLst>
                                </p:cTn>
                              </p:par>
                            </p:childTnLst>
                          </p:cTn>
                        </p:par>
                        <p:par>
                          <p:cTn id="286" fill="hold" nodeType="afterGroup">
                            <p:stCondLst>
                              <p:cond delay="500"/>
                            </p:stCondLst>
                            <p:childTnLst>
                              <p:par>
                                <p:cTn id="287" presetID="20" presetClass="entr" presetSubtype="0" fill="hold" grpId="0" nodeType="afterEffect">
                                  <p:stCondLst>
                                    <p:cond delay="0"/>
                                  </p:stCondLst>
                                  <p:childTnLst>
                                    <p:set>
                                      <p:cBhvr>
                                        <p:cTn id="288" dur="1" fill="hold">
                                          <p:stCondLst>
                                            <p:cond delay="0"/>
                                          </p:stCondLst>
                                        </p:cTn>
                                        <p:tgtEl>
                                          <p:spTgt spid="58432"/>
                                        </p:tgtEl>
                                        <p:attrNameLst>
                                          <p:attrName>style.visibility</p:attrName>
                                        </p:attrNameLst>
                                      </p:cBhvr>
                                      <p:to>
                                        <p:strVal val="visible"/>
                                      </p:to>
                                    </p:set>
                                    <p:animEffect transition="in" filter="wedge">
                                      <p:cBhvr>
                                        <p:cTn id="289" dur="500"/>
                                        <p:tgtEl>
                                          <p:spTgt spid="58432"/>
                                        </p:tgtEl>
                                      </p:cBhvr>
                                    </p:animEffect>
                                  </p:childTnLst>
                                </p:cTn>
                              </p:par>
                            </p:childTnLst>
                          </p:cTn>
                        </p:par>
                      </p:childTnLst>
                    </p:cTn>
                  </p:par>
                  <p:par>
                    <p:cTn id="290" fill="hold" nodeType="clickPar">
                      <p:stCondLst>
                        <p:cond delay="indefinite"/>
                      </p:stCondLst>
                      <p:childTnLst>
                        <p:par>
                          <p:cTn id="291" fill="hold" nodeType="withGroup">
                            <p:stCondLst>
                              <p:cond delay="0"/>
                            </p:stCondLst>
                            <p:childTnLst>
                              <p:par>
                                <p:cTn id="292" presetID="10" presetClass="entr" presetSubtype="0" fill="hold" grpId="0" nodeType="clickEffect">
                                  <p:stCondLst>
                                    <p:cond delay="0"/>
                                  </p:stCondLst>
                                  <p:childTnLst>
                                    <p:set>
                                      <p:cBhvr>
                                        <p:cTn id="293" dur="1" fill="hold">
                                          <p:stCondLst>
                                            <p:cond delay="0"/>
                                          </p:stCondLst>
                                        </p:cTn>
                                        <p:tgtEl>
                                          <p:spTgt spid="58408"/>
                                        </p:tgtEl>
                                        <p:attrNameLst>
                                          <p:attrName>style.visibility</p:attrName>
                                        </p:attrNameLst>
                                      </p:cBhvr>
                                      <p:to>
                                        <p:strVal val="visible"/>
                                      </p:to>
                                    </p:set>
                                    <p:animEffect transition="in" filter="fade">
                                      <p:cBhvr>
                                        <p:cTn id="294" dur="500"/>
                                        <p:tgtEl>
                                          <p:spTgt spid="58408"/>
                                        </p:tgtEl>
                                      </p:cBhvr>
                                    </p:animEffect>
                                  </p:childTnLst>
                                </p:cTn>
                              </p:par>
                            </p:childTnLst>
                          </p:cTn>
                        </p:par>
                      </p:childTnLst>
                    </p:cTn>
                  </p:par>
                  <p:par>
                    <p:cTn id="295" fill="hold" nodeType="clickPar">
                      <p:stCondLst>
                        <p:cond delay="indefinite"/>
                      </p:stCondLst>
                      <p:childTnLst>
                        <p:par>
                          <p:cTn id="296" fill="hold" nodeType="withGroup">
                            <p:stCondLst>
                              <p:cond delay="0"/>
                            </p:stCondLst>
                            <p:childTnLst>
                              <p:par>
                                <p:cTn id="297" presetID="10" presetClass="exit" presetSubtype="0" fill="hold" grpId="1" nodeType="clickEffect">
                                  <p:stCondLst>
                                    <p:cond delay="0"/>
                                  </p:stCondLst>
                                  <p:childTnLst>
                                    <p:animEffect transition="out" filter="fade">
                                      <p:cBhvr>
                                        <p:cTn id="298" dur="1000"/>
                                        <p:tgtEl>
                                          <p:spTgt spid="58431"/>
                                        </p:tgtEl>
                                      </p:cBhvr>
                                    </p:animEffect>
                                    <p:set>
                                      <p:cBhvr>
                                        <p:cTn id="299" dur="1" fill="hold">
                                          <p:stCondLst>
                                            <p:cond delay="999"/>
                                          </p:stCondLst>
                                        </p:cTn>
                                        <p:tgtEl>
                                          <p:spTgt spid="58431"/>
                                        </p:tgtEl>
                                        <p:attrNameLst>
                                          <p:attrName>style.visibility</p:attrName>
                                        </p:attrNameLst>
                                      </p:cBhvr>
                                      <p:to>
                                        <p:strVal val="hidden"/>
                                      </p:to>
                                    </p:set>
                                  </p:childTnLst>
                                </p:cTn>
                              </p:par>
                              <p:par>
                                <p:cTn id="300" presetID="10" presetClass="exit" presetSubtype="0" fill="hold" grpId="1" nodeType="withEffect">
                                  <p:stCondLst>
                                    <p:cond delay="0"/>
                                  </p:stCondLst>
                                  <p:childTnLst>
                                    <p:animEffect transition="out" filter="fade">
                                      <p:cBhvr>
                                        <p:cTn id="301" dur="1000"/>
                                        <p:tgtEl>
                                          <p:spTgt spid="58432"/>
                                        </p:tgtEl>
                                      </p:cBhvr>
                                    </p:animEffect>
                                    <p:set>
                                      <p:cBhvr>
                                        <p:cTn id="302" dur="1" fill="hold">
                                          <p:stCondLst>
                                            <p:cond delay="999"/>
                                          </p:stCondLst>
                                        </p:cTn>
                                        <p:tgtEl>
                                          <p:spTgt spid="58432"/>
                                        </p:tgtEl>
                                        <p:attrNameLst>
                                          <p:attrName>style.visibility</p:attrName>
                                        </p:attrNameLst>
                                      </p:cBhvr>
                                      <p:to>
                                        <p:strVal val="hidden"/>
                                      </p:to>
                                    </p:set>
                                  </p:childTnLst>
                                </p:cTn>
                              </p:par>
                            </p:childTnLst>
                          </p:cTn>
                        </p:par>
                      </p:childTnLst>
                    </p:cTn>
                  </p:par>
                  <p:par>
                    <p:cTn id="303" fill="hold" nodeType="clickPar">
                      <p:stCondLst>
                        <p:cond delay="indefinite"/>
                      </p:stCondLst>
                      <p:childTnLst>
                        <p:par>
                          <p:cTn id="304" fill="hold" nodeType="withGroup">
                            <p:stCondLst>
                              <p:cond delay="0"/>
                            </p:stCondLst>
                            <p:childTnLst>
                              <p:par>
                                <p:cTn id="305" presetID="10" presetClass="entr" presetSubtype="0" fill="hold" grpId="0" nodeType="clickEffect">
                                  <p:stCondLst>
                                    <p:cond delay="0"/>
                                  </p:stCondLst>
                                  <p:childTnLst>
                                    <p:set>
                                      <p:cBhvr>
                                        <p:cTn id="306" dur="1" fill="hold">
                                          <p:stCondLst>
                                            <p:cond delay="0"/>
                                          </p:stCondLst>
                                        </p:cTn>
                                        <p:tgtEl>
                                          <p:spTgt spid="58416"/>
                                        </p:tgtEl>
                                        <p:attrNameLst>
                                          <p:attrName>style.visibility</p:attrName>
                                        </p:attrNameLst>
                                      </p:cBhvr>
                                      <p:to>
                                        <p:strVal val="visible"/>
                                      </p:to>
                                    </p:set>
                                    <p:animEffect transition="in" filter="fade">
                                      <p:cBhvr>
                                        <p:cTn id="307" dur="500"/>
                                        <p:tgtEl>
                                          <p:spTgt spid="58416"/>
                                        </p:tgtEl>
                                      </p:cBhvr>
                                    </p:animEffect>
                                  </p:childTnLst>
                                </p:cTn>
                              </p:par>
                            </p:childTnLst>
                          </p:cTn>
                        </p:par>
                      </p:childTnLst>
                    </p:cTn>
                  </p:par>
                  <p:par>
                    <p:cTn id="308" fill="hold" nodeType="clickPar">
                      <p:stCondLst>
                        <p:cond delay="indefinite"/>
                      </p:stCondLst>
                      <p:childTnLst>
                        <p:par>
                          <p:cTn id="309" fill="hold" nodeType="withGroup">
                            <p:stCondLst>
                              <p:cond delay="0"/>
                            </p:stCondLst>
                            <p:childTnLst>
                              <p:par>
                                <p:cTn id="310" presetID="10" presetClass="entr" presetSubtype="0" fill="hold" grpId="2" nodeType="clickEffect">
                                  <p:stCondLst>
                                    <p:cond delay="0"/>
                                  </p:stCondLst>
                                  <p:childTnLst>
                                    <p:set>
                                      <p:cBhvr>
                                        <p:cTn id="311" dur="1" fill="hold">
                                          <p:stCondLst>
                                            <p:cond delay="0"/>
                                          </p:stCondLst>
                                        </p:cTn>
                                        <p:tgtEl>
                                          <p:spTgt spid="58427"/>
                                        </p:tgtEl>
                                        <p:attrNameLst>
                                          <p:attrName>style.visibility</p:attrName>
                                        </p:attrNameLst>
                                      </p:cBhvr>
                                      <p:to>
                                        <p:strVal val="visible"/>
                                      </p:to>
                                    </p:set>
                                    <p:animEffect transition="in" filter="fade">
                                      <p:cBhvr>
                                        <p:cTn id="312" dur="500"/>
                                        <p:tgtEl>
                                          <p:spTgt spid="58427"/>
                                        </p:tgtEl>
                                      </p:cBhvr>
                                    </p:animEffect>
                                  </p:childTnLst>
                                </p:cTn>
                              </p:par>
                            </p:childTnLst>
                          </p:cTn>
                        </p:par>
                        <p:par>
                          <p:cTn id="313" fill="hold" nodeType="afterGroup">
                            <p:stCondLst>
                              <p:cond delay="500"/>
                            </p:stCondLst>
                            <p:childTnLst>
                              <p:par>
                                <p:cTn id="314" presetID="20" presetClass="entr" presetSubtype="0" fill="hold" grpId="0" nodeType="afterEffect">
                                  <p:stCondLst>
                                    <p:cond delay="0"/>
                                  </p:stCondLst>
                                  <p:childTnLst>
                                    <p:set>
                                      <p:cBhvr>
                                        <p:cTn id="315" dur="1" fill="hold">
                                          <p:stCondLst>
                                            <p:cond delay="0"/>
                                          </p:stCondLst>
                                        </p:cTn>
                                        <p:tgtEl>
                                          <p:spTgt spid="58433"/>
                                        </p:tgtEl>
                                        <p:attrNameLst>
                                          <p:attrName>style.visibility</p:attrName>
                                        </p:attrNameLst>
                                      </p:cBhvr>
                                      <p:to>
                                        <p:strVal val="visible"/>
                                      </p:to>
                                    </p:set>
                                    <p:animEffect transition="in" filter="wedge">
                                      <p:cBhvr>
                                        <p:cTn id="316" dur="500"/>
                                        <p:tgtEl>
                                          <p:spTgt spid="58433"/>
                                        </p:tgtEl>
                                      </p:cBhvr>
                                    </p:animEffect>
                                  </p:childTnLst>
                                </p:cTn>
                              </p:par>
                            </p:childTnLst>
                          </p:cTn>
                        </p:par>
                      </p:childTnLst>
                    </p:cTn>
                  </p:par>
                  <p:par>
                    <p:cTn id="317" fill="hold" nodeType="clickPar">
                      <p:stCondLst>
                        <p:cond delay="indefinite"/>
                      </p:stCondLst>
                      <p:childTnLst>
                        <p:par>
                          <p:cTn id="318" fill="hold" nodeType="withGroup">
                            <p:stCondLst>
                              <p:cond delay="0"/>
                            </p:stCondLst>
                            <p:childTnLst>
                              <p:par>
                                <p:cTn id="319" presetID="10" presetClass="entr" presetSubtype="0" fill="hold" grpId="0" nodeType="clickEffect">
                                  <p:stCondLst>
                                    <p:cond delay="0"/>
                                  </p:stCondLst>
                                  <p:childTnLst>
                                    <p:set>
                                      <p:cBhvr>
                                        <p:cTn id="320" dur="1" fill="hold">
                                          <p:stCondLst>
                                            <p:cond delay="0"/>
                                          </p:stCondLst>
                                        </p:cTn>
                                        <p:tgtEl>
                                          <p:spTgt spid="58417"/>
                                        </p:tgtEl>
                                        <p:attrNameLst>
                                          <p:attrName>style.visibility</p:attrName>
                                        </p:attrNameLst>
                                      </p:cBhvr>
                                      <p:to>
                                        <p:strVal val="visible"/>
                                      </p:to>
                                    </p:set>
                                    <p:animEffect transition="in" filter="fade">
                                      <p:cBhvr>
                                        <p:cTn id="321" dur="500"/>
                                        <p:tgtEl>
                                          <p:spTgt spid="58417"/>
                                        </p:tgtEl>
                                      </p:cBhvr>
                                    </p:animEffect>
                                  </p:childTnLst>
                                </p:cTn>
                              </p:par>
                            </p:childTnLst>
                          </p:cTn>
                        </p:par>
                      </p:childTnLst>
                    </p:cTn>
                  </p:par>
                  <p:par>
                    <p:cTn id="322" fill="hold" nodeType="clickPar">
                      <p:stCondLst>
                        <p:cond delay="indefinite"/>
                      </p:stCondLst>
                      <p:childTnLst>
                        <p:par>
                          <p:cTn id="323" fill="hold" nodeType="withGroup">
                            <p:stCondLst>
                              <p:cond delay="0"/>
                            </p:stCondLst>
                            <p:childTnLst>
                              <p:par>
                                <p:cTn id="324" presetID="10" presetClass="exit" presetSubtype="0" fill="hold" grpId="3" nodeType="clickEffect">
                                  <p:stCondLst>
                                    <p:cond delay="0"/>
                                  </p:stCondLst>
                                  <p:childTnLst>
                                    <p:animEffect transition="out" filter="fade">
                                      <p:cBhvr>
                                        <p:cTn id="325" dur="1000"/>
                                        <p:tgtEl>
                                          <p:spTgt spid="58427"/>
                                        </p:tgtEl>
                                      </p:cBhvr>
                                    </p:animEffect>
                                    <p:set>
                                      <p:cBhvr>
                                        <p:cTn id="326" dur="1" fill="hold">
                                          <p:stCondLst>
                                            <p:cond delay="999"/>
                                          </p:stCondLst>
                                        </p:cTn>
                                        <p:tgtEl>
                                          <p:spTgt spid="58427"/>
                                        </p:tgtEl>
                                        <p:attrNameLst>
                                          <p:attrName>style.visibility</p:attrName>
                                        </p:attrNameLst>
                                      </p:cBhvr>
                                      <p:to>
                                        <p:strVal val="hidden"/>
                                      </p:to>
                                    </p:set>
                                  </p:childTnLst>
                                </p:cTn>
                              </p:par>
                              <p:par>
                                <p:cTn id="327" presetID="10" presetClass="exit" presetSubtype="0" fill="hold" grpId="1" nodeType="withEffect">
                                  <p:stCondLst>
                                    <p:cond delay="0"/>
                                  </p:stCondLst>
                                  <p:childTnLst>
                                    <p:animEffect transition="out" filter="fade">
                                      <p:cBhvr>
                                        <p:cTn id="328" dur="1000"/>
                                        <p:tgtEl>
                                          <p:spTgt spid="58433"/>
                                        </p:tgtEl>
                                      </p:cBhvr>
                                    </p:animEffect>
                                    <p:set>
                                      <p:cBhvr>
                                        <p:cTn id="329" dur="1" fill="hold">
                                          <p:stCondLst>
                                            <p:cond delay="999"/>
                                          </p:stCondLst>
                                        </p:cTn>
                                        <p:tgtEl>
                                          <p:spTgt spid="58433"/>
                                        </p:tgtEl>
                                        <p:attrNameLst>
                                          <p:attrName>style.visibility</p:attrName>
                                        </p:attrNameLst>
                                      </p:cBhvr>
                                      <p:to>
                                        <p:strVal val="hidden"/>
                                      </p:to>
                                    </p:set>
                                  </p:childTnLst>
                                </p:cTn>
                              </p:par>
                            </p:childTnLst>
                          </p:cTn>
                        </p:par>
                      </p:childTnLst>
                    </p:cTn>
                  </p:par>
                  <p:par>
                    <p:cTn id="330" fill="hold" nodeType="clickPar">
                      <p:stCondLst>
                        <p:cond delay="indefinite"/>
                      </p:stCondLst>
                      <p:childTnLst>
                        <p:par>
                          <p:cTn id="331" fill="hold" nodeType="withGroup">
                            <p:stCondLst>
                              <p:cond delay="0"/>
                            </p:stCondLst>
                            <p:childTnLst>
                              <p:par>
                                <p:cTn id="332" presetID="10" presetClass="entr" presetSubtype="0" fill="hold" grpId="0" nodeType="clickEffect">
                                  <p:stCondLst>
                                    <p:cond delay="0"/>
                                  </p:stCondLst>
                                  <p:childTnLst>
                                    <p:set>
                                      <p:cBhvr>
                                        <p:cTn id="333" dur="1" fill="hold">
                                          <p:stCondLst>
                                            <p:cond delay="0"/>
                                          </p:stCondLst>
                                        </p:cTn>
                                        <p:tgtEl>
                                          <p:spTgt spid="58430"/>
                                        </p:tgtEl>
                                        <p:attrNameLst>
                                          <p:attrName>style.visibility</p:attrName>
                                        </p:attrNameLst>
                                      </p:cBhvr>
                                      <p:to>
                                        <p:strVal val="visible"/>
                                      </p:to>
                                    </p:set>
                                    <p:animEffect transition="in" filter="fade">
                                      <p:cBhvr>
                                        <p:cTn id="334" dur="500"/>
                                        <p:tgtEl>
                                          <p:spTgt spid="58430"/>
                                        </p:tgtEl>
                                      </p:cBhvr>
                                    </p:animEffect>
                                  </p:childTnLst>
                                </p:cTn>
                              </p:par>
                            </p:childTnLst>
                          </p:cTn>
                        </p:par>
                      </p:childTnLst>
                    </p:cTn>
                  </p:par>
                  <p:par>
                    <p:cTn id="335" fill="hold" nodeType="clickPar">
                      <p:stCondLst>
                        <p:cond delay="indefinite"/>
                      </p:stCondLst>
                      <p:childTnLst>
                        <p:par>
                          <p:cTn id="336" fill="hold" nodeType="withGroup">
                            <p:stCondLst>
                              <p:cond delay="0"/>
                            </p:stCondLst>
                            <p:childTnLst>
                              <p:par>
                                <p:cTn id="337" presetID="22" presetClass="entr" presetSubtype="1" fill="hold" grpId="0" nodeType="clickEffect">
                                  <p:stCondLst>
                                    <p:cond delay="0"/>
                                  </p:stCondLst>
                                  <p:childTnLst>
                                    <p:set>
                                      <p:cBhvr>
                                        <p:cTn id="338" dur="1" fill="hold">
                                          <p:stCondLst>
                                            <p:cond delay="0"/>
                                          </p:stCondLst>
                                        </p:cTn>
                                        <p:tgtEl>
                                          <p:spTgt spid="58370"/>
                                        </p:tgtEl>
                                        <p:attrNameLst>
                                          <p:attrName>style.visibility</p:attrName>
                                        </p:attrNameLst>
                                      </p:cBhvr>
                                      <p:to>
                                        <p:strVal val="visible"/>
                                      </p:to>
                                    </p:set>
                                    <p:animEffect transition="in" filter="wipe(up)">
                                      <p:cBhvr>
                                        <p:cTn id="339" dur="500"/>
                                        <p:tgtEl>
                                          <p:spTgt spid="58370"/>
                                        </p:tgtEl>
                                      </p:cBhvr>
                                    </p:animEffect>
                                  </p:childTnLst>
                                </p:cTn>
                              </p:par>
                            </p:childTnLst>
                          </p:cTn>
                        </p:par>
                        <p:par>
                          <p:cTn id="340" fill="hold" nodeType="afterGroup">
                            <p:stCondLst>
                              <p:cond delay="500"/>
                            </p:stCondLst>
                            <p:childTnLst>
                              <p:par>
                                <p:cTn id="341" presetID="22" presetClass="entr" presetSubtype="1" fill="hold" grpId="0" nodeType="afterEffect">
                                  <p:stCondLst>
                                    <p:cond delay="0"/>
                                  </p:stCondLst>
                                  <p:childTnLst>
                                    <p:set>
                                      <p:cBhvr>
                                        <p:cTn id="342" dur="1" fill="hold">
                                          <p:stCondLst>
                                            <p:cond delay="0"/>
                                          </p:stCondLst>
                                        </p:cTn>
                                        <p:tgtEl>
                                          <p:spTgt spid="58371"/>
                                        </p:tgtEl>
                                        <p:attrNameLst>
                                          <p:attrName>style.visibility</p:attrName>
                                        </p:attrNameLst>
                                      </p:cBhvr>
                                      <p:to>
                                        <p:strVal val="visible"/>
                                      </p:to>
                                    </p:set>
                                    <p:animEffect transition="in" filter="wipe(up)">
                                      <p:cBhvr>
                                        <p:cTn id="343" dur="500"/>
                                        <p:tgtEl>
                                          <p:spTgt spid="58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37" grpId="0" animBg="1"/>
      <p:bldP spid="58384" grpId="0"/>
      <p:bldP spid="58434" grpId="0" animBg="1"/>
      <p:bldP spid="58433" grpId="0" animBg="1"/>
      <p:bldP spid="58433" grpId="1" animBg="1"/>
      <p:bldP spid="58432" grpId="0" animBg="1"/>
      <p:bldP spid="58432" grpId="1" animBg="1"/>
      <p:bldP spid="58431" grpId="0" animBg="1"/>
      <p:bldP spid="58431" grpId="1" animBg="1"/>
      <p:bldP spid="58425" grpId="0" animBg="1"/>
      <p:bldP spid="58425" grpId="1" animBg="1"/>
      <p:bldP spid="58428" grpId="0" animBg="1"/>
      <p:bldP spid="58428" grpId="1" animBg="1"/>
      <p:bldP spid="58426" grpId="0" animBg="1"/>
      <p:bldP spid="58426" grpId="1" animBg="1"/>
      <p:bldP spid="58427" grpId="0" animBg="1"/>
      <p:bldP spid="58427" grpId="1" animBg="1"/>
      <p:bldP spid="58427" grpId="2" animBg="1"/>
      <p:bldP spid="58427" grpId="3" animBg="1"/>
      <p:bldP spid="58370" grpId="0" animBg="1"/>
      <p:bldP spid="58371" grpId="0" animBg="1"/>
      <p:bldP spid="58372" grpId="0"/>
      <p:bldP spid="58373" grpId="0"/>
      <p:bldP spid="58374" grpId="0" animBg="1"/>
      <p:bldP spid="58375" grpId="0"/>
      <p:bldP spid="58377" grpId="0" animBg="1"/>
      <p:bldP spid="58378" grpId="0" animBg="1"/>
      <p:bldP spid="58379" grpId="0" animBg="1"/>
      <p:bldP spid="58380" grpId="0" animBg="1"/>
      <p:bldP spid="58381" grpId="0"/>
      <p:bldP spid="58382" grpId="0"/>
      <p:bldP spid="58383" grpId="0"/>
      <p:bldP spid="58385" grpId="0" animBg="1"/>
      <p:bldP spid="58386" grpId="0"/>
      <p:bldP spid="58387" grpId="0"/>
      <p:bldP spid="58388" grpId="0"/>
      <p:bldP spid="58389" grpId="0"/>
      <p:bldP spid="58390" grpId="0"/>
      <p:bldP spid="58391" grpId="0"/>
      <p:bldP spid="58392" grpId="0" animBg="1"/>
      <p:bldP spid="58393" grpId="0"/>
      <p:bldP spid="58394" grpId="0"/>
      <p:bldP spid="58395" grpId="0"/>
      <p:bldP spid="58396" grpId="0"/>
      <p:bldP spid="58397" grpId="0"/>
      <p:bldP spid="58398" grpId="0"/>
      <p:bldP spid="58399" grpId="0"/>
      <p:bldP spid="58400" grpId="0"/>
      <p:bldP spid="58401" grpId="0"/>
      <p:bldP spid="58402" grpId="0"/>
      <p:bldP spid="58403" grpId="0"/>
      <p:bldP spid="58404" grpId="0"/>
      <p:bldP spid="58405" grpId="0"/>
      <p:bldP spid="58406" grpId="0"/>
      <p:bldP spid="58407" grpId="0"/>
      <p:bldP spid="58408" grpId="0"/>
      <p:bldP spid="58410" grpId="0"/>
      <p:bldP spid="58412" grpId="0"/>
      <p:bldP spid="58413" grpId="0"/>
      <p:bldP spid="58415" grpId="0"/>
      <p:bldP spid="58416" grpId="0"/>
      <p:bldP spid="58417" grpId="0"/>
      <p:bldP spid="58418" grpId="0" build="p"/>
      <p:bldP spid="58419" grpId="0"/>
      <p:bldP spid="58420" grpId="0"/>
      <p:bldP spid="58421" grpId="0"/>
      <p:bldP spid="58422" grpId="0"/>
      <p:bldP spid="58430" grpId="0"/>
      <p:bldP spid="58436" grpId="0" animBg="1"/>
      <p:bldP spid="58438"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456" name="Freeform 152"/>
          <p:cNvSpPr>
            <a:spLocks/>
          </p:cNvSpPr>
          <p:nvPr/>
        </p:nvSpPr>
        <p:spPr bwMode="auto">
          <a:xfrm rot="3058374">
            <a:off x="3379656" y="2323042"/>
            <a:ext cx="171450" cy="151342"/>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rgbClr val="CC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98509" name="Freeform 205"/>
          <p:cNvSpPr>
            <a:spLocks/>
          </p:cNvSpPr>
          <p:nvPr/>
        </p:nvSpPr>
        <p:spPr bwMode="auto">
          <a:xfrm rot="2412010">
            <a:off x="3107664" y="4519613"/>
            <a:ext cx="209815" cy="125412"/>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rgbClr val="CC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98457" name="Freeform 153"/>
          <p:cNvSpPr>
            <a:spLocks/>
          </p:cNvSpPr>
          <p:nvPr/>
        </p:nvSpPr>
        <p:spPr bwMode="auto">
          <a:xfrm>
            <a:off x="3360473" y="854076"/>
            <a:ext cx="185738" cy="149225"/>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rgbClr val="CC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98368" name="Freeform 64"/>
          <p:cNvSpPr>
            <a:spLocks/>
          </p:cNvSpPr>
          <p:nvPr/>
        </p:nvSpPr>
        <p:spPr bwMode="auto">
          <a:xfrm>
            <a:off x="1269206" y="2625725"/>
            <a:ext cx="325041" cy="185738"/>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98388" name="Freeform 84"/>
          <p:cNvSpPr>
            <a:spLocks/>
          </p:cNvSpPr>
          <p:nvPr/>
        </p:nvSpPr>
        <p:spPr bwMode="auto">
          <a:xfrm rot="-681524">
            <a:off x="947606" y="4183063"/>
            <a:ext cx="259688" cy="247650"/>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98653" name="Freeform 349"/>
          <p:cNvSpPr>
            <a:spLocks/>
          </p:cNvSpPr>
          <p:nvPr/>
        </p:nvSpPr>
        <p:spPr bwMode="auto">
          <a:xfrm rot="725085">
            <a:off x="794544" y="6149976"/>
            <a:ext cx="311283" cy="193675"/>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98769" name="Freeform 465"/>
          <p:cNvSpPr>
            <a:spLocks/>
          </p:cNvSpPr>
          <p:nvPr/>
        </p:nvSpPr>
        <p:spPr bwMode="auto">
          <a:xfrm>
            <a:off x="8155253" y="5667375"/>
            <a:ext cx="1209014" cy="973138"/>
          </a:xfrm>
          <a:custGeom>
            <a:avLst/>
            <a:gdLst>
              <a:gd name="T0" fmla="*/ 0 w 703"/>
              <a:gd name="T1" fmla="*/ 0 h 613"/>
              <a:gd name="T2" fmla="*/ 286 w 703"/>
              <a:gd name="T3" fmla="*/ 613 h 613"/>
              <a:gd name="T4" fmla="*/ 471 w 703"/>
              <a:gd name="T5" fmla="*/ 401 h 613"/>
              <a:gd name="T6" fmla="*/ 312 w 703"/>
              <a:gd name="T7" fmla="*/ 148 h 613"/>
              <a:gd name="T8" fmla="*/ 703 w 703"/>
              <a:gd name="T9" fmla="*/ 37 h 613"/>
            </a:gdLst>
            <a:ahLst/>
            <a:cxnLst>
              <a:cxn ang="0">
                <a:pos x="T0" y="T1"/>
              </a:cxn>
              <a:cxn ang="0">
                <a:pos x="T2" y="T3"/>
              </a:cxn>
              <a:cxn ang="0">
                <a:pos x="T4" y="T5"/>
              </a:cxn>
              <a:cxn ang="0">
                <a:pos x="T6" y="T7"/>
              </a:cxn>
              <a:cxn ang="0">
                <a:pos x="T8" y="T9"/>
              </a:cxn>
            </a:cxnLst>
            <a:rect l="0" t="0" r="r" b="b"/>
            <a:pathLst>
              <a:path w="703" h="613">
                <a:moveTo>
                  <a:pt x="0" y="0"/>
                </a:moveTo>
                <a:lnTo>
                  <a:pt x="286" y="613"/>
                </a:lnTo>
                <a:lnTo>
                  <a:pt x="471" y="401"/>
                </a:lnTo>
                <a:lnTo>
                  <a:pt x="312" y="148"/>
                </a:lnTo>
                <a:lnTo>
                  <a:pt x="703" y="37"/>
                </a:lnTo>
              </a:path>
            </a:pathLst>
          </a:custGeom>
          <a:noFill/>
          <a:ln w="38100" cmpd="sng">
            <a:solidFill>
              <a:srgbClr val="00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98749" name="Freeform 445"/>
          <p:cNvSpPr>
            <a:spLocks/>
          </p:cNvSpPr>
          <p:nvPr/>
        </p:nvSpPr>
        <p:spPr bwMode="auto">
          <a:xfrm>
            <a:off x="8459656" y="4124325"/>
            <a:ext cx="682757" cy="801688"/>
          </a:xfrm>
          <a:custGeom>
            <a:avLst/>
            <a:gdLst>
              <a:gd name="T0" fmla="*/ 0 w 397"/>
              <a:gd name="T1" fmla="*/ 272 h 505"/>
              <a:gd name="T2" fmla="*/ 172 w 397"/>
              <a:gd name="T3" fmla="*/ 505 h 505"/>
              <a:gd name="T4" fmla="*/ 397 w 397"/>
              <a:gd name="T5" fmla="*/ 46 h 505"/>
              <a:gd name="T6" fmla="*/ 133 w 397"/>
              <a:gd name="T7" fmla="*/ 0 h 505"/>
              <a:gd name="T8" fmla="*/ 187 w 397"/>
              <a:gd name="T9" fmla="*/ 225 h 505"/>
            </a:gdLst>
            <a:ahLst/>
            <a:cxnLst>
              <a:cxn ang="0">
                <a:pos x="T0" y="T1"/>
              </a:cxn>
              <a:cxn ang="0">
                <a:pos x="T2" y="T3"/>
              </a:cxn>
              <a:cxn ang="0">
                <a:pos x="T4" y="T5"/>
              </a:cxn>
              <a:cxn ang="0">
                <a:pos x="T6" y="T7"/>
              </a:cxn>
              <a:cxn ang="0">
                <a:pos x="T8" y="T9"/>
              </a:cxn>
            </a:cxnLst>
            <a:rect l="0" t="0" r="r" b="b"/>
            <a:pathLst>
              <a:path w="397" h="505">
                <a:moveTo>
                  <a:pt x="0" y="272"/>
                </a:moveTo>
                <a:lnTo>
                  <a:pt x="172" y="505"/>
                </a:lnTo>
                <a:lnTo>
                  <a:pt x="397" y="46"/>
                </a:lnTo>
                <a:lnTo>
                  <a:pt x="133" y="0"/>
                </a:lnTo>
                <a:lnTo>
                  <a:pt x="187" y="225"/>
                </a:lnTo>
              </a:path>
            </a:pathLst>
          </a:custGeom>
          <a:noFill/>
          <a:ln w="38100" cmpd="sng">
            <a:solidFill>
              <a:srgbClr val="00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98629" name="Freeform 325"/>
          <p:cNvSpPr>
            <a:spLocks/>
          </p:cNvSpPr>
          <p:nvPr/>
        </p:nvSpPr>
        <p:spPr bwMode="auto">
          <a:xfrm rot="-2710843">
            <a:off x="8348729" y="713648"/>
            <a:ext cx="536575" cy="328480"/>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rgbClr val="00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98529" name="Text Box 225"/>
          <p:cNvSpPr txBox="1">
            <a:spLocks noChangeArrowheads="1"/>
          </p:cNvSpPr>
          <p:nvPr/>
        </p:nvSpPr>
        <p:spPr bwMode="auto">
          <a:xfrm>
            <a:off x="6065706" y="22399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98531" name="Text Box 227"/>
          <p:cNvSpPr txBox="1">
            <a:spLocks noChangeArrowheads="1"/>
          </p:cNvSpPr>
          <p:nvPr/>
        </p:nvSpPr>
        <p:spPr bwMode="auto">
          <a:xfrm>
            <a:off x="6051947" y="25146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98555" name="Text Box 251"/>
          <p:cNvSpPr txBox="1">
            <a:spLocks noChangeArrowheads="1"/>
          </p:cNvSpPr>
          <p:nvPr/>
        </p:nvSpPr>
        <p:spPr bwMode="auto">
          <a:xfrm>
            <a:off x="5644356" y="22971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98556" name="Text Box 252"/>
          <p:cNvSpPr txBox="1">
            <a:spLocks noChangeArrowheads="1"/>
          </p:cNvSpPr>
          <p:nvPr/>
        </p:nvSpPr>
        <p:spPr bwMode="auto">
          <a:xfrm>
            <a:off x="6469856" y="23050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98557" name="Text Box 253"/>
          <p:cNvSpPr txBox="1">
            <a:spLocks noChangeArrowheads="1"/>
          </p:cNvSpPr>
          <p:nvPr/>
        </p:nvSpPr>
        <p:spPr bwMode="auto">
          <a:xfrm>
            <a:off x="5818056" y="26130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98558" name="Text Box 254"/>
          <p:cNvSpPr txBox="1">
            <a:spLocks noChangeArrowheads="1"/>
          </p:cNvSpPr>
          <p:nvPr/>
        </p:nvSpPr>
        <p:spPr bwMode="auto">
          <a:xfrm>
            <a:off x="6296158" y="26257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98559" name="Text Box 255"/>
          <p:cNvSpPr txBox="1">
            <a:spLocks noChangeArrowheads="1"/>
          </p:cNvSpPr>
          <p:nvPr/>
        </p:nvSpPr>
        <p:spPr bwMode="auto">
          <a:xfrm>
            <a:off x="6065706" y="28987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98462" name="Text Box 158"/>
          <p:cNvSpPr txBox="1">
            <a:spLocks noChangeArrowheads="1"/>
          </p:cNvSpPr>
          <p:nvPr/>
        </p:nvSpPr>
        <p:spPr bwMode="auto">
          <a:xfrm>
            <a:off x="4234127" y="322264"/>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98465" name="Text Box 161"/>
          <p:cNvSpPr txBox="1">
            <a:spLocks noChangeArrowheads="1"/>
          </p:cNvSpPr>
          <p:nvPr/>
        </p:nvSpPr>
        <p:spPr bwMode="auto">
          <a:xfrm>
            <a:off x="2311400" y="325438"/>
            <a:ext cx="75842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98473" name="Text Box 169"/>
          <p:cNvSpPr txBox="1">
            <a:spLocks noChangeArrowheads="1"/>
          </p:cNvSpPr>
          <p:nvPr/>
        </p:nvSpPr>
        <p:spPr bwMode="auto">
          <a:xfrm>
            <a:off x="4216929" y="1317626"/>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98478" name="Text Box 174"/>
          <p:cNvSpPr txBox="1">
            <a:spLocks noChangeArrowheads="1"/>
          </p:cNvSpPr>
          <p:nvPr/>
        </p:nvSpPr>
        <p:spPr bwMode="auto">
          <a:xfrm>
            <a:off x="4256486" y="2047876"/>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98481" name="Text Box 177"/>
          <p:cNvSpPr txBox="1">
            <a:spLocks noChangeArrowheads="1"/>
          </p:cNvSpPr>
          <p:nvPr/>
        </p:nvSpPr>
        <p:spPr bwMode="auto">
          <a:xfrm>
            <a:off x="2333758" y="2051051"/>
            <a:ext cx="758428"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98489" name="Text Box 185"/>
          <p:cNvSpPr txBox="1">
            <a:spLocks noChangeArrowheads="1"/>
          </p:cNvSpPr>
          <p:nvPr/>
        </p:nvSpPr>
        <p:spPr bwMode="auto">
          <a:xfrm>
            <a:off x="4239288" y="3043239"/>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98494" name="Text Box 190"/>
          <p:cNvSpPr txBox="1">
            <a:spLocks noChangeArrowheads="1"/>
          </p:cNvSpPr>
          <p:nvPr/>
        </p:nvSpPr>
        <p:spPr bwMode="auto">
          <a:xfrm>
            <a:off x="4258204" y="3817939"/>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98497" name="Text Box 193"/>
          <p:cNvSpPr txBox="1">
            <a:spLocks noChangeArrowheads="1"/>
          </p:cNvSpPr>
          <p:nvPr/>
        </p:nvSpPr>
        <p:spPr bwMode="auto">
          <a:xfrm>
            <a:off x="2335477" y="3821114"/>
            <a:ext cx="75842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98508" name="Text Box 204"/>
          <p:cNvSpPr txBox="1">
            <a:spLocks noChangeArrowheads="1"/>
          </p:cNvSpPr>
          <p:nvPr/>
        </p:nvSpPr>
        <p:spPr bwMode="auto">
          <a:xfrm>
            <a:off x="4241006" y="4813301"/>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98333" name="Text Box 29"/>
          <p:cNvSpPr txBox="1">
            <a:spLocks noChangeArrowheads="1"/>
          </p:cNvSpPr>
          <p:nvPr/>
        </p:nvSpPr>
        <p:spPr bwMode="auto">
          <a:xfrm>
            <a:off x="1902090" y="323851"/>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98340" name="Text Box 36"/>
          <p:cNvSpPr txBox="1">
            <a:spLocks noChangeArrowheads="1"/>
          </p:cNvSpPr>
          <p:nvPr/>
        </p:nvSpPr>
        <p:spPr bwMode="auto">
          <a:xfrm>
            <a:off x="-89429" y="334964"/>
            <a:ext cx="75842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98348" name="Text Box 44"/>
          <p:cNvSpPr txBox="1">
            <a:spLocks noChangeArrowheads="1"/>
          </p:cNvSpPr>
          <p:nvPr/>
        </p:nvSpPr>
        <p:spPr bwMode="auto">
          <a:xfrm>
            <a:off x="1876294" y="1319214"/>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98353" name="Text Box 49"/>
          <p:cNvSpPr txBox="1">
            <a:spLocks noChangeArrowheads="1"/>
          </p:cNvSpPr>
          <p:nvPr/>
        </p:nvSpPr>
        <p:spPr bwMode="auto">
          <a:xfrm>
            <a:off x="1924448" y="2049464"/>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98356" name="Text Box 52"/>
          <p:cNvSpPr txBox="1">
            <a:spLocks noChangeArrowheads="1"/>
          </p:cNvSpPr>
          <p:nvPr/>
        </p:nvSpPr>
        <p:spPr bwMode="auto">
          <a:xfrm>
            <a:off x="-67073" y="2060576"/>
            <a:ext cx="75842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98367" name="Text Box 63"/>
          <p:cNvSpPr txBox="1">
            <a:spLocks noChangeArrowheads="1"/>
          </p:cNvSpPr>
          <p:nvPr/>
        </p:nvSpPr>
        <p:spPr bwMode="auto">
          <a:xfrm>
            <a:off x="1898650" y="3036889"/>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98373" name="Text Box 69"/>
          <p:cNvSpPr txBox="1">
            <a:spLocks noChangeArrowheads="1"/>
          </p:cNvSpPr>
          <p:nvPr/>
        </p:nvSpPr>
        <p:spPr bwMode="auto">
          <a:xfrm>
            <a:off x="1926167" y="3819525"/>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98376" name="Text Box 72"/>
          <p:cNvSpPr txBox="1">
            <a:spLocks noChangeArrowheads="1"/>
          </p:cNvSpPr>
          <p:nvPr/>
        </p:nvSpPr>
        <p:spPr bwMode="auto">
          <a:xfrm>
            <a:off x="-65352" y="3830639"/>
            <a:ext cx="75842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98387" name="Text Box 83"/>
          <p:cNvSpPr txBox="1">
            <a:spLocks noChangeArrowheads="1"/>
          </p:cNvSpPr>
          <p:nvPr/>
        </p:nvSpPr>
        <p:spPr bwMode="auto">
          <a:xfrm>
            <a:off x="1900371" y="4814889"/>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98334" name="Text Box 30"/>
          <p:cNvSpPr txBox="1">
            <a:spLocks noChangeArrowheads="1"/>
          </p:cNvSpPr>
          <p:nvPr/>
        </p:nvSpPr>
        <p:spPr bwMode="auto">
          <a:xfrm>
            <a:off x="490141" y="5730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98359" name="Text Box 55"/>
          <p:cNvSpPr txBox="1">
            <a:spLocks noChangeArrowheads="1"/>
          </p:cNvSpPr>
          <p:nvPr/>
        </p:nvSpPr>
        <p:spPr bwMode="auto">
          <a:xfrm>
            <a:off x="933847" y="22415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98338" name="Text Box 34"/>
          <p:cNvSpPr txBox="1">
            <a:spLocks noChangeArrowheads="1"/>
          </p:cNvSpPr>
          <p:nvPr/>
        </p:nvSpPr>
        <p:spPr bwMode="auto">
          <a:xfrm>
            <a:off x="663839" y="8890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98362" name="Text Box 58"/>
          <p:cNvSpPr txBox="1">
            <a:spLocks noChangeArrowheads="1"/>
          </p:cNvSpPr>
          <p:nvPr/>
        </p:nvSpPr>
        <p:spPr bwMode="auto">
          <a:xfrm>
            <a:off x="920089" y="25161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98342" name="Oval 38"/>
          <p:cNvSpPr>
            <a:spLocks noChangeArrowheads="1"/>
          </p:cNvSpPr>
          <p:nvPr/>
        </p:nvSpPr>
        <p:spPr bwMode="auto">
          <a:xfrm>
            <a:off x="627724" y="763589"/>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357" name="Oval 53"/>
          <p:cNvSpPr>
            <a:spLocks noChangeArrowheads="1"/>
          </p:cNvSpPr>
          <p:nvPr/>
        </p:nvSpPr>
        <p:spPr bwMode="auto">
          <a:xfrm>
            <a:off x="650081" y="2489201"/>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341" name="Freeform 37"/>
          <p:cNvSpPr>
            <a:spLocks/>
          </p:cNvSpPr>
          <p:nvPr/>
        </p:nvSpPr>
        <p:spPr bwMode="auto">
          <a:xfrm flipH="1">
            <a:off x="534856" y="881063"/>
            <a:ext cx="304403" cy="207962"/>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98329" name="Oval 25"/>
          <p:cNvSpPr>
            <a:spLocks noChangeArrowheads="1"/>
          </p:cNvSpPr>
          <p:nvPr/>
        </p:nvSpPr>
        <p:spPr bwMode="auto">
          <a:xfrm>
            <a:off x="847858" y="433389"/>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330" name="Rectangle 26"/>
          <p:cNvSpPr>
            <a:spLocks noChangeArrowheads="1"/>
          </p:cNvSpPr>
          <p:nvPr/>
        </p:nvSpPr>
        <p:spPr bwMode="auto">
          <a:xfrm>
            <a:off x="295805" y="354013"/>
            <a:ext cx="1509977" cy="1239837"/>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98331" name="Oval 27"/>
          <p:cNvSpPr>
            <a:spLocks noChangeArrowheads="1"/>
          </p:cNvSpPr>
          <p:nvPr/>
        </p:nvSpPr>
        <p:spPr bwMode="auto">
          <a:xfrm>
            <a:off x="421349" y="433389"/>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332" name="Line 28"/>
          <p:cNvSpPr>
            <a:spLocks noChangeShapeType="1"/>
          </p:cNvSpPr>
          <p:nvPr/>
        </p:nvSpPr>
        <p:spPr bwMode="auto">
          <a:xfrm flipV="1">
            <a:off x="1657880" y="657225"/>
            <a:ext cx="342239"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336" name="Rectangle 32"/>
          <p:cNvSpPr>
            <a:spLocks/>
          </p:cNvSpPr>
          <p:nvPr/>
        </p:nvSpPr>
        <p:spPr bwMode="auto">
          <a:xfrm>
            <a:off x="344224" y="17463"/>
            <a:ext cx="2307960" cy="301621"/>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AU" sz="1200" b="1">
                <a:solidFill>
                  <a:srgbClr val="FF0000"/>
                </a:solidFill>
                <a:latin typeface="Arial Narrow" charset="0"/>
                <a:cs typeface="Arial" charset="0"/>
                <a:sym typeface="Arial" charset="0"/>
              </a:rPr>
              <a:t>Some A is not B</a:t>
            </a:r>
            <a:r>
              <a:rPr lang="en-US" sz="1200" b="1">
                <a:solidFill>
                  <a:srgbClr val="FF0000"/>
                </a:solidFill>
                <a:latin typeface="Arial Narrow" charset="0"/>
                <a:cs typeface="Arial" charset="0"/>
                <a:sym typeface="Arial" charset="0"/>
              </a:rPr>
              <a:t> </a:t>
            </a:r>
          </a:p>
          <a:p>
            <a:pPr defTabSz="787400" eaLnBrk="1" hangingPunct="1">
              <a:lnSpc>
                <a:spcPct val="80000"/>
              </a:lnSpc>
              <a:buClr>
                <a:srgbClr val="0033CC"/>
              </a:buClr>
              <a:buSzPct val="75000"/>
              <a:buFont typeface="Wingdings" charset="0"/>
              <a:buNone/>
            </a:pPr>
            <a:r>
              <a:rPr lang="en-US" sz="1200">
                <a:solidFill>
                  <a:srgbClr val="FF0000"/>
                </a:solidFill>
                <a:latin typeface="Arial Narrow" charset="0"/>
                <a:cs typeface="Arial" charset="0"/>
                <a:sym typeface="Arial" charset="0"/>
              </a:rPr>
              <a:t>= Something is A &amp; not B</a:t>
            </a:r>
          </a:p>
        </p:txBody>
      </p:sp>
      <p:sp>
        <p:nvSpPr>
          <p:cNvPr id="98339" name="Line 35"/>
          <p:cNvSpPr>
            <a:spLocks noChangeShapeType="1"/>
          </p:cNvSpPr>
          <p:nvPr/>
        </p:nvSpPr>
        <p:spPr bwMode="auto">
          <a:xfrm>
            <a:off x="70512" y="674688"/>
            <a:ext cx="352557"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335" name="Text Box 31"/>
          <p:cNvSpPr txBox="1">
            <a:spLocks noChangeArrowheads="1"/>
          </p:cNvSpPr>
          <p:nvPr/>
        </p:nvSpPr>
        <p:spPr bwMode="auto">
          <a:xfrm>
            <a:off x="911489" y="51593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98337" name="Text Box 33"/>
          <p:cNvSpPr txBox="1">
            <a:spLocks noChangeArrowheads="1"/>
          </p:cNvSpPr>
          <p:nvPr/>
        </p:nvSpPr>
        <p:spPr bwMode="auto">
          <a:xfrm>
            <a:off x="1315641" y="5810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98343" name="Text Box 39"/>
          <p:cNvSpPr txBox="1">
            <a:spLocks noChangeArrowheads="1"/>
          </p:cNvSpPr>
          <p:nvPr/>
        </p:nvSpPr>
        <p:spPr bwMode="auto">
          <a:xfrm>
            <a:off x="897731" y="7905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98344" name="Text Box 40"/>
          <p:cNvSpPr txBox="1">
            <a:spLocks noChangeArrowheads="1"/>
          </p:cNvSpPr>
          <p:nvPr/>
        </p:nvSpPr>
        <p:spPr bwMode="auto">
          <a:xfrm>
            <a:off x="1141941" y="9017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98345" name="Text Box 41"/>
          <p:cNvSpPr txBox="1">
            <a:spLocks noChangeArrowheads="1"/>
          </p:cNvSpPr>
          <p:nvPr/>
        </p:nvSpPr>
        <p:spPr bwMode="auto">
          <a:xfrm>
            <a:off x="911489" y="11747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98346" name="Text Box 42"/>
          <p:cNvSpPr txBox="1">
            <a:spLocks noChangeArrowheads="1"/>
          </p:cNvSpPr>
          <p:nvPr/>
        </p:nvSpPr>
        <p:spPr bwMode="auto">
          <a:xfrm>
            <a:off x="290645" y="13239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98347" name="Line 43"/>
          <p:cNvSpPr>
            <a:spLocks noChangeShapeType="1"/>
          </p:cNvSpPr>
          <p:nvPr/>
        </p:nvSpPr>
        <p:spPr bwMode="auto">
          <a:xfrm>
            <a:off x="1401631" y="1304926"/>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349" name="Oval 45"/>
          <p:cNvSpPr>
            <a:spLocks noChangeArrowheads="1"/>
          </p:cNvSpPr>
          <p:nvPr/>
        </p:nvSpPr>
        <p:spPr bwMode="auto">
          <a:xfrm>
            <a:off x="870215" y="2159001"/>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350" name="Rectangle 46"/>
          <p:cNvSpPr>
            <a:spLocks noChangeArrowheads="1"/>
          </p:cNvSpPr>
          <p:nvPr/>
        </p:nvSpPr>
        <p:spPr bwMode="auto">
          <a:xfrm>
            <a:off x="318163" y="2081214"/>
            <a:ext cx="1509977" cy="1239837"/>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98351" name="Oval 47"/>
          <p:cNvSpPr>
            <a:spLocks noChangeArrowheads="1"/>
          </p:cNvSpPr>
          <p:nvPr/>
        </p:nvSpPr>
        <p:spPr bwMode="auto">
          <a:xfrm>
            <a:off x="443706" y="2159001"/>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352" name="Line 48"/>
          <p:cNvSpPr>
            <a:spLocks noChangeShapeType="1"/>
          </p:cNvSpPr>
          <p:nvPr/>
        </p:nvSpPr>
        <p:spPr bwMode="auto">
          <a:xfrm flipV="1">
            <a:off x="1680237" y="2382838"/>
            <a:ext cx="342238"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354" name="Rectangle 50"/>
          <p:cNvSpPr>
            <a:spLocks/>
          </p:cNvSpPr>
          <p:nvPr/>
        </p:nvSpPr>
        <p:spPr bwMode="auto">
          <a:xfrm>
            <a:off x="357982" y="1744663"/>
            <a:ext cx="1972602" cy="449354"/>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AU" sz="1200" b="1">
                <a:solidFill>
                  <a:srgbClr val="FF0000"/>
                </a:solidFill>
                <a:latin typeface="Arial Narrow" charset="0"/>
                <a:cs typeface="Arial" charset="0"/>
                <a:sym typeface="Arial" charset="0"/>
              </a:rPr>
              <a:t>Some B is not A</a:t>
            </a:r>
          </a:p>
          <a:p>
            <a:pPr defTabSz="787400" eaLnBrk="1" hangingPunct="1">
              <a:lnSpc>
                <a:spcPct val="80000"/>
              </a:lnSpc>
              <a:buClr>
                <a:srgbClr val="0033CC"/>
              </a:buClr>
              <a:buSzPct val="75000"/>
              <a:buFont typeface="Wingdings" charset="0"/>
              <a:buNone/>
            </a:pPr>
            <a:r>
              <a:rPr lang="en-AU" sz="1200">
                <a:solidFill>
                  <a:srgbClr val="FF0000"/>
                </a:solidFill>
                <a:latin typeface="Arial Narrow" charset="0"/>
                <a:cs typeface="Arial" charset="0"/>
                <a:sym typeface="Arial" charset="0"/>
              </a:rPr>
              <a:t>=</a:t>
            </a:r>
            <a:r>
              <a:rPr lang="en-US" sz="1200">
                <a:solidFill>
                  <a:srgbClr val="FF0000"/>
                </a:solidFill>
                <a:latin typeface="Arial Narrow" charset="0"/>
                <a:cs typeface="Arial" charset="0"/>
                <a:sym typeface="Arial" charset="0"/>
              </a:rPr>
              <a:t> Something is B &amp; not A</a:t>
            </a:r>
          </a:p>
          <a:p>
            <a:pPr defTabSz="787400" eaLnBrk="1" hangingPunct="1">
              <a:lnSpc>
                <a:spcPct val="80000"/>
              </a:lnSpc>
              <a:buClr>
                <a:srgbClr val="0033CC"/>
              </a:buClr>
              <a:buSzPct val="75000"/>
              <a:buFont typeface="Wingdings" charset="0"/>
              <a:buNone/>
            </a:pPr>
            <a:endParaRPr lang="en-US" sz="1200">
              <a:solidFill>
                <a:srgbClr val="FF0000"/>
              </a:solidFill>
              <a:latin typeface="Arial Narrow" charset="0"/>
              <a:cs typeface="Arial" charset="0"/>
              <a:sym typeface="Arial" charset="0"/>
            </a:endParaRPr>
          </a:p>
        </p:txBody>
      </p:sp>
      <p:sp>
        <p:nvSpPr>
          <p:cNvPr id="98355" name="Line 51"/>
          <p:cNvSpPr>
            <a:spLocks noChangeShapeType="1"/>
          </p:cNvSpPr>
          <p:nvPr/>
        </p:nvSpPr>
        <p:spPr bwMode="auto">
          <a:xfrm>
            <a:off x="92869" y="2400300"/>
            <a:ext cx="352558"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358" name="Text Box 54"/>
          <p:cNvSpPr txBox="1">
            <a:spLocks noChangeArrowheads="1"/>
          </p:cNvSpPr>
          <p:nvPr/>
        </p:nvSpPr>
        <p:spPr bwMode="auto">
          <a:xfrm>
            <a:off x="512498" y="22987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98360" name="Text Box 56"/>
          <p:cNvSpPr txBox="1">
            <a:spLocks noChangeArrowheads="1"/>
          </p:cNvSpPr>
          <p:nvPr/>
        </p:nvSpPr>
        <p:spPr bwMode="auto">
          <a:xfrm>
            <a:off x="1337998" y="230663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98361" name="Text Box 57"/>
          <p:cNvSpPr txBox="1">
            <a:spLocks noChangeArrowheads="1"/>
          </p:cNvSpPr>
          <p:nvPr/>
        </p:nvSpPr>
        <p:spPr bwMode="auto">
          <a:xfrm>
            <a:off x="686197" y="26146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98363" name="Text Box 59"/>
          <p:cNvSpPr txBox="1">
            <a:spLocks noChangeArrowheads="1"/>
          </p:cNvSpPr>
          <p:nvPr/>
        </p:nvSpPr>
        <p:spPr bwMode="auto">
          <a:xfrm>
            <a:off x="1164299" y="26273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98364" name="Text Box 60"/>
          <p:cNvSpPr txBox="1">
            <a:spLocks noChangeArrowheads="1"/>
          </p:cNvSpPr>
          <p:nvPr/>
        </p:nvSpPr>
        <p:spPr bwMode="auto">
          <a:xfrm>
            <a:off x="933847" y="29003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98365" name="Text Box 61"/>
          <p:cNvSpPr txBox="1">
            <a:spLocks noChangeArrowheads="1"/>
          </p:cNvSpPr>
          <p:nvPr/>
        </p:nvSpPr>
        <p:spPr bwMode="auto">
          <a:xfrm>
            <a:off x="313002" y="30876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98366" name="Line 62"/>
          <p:cNvSpPr>
            <a:spLocks noChangeShapeType="1"/>
          </p:cNvSpPr>
          <p:nvPr/>
        </p:nvSpPr>
        <p:spPr bwMode="auto">
          <a:xfrm>
            <a:off x="1423987" y="3030539"/>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369" name="Oval 65"/>
          <p:cNvSpPr>
            <a:spLocks noChangeArrowheads="1"/>
          </p:cNvSpPr>
          <p:nvPr/>
        </p:nvSpPr>
        <p:spPr bwMode="auto">
          <a:xfrm>
            <a:off x="871935" y="3929064"/>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370" name="Rectangle 66"/>
          <p:cNvSpPr>
            <a:spLocks noChangeArrowheads="1"/>
          </p:cNvSpPr>
          <p:nvPr/>
        </p:nvSpPr>
        <p:spPr bwMode="auto">
          <a:xfrm>
            <a:off x="319882" y="3851275"/>
            <a:ext cx="1509977" cy="1239838"/>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98371" name="Oval 67"/>
          <p:cNvSpPr>
            <a:spLocks noChangeArrowheads="1"/>
          </p:cNvSpPr>
          <p:nvPr/>
        </p:nvSpPr>
        <p:spPr bwMode="auto">
          <a:xfrm>
            <a:off x="445427" y="3929064"/>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372" name="Line 68"/>
          <p:cNvSpPr>
            <a:spLocks noChangeShapeType="1"/>
          </p:cNvSpPr>
          <p:nvPr/>
        </p:nvSpPr>
        <p:spPr bwMode="auto">
          <a:xfrm flipV="1">
            <a:off x="1681957" y="4152900"/>
            <a:ext cx="342239"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374" name="Rectangle 70"/>
          <p:cNvSpPr>
            <a:spLocks/>
          </p:cNvSpPr>
          <p:nvPr/>
        </p:nvSpPr>
        <p:spPr bwMode="auto">
          <a:xfrm>
            <a:off x="368300" y="3505200"/>
            <a:ext cx="1914129" cy="301621"/>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AU" sz="1200" b="1">
                <a:solidFill>
                  <a:srgbClr val="FF0000"/>
                </a:solidFill>
                <a:latin typeface="Arial Narrow" charset="0"/>
                <a:cs typeface="Arial" charset="0"/>
                <a:sym typeface="Arial" charset="0"/>
              </a:rPr>
              <a:t>Some B is A</a:t>
            </a:r>
            <a:endParaRPr lang="en-US" sz="1200" b="1">
              <a:solidFill>
                <a:srgbClr val="FF0000"/>
              </a:solidFill>
              <a:latin typeface="Arial Narrow" charset="0"/>
              <a:cs typeface="Arial" charset="0"/>
              <a:sym typeface="Arial" charset="0"/>
            </a:endParaRPr>
          </a:p>
          <a:p>
            <a:pPr defTabSz="787400" eaLnBrk="1" hangingPunct="1">
              <a:lnSpc>
                <a:spcPct val="80000"/>
              </a:lnSpc>
              <a:buClr>
                <a:srgbClr val="0033CC"/>
              </a:buClr>
              <a:buSzPct val="75000"/>
              <a:buFont typeface="Wingdings" charset="0"/>
              <a:buNone/>
            </a:pPr>
            <a:r>
              <a:rPr lang="en-US" sz="1200">
                <a:solidFill>
                  <a:srgbClr val="FF0000"/>
                </a:solidFill>
                <a:latin typeface="Arial Narrow" charset="0"/>
                <a:cs typeface="Arial" charset="0"/>
                <a:sym typeface="Arial" charset="0"/>
              </a:rPr>
              <a:t>= Something is B &amp; A</a:t>
            </a:r>
          </a:p>
        </p:txBody>
      </p:sp>
      <p:sp>
        <p:nvSpPr>
          <p:cNvPr id="98375" name="Line 71"/>
          <p:cNvSpPr>
            <a:spLocks noChangeShapeType="1"/>
          </p:cNvSpPr>
          <p:nvPr/>
        </p:nvSpPr>
        <p:spPr bwMode="auto">
          <a:xfrm>
            <a:off x="94590" y="4170363"/>
            <a:ext cx="352557"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377" name="Oval 73"/>
          <p:cNvSpPr>
            <a:spLocks noChangeArrowheads="1"/>
          </p:cNvSpPr>
          <p:nvPr/>
        </p:nvSpPr>
        <p:spPr bwMode="auto">
          <a:xfrm>
            <a:off x="651802" y="4259264"/>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378" name="Text Box 74"/>
          <p:cNvSpPr txBox="1">
            <a:spLocks noChangeArrowheads="1"/>
          </p:cNvSpPr>
          <p:nvPr/>
        </p:nvSpPr>
        <p:spPr bwMode="auto">
          <a:xfrm>
            <a:off x="514218" y="40687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98379" name="Text Box 75"/>
          <p:cNvSpPr txBox="1">
            <a:spLocks noChangeArrowheads="1"/>
          </p:cNvSpPr>
          <p:nvPr/>
        </p:nvSpPr>
        <p:spPr bwMode="auto">
          <a:xfrm>
            <a:off x="935566" y="40116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98380" name="Text Box 76"/>
          <p:cNvSpPr txBox="1">
            <a:spLocks noChangeArrowheads="1"/>
          </p:cNvSpPr>
          <p:nvPr/>
        </p:nvSpPr>
        <p:spPr bwMode="auto">
          <a:xfrm>
            <a:off x="1339718" y="40767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98381" name="Text Box 77"/>
          <p:cNvSpPr txBox="1">
            <a:spLocks noChangeArrowheads="1"/>
          </p:cNvSpPr>
          <p:nvPr/>
        </p:nvSpPr>
        <p:spPr bwMode="auto">
          <a:xfrm>
            <a:off x="687916" y="43846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98382" name="Text Box 78"/>
          <p:cNvSpPr txBox="1">
            <a:spLocks noChangeArrowheads="1"/>
          </p:cNvSpPr>
          <p:nvPr/>
        </p:nvSpPr>
        <p:spPr bwMode="auto">
          <a:xfrm>
            <a:off x="921808" y="42862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98383" name="Text Box 79"/>
          <p:cNvSpPr txBox="1">
            <a:spLocks noChangeArrowheads="1"/>
          </p:cNvSpPr>
          <p:nvPr/>
        </p:nvSpPr>
        <p:spPr bwMode="auto">
          <a:xfrm>
            <a:off x="1166019" y="43973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98384" name="Text Box 80"/>
          <p:cNvSpPr txBox="1">
            <a:spLocks noChangeArrowheads="1"/>
          </p:cNvSpPr>
          <p:nvPr/>
        </p:nvSpPr>
        <p:spPr bwMode="auto">
          <a:xfrm>
            <a:off x="935566" y="46704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98385" name="Text Box 81"/>
          <p:cNvSpPr txBox="1">
            <a:spLocks noChangeArrowheads="1"/>
          </p:cNvSpPr>
          <p:nvPr/>
        </p:nvSpPr>
        <p:spPr bwMode="auto">
          <a:xfrm>
            <a:off x="314722" y="48577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98386" name="Line 82"/>
          <p:cNvSpPr>
            <a:spLocks noChangeShapeType="1"/>
          </p:cNvSpPr>
          <p:nvPr/>
        </p:nvSpPr>
        <p:spPr bwMode="auto">
          <a:xfrm>
            <a:off x="1425708" y="4800601"/>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450" name="Text Box 146"/>
          <p:cNvSpPr txBox="1">
            <a:spLocks noChangeArrowheads="1"/>
          </p:cNvSpPr>
          <p:nvPr/>
        </p:nvSpPr>
        <p:spPr bwMode="auto">
          <a:xfrm>
            <a:off x="2890970" y="5715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98451" name="Text Box 147"/>
          <p:cNvSpPr txBox="1">
            <a:spLocks noChangeArrowheads="1"/>
          </p:cNvSpPr>
          <p:nvPr/>
        </p:nvSpPr>
        <p:spPr bwMode="auto">
          <a:xfrm>
            <a:off x="3334676" y="22399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98452" name="Text Box 148"/>
          <p:cNvSpPr txBox="1">
            <a:spLocks noChangeArrowheads="1"/>
          </p:cNvSpPr>
          <p:nvPr/>
        </p:nvSpPr>
        <p:spPr bwMode="auto">
          <a:xfrm>
            <a:off x="3064669" y="8874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98453" name="Text Box 149"/>
          <p:cNvSpPr txBox="1">
            <a:spLocks noChangeArrowheads="1"/>
          </p:cNvSpPr>
          <p:nvPr/>
        </p:nvSpPr>
        <p:spPr bwMode="auto">
          <a:xfrm>
            <a:off x="3320918" y="25146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98454" name="Oval 150"/>
          <p:cNvSpPr>
            <a:spLocks noChangeArrowheads="1"/>
          </p:cNvSpPr>
          <p:nvPr/>
        </p:nvSpPr>
        <p:spPr bwMode="auto">
          <a:xfrm>
            <a:off x="3028554" y="762001"/>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455" name="Oval 151"/>
          <p:cNvSpPr>
            <a:spLocks noChangeArrowheads="1"/>
          </p:cNvSpPr>
          <p:nvPr/>
        </p:nvSpPr>
        <p:spPr bwMode="auto">
          <a:xfrm>
            <a:off x="3050910" y="2487614"/>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458" name="Oval 154"/>
          <p:cNvSpPr>
            <a:spLocks noChangeArrowheads="1"/>
          </p:cNvSpPr>
          <p:nvPr/>
        </p:nvSpPr>
        <p:spPr bwMode="auto">
          <a:xfrm>
            <a:off x="3248687" y="431801"/>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459" name="Rectangle 155"/>
          <p:cNvSpPr>
            <a:spLocks noChangeArrowheads="1"/>
          </p:cNvSpPr>
          <p:nvPr/>
        </p:nvSpPr>
        <p:spPr bwMode="auto">
          <a:xfrm>
            <a:off x="2696634" y="352425"/>
            <a:ext cx="1509977" cy="1239838"/>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98460" name="Oval 156"/>
          <p:cNvSpPr>
            <a:spLocks noChangeArrowheads="1"/>
          </p:cNvSpPr>
          <p:nvPr/>
        </p:nvSpPr>
        <p:spPr bwMode="auto">
          <a:xfrm>
            <a:off x="2822179" y="431801"/>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461" name="Line 157"/>
          <p:cNvSpPr>
            <a:spLocks noChangeShapeType="1"/>
          </p:cNvSpPr>
          <p:nvPr/>
        </p:nvSpPr>
        <p:spPr bwMode="auto">
          <a:xfrm flipV="1">
            <a:off x="4058709" y="655638"/>
            <a:ext cx="342239"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463" name="Rectangle 159"/>
          <p:cNvSpPr>
            <a:spLocks/>
          </p:cNvSpPr>
          <p:nvPr/>
        </p:nvSpPr>
        <p:spPr bwMode="auto">
          <a:xfrm>
            <a:off x="2718594" y="17463"/>
            <a:ext cx="1709473" cy="301621"/>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AU" sz="1200" b="1">
                <a:solidFill>
                  <a:srgbClr val="CC0099"/>
                </a:solidFill>
                <a:latin typeface="Arial Narrow" charset="0"/>
                <a:cs typeface="Arial" charset="0"/>
                <a:sym typeface="Arial" charset="0"/>
              </a:rPr>
              <a:t>Some A is B &amp; C</a:t>
            </a:r>
          </a:p>
          <a:p>
            <a:pPr defTabSz="787400" eaLnBrk="1" hangingPunct="1">
              <a:lnSpc>
                <a:spcPct val="80000"/>
              </a:lnSpc>
              <a:buClr>
                <a:srgbClr val="0033CC"/>
              </a:buClr>
              <a:buSzPct val="75000"/>
              <a:buFont typeface="Wingdings" charset="0"/>
              <a:buNone/>
            </a:pPr>
            <a:r>
              <a:rPr lang="en-US" sz="1200">
                <a:solidFill>
                  <a:srgbClr val="CC0099"/>
                </a:solidFill>
                <a:latin typeface="Arial Narrow" charset="0"/>
                <a:cs typeface="Arial" charset="0"/>
                <a:sym typeface="Arial" charset="0"/>
              </a:rPr>
              <a:t>= Something is A &amp; B &amp; C</a:t>
            </a:r>
          </a:p>
        </p:txBody>
      </p:sp>
      <p:sp>
        <p:nvSpPr>
          <p:cNvPr id="98464" name="Line 160"/>
          <p:cNvSpPr>
            <a:spLocks noChangeShapeType="1"/>
          </p:cNvSpPr>
          <p:nvPr/>
        </p:nvSpPr>
        <p:spPr bwMode="auto">
          <a:xfrm>
            <a:off x="2471342" y="673100"/>
            <a:ext cx="352557"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466" name="Text Box 162"/>
          <p:cNvSpPr txBox="1">
            <a:spLocks noChangeArrowheads="1"/>
          </p:cNvSpPr>
          <p:nvPr/>
        </p:nvSpPr>
        <p:spPr bwMode="auto">
          <a:xfrm>
            <a:off x="3312319" y="5143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98467" name="Text Box 163"/>
          <p:cNvSpPr txBox="1">
            <a:spLocks noChangeArrowheads="1"/>
          </p:cNvSpPr>
          <p:nvPr/>
        </p:nvSpPr>
        <p:spPr bwMode="auto">
          <a:xfrm>
            <a:off x="3716470" y="57943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98468" name="Text Box 164"/>
          <p:cNvSpPr txBox="1">
            <a:spLocks noChangeArrowheads="1"/>
          </p:cNvSpPr>
          <p:nvPr/>
        </p:nvSpPr>
        <p:spPr bwMode="auto">
          <a:xfrm>
            <a:off x="3298560" y="7889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98469" name="Text Box 165"/>
          <p:cNvSpPr txBox="1">
            <a:spLocks noChangeArrowheads="1"/>
          </p:cNvSpPr>
          <p:nvPr/>
        </p:nvSpPr>
        <p:spPr bwMode="auto">
          <a:xfrm>
            <a:off x="3542771" y="9001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98470" name="Text Box 166"/>
          <p:cNvSpPr txBox="1">
            <a:spLocks noChangeArrowheads="1"/>
          </p:cNvSpPr>
          <p:nvPr/>
        </p:nvSpPr>
        <p:spPr bwMode="auto">
          <a:xfrm>
            <a:off x="3312319" y="11731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98471" name="Text Box 167"/>
          <p:cNvSpPr txBox="1">
            <a:spLocks noChangeArrowheads="1"/>
          </p:cNvSpPr>
          <p:nvPr/>
        </p:nvSpPr>
        <p:spPr bwMode="auto">
          <a:xfrm>
            <a:off x="2691474" y="13223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98472" name="Line 168"/>
          <p:cNvSpPr>
            <a:spLocks noChangeShapeType="1"/>
          </p:cNvSpPr>
          <p:nvPr/>
        </p:nvSpPr>
        <p:spPr bwMode="auto">
          <a:xfrm>
            <a:off x="3802460" y="1303339"/>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474" name="Oval 170"/>
          <p:cNvSpPr>
            <a:spLocks noChangeArrowheads="1"/>
          </p:cNvSpPr>
          <p:nvPr/>
        </p:nvSpPr>
        <p:spPr bwMode="auto">
          <a:xfrm>
            <a:off x="3271044" y="2157414"/>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475" name="Rectangle 171"/>
          <p:cNvSpPr>
            <a:spLocks noChangeArrowheads="1"/>
          </p:cNvSpPr>
          <p:nvPr/>
        </p:nvSpPr>
        <p:spPr bwMode="auto">
          <a:xfrm>
            <a:off x="2718992" y="2079625"/>
            <a:ext cx="1509977" cy="1239838"/>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98476" name="Oval 172"/>
          <p:cNvSpPr>
            <a:spLocks noChangeArrowheads="1"/>
          </p:cNvSpPr>
          <p:nvPr/>
        </p:nvSpPr>
        <p:spPr bwMode="auto">
          <a:xfrm>
            <a:off x="2844535" y="2157414"/>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477" name="Line 173"/>
          <p:cNvSpPr>
            <a:spLocks noChangeShapeType="1"/>
          </p:cNvSpPr>
          <p:nvPr/>
        </p:nvSpPr>
        <p:spPr bwMode="auto">
          <a:xfrm flipV="1">
            <a:off x="4081066" y="2381250"/>
            <a:ext cx="342238"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479" name="Rectangle 175"/>
          <p:cNvSpPr>
            <a:spLocks/>
          </p:cNvSpPr>
          <p:nvPr/>
        </p:nvSpPr>
        <p:spPr bwMode="auto">
          <a:xfrm>
            <a:off x="2735792" y="1744663"/>
            <a:ext cx="1926167" cy="301621"/>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AU" sz="1200" b="1">
                <a:solidFill>
                  <a:srgbClr val="CC0099"/>
                </a:solidFill>
                <a:latin typeface="Arial Narrow" charset="0"/>
                <a:cs typeface="Arial" charset="0"/>
                <a:sym typeface="Arial" charset="0"/>
              </a:rPr>
              <a:t>Some A is B but not C</a:t>
            </a:r>
            <a:endParaRPr lang="en-US" sz="1200" b="1">
              <a:solidFill>
                <a:srgbClr val="CC0099"/>
              </a:solidFill>
              <a:latin typeface="Arial Narrow" charset="0"/>
              <a:cs typeface="Arial" charset="0"/>
              <a:sym typeface="Arial" charset="0"/>
            </a:endParaRPr>
          </a:p>
          <a:p>
            <a:pPr defTabSz="787400" eaLnBrk="1" hangingPunct="1">
              <a:lnSpc>
                <a:spcPct val="80000"/>
              </a:lnSpc>
              <a:buClr>
                <a:srgbClr val="0033CC"/>
              </a:buClr>
              <a:buSzPct val="75000"/>
              <a:buFont typeface="Wingdings" charset="0"/>
              <a:buNone/>
            </a:pPr>
            <a:r>
              <a:rPr lang="en-US" sz="1200">
                <a:solidFill>
                  <a:srgbClr val="CC0099"/>
                </a:solidFill>
                <a:latin typeface="Arial Narrow" charset="0"/>
                <a:cs typeface="Arial" charset="0"/>
                <a:sym typeface="Arial" charset="0"/>
              </a:rPr>
              <a:t>= Something is A &amp; B &amp; not C</a:t>
            </a:r>
          </a:p>
        </p:txBody>
      </p:sp>
      <p:sp>
        <p:nvSpPr>
          <p:cNvPr id="98480" name="Line 176"/>
          <p:cNvSpPr>
            <a:spLocks noChangeShapeType="1"/>
          </p:cNvSpPr>
          <p:nvPr/>
        </p:nvSpPr>
        <p:spPr bwMode="auto">
          <a:xfrm>
            <a:off x="2493698" y="2398713"/>
            <a:ext cx="352558"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482" name="Text Box 178"/>
          <p:cNvSpPr txBox="1">
            <a:spLocks noChangeArrowheads="1"/>
          </p:cNvSpPr>
          <p:nvPr/>
        </p:nvSpPr>
        <p:spPr bwMode="auto">
          <a:xfrm>
            <a:off x="2913327" y="22971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98483" name="Text Box 179"/>
          <p:cNvSpPr txBox="1">
            <a:spLocks noChangeArrowheads="1"/>
          </p:cNvSpPr>
          <p:nvPr/>
        </p:nvSpPr>
        <p:spPr bwMode="auto">
          <a:xfrm>
            <a:off x="3738827" y="23050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98484" name="Text Box 180"/>
          <p:cNvSpPr txBox="1">
            <a:spLocks noChangeArrowheads="1"/>
          </p:cNvSpPr>
          <p:nvPr/>
        </p:nvSpPr>
        <p:spPr bwMode="auto">
          <a:xfrm>
            <a:off x="3087026" y="26130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98485" name="Text Box 181"/>
          <p:cNvSpPr txBox="1">
            <a:spLocks noChangeArrowheads="1"/>
          </p:cNvSpPr>
          <p:nvPr/>
        </p:nvSpPr>
        <p:spPr bwMode="auto">
          <a:xfrm>
            <a:off x="3565128" y="26257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98486" name="Text Box 182"/>
          <p:cNvSpPr txBox="1">
            <a:spLocks noChangeArrowheads="1"/>
          </p:cNvSpPr>
          <p:nvPr/>
        </p:nvSpPr>
        <p:spPr bwMode="auto">
          <a:xfrm>
            <a:off x="3334676" y="28987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98487" name="Text Box 183"/>
          <p:cNvSpPr txBox="1">
            <a:spLocks noChangeArrowheads="1"/>
          </p:cNvSpPr>
          <p:nvPr/>
        </p:nvSpPr>
        <p:spPr bwMode="auto">
          <a:xfrm>
            <a:off x="2713831" y="30861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98488" name="Line 184"/>
          <p:cNvSpPr>
            <a:spLocks noChangeShapeType="1"/>
          </p:cNvSpPr>
          <p:nvPr/>
        </p:nvSpPr>
        <p:spPr bwMode="auto">
          <a:xfrm>
            <a:off x="3824816" y="3028951"/>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490" name="Oval 186"/>
          <p:cNvSpPr>
            <a:spLocks noChangeArrowheads="1"/>
          </p:cNvSpPr>
          <p:nvPr/>
        </p:nvSpPr>
        <p:spPr bwMode="auto">
          <a:xfrm>
            <a:off x="3272764" y="392747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491" name="Rectangle 187"/>
          <p:cNvSpPr>
            <a:spLocks noChangeArrowheads="1"/>
          </p:cNvSpPr>
          <p:nvPr/>
        </p:nvSpPr>
        <p:spPr bwMode="auto">
          <a:xfrm>
            <a:off x="2720711" y="3849689"/>
            <a:ext cx="1509977" cy="1239837"/>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98492" name="Oval 188"/>
          <p:cNvSpPr>
            <a:spLocks noChangeArrowheads="1"/>
          </p:cNvSpPr>
          <p:nvPr/>
        </p:nvSpPr>
        <p:spPr bwMode="auto">
          <a:xfrm>
            <a:off x="2846256" y="392747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493" name="Line 189"/>
          <p:cNvSpPr>
            <a:spLocks noChangeShapeType="1"/>
          </p:cNvSpPr>
          <p:nvPr/>
        </p:nvSpPr>
        <p:spPr bwMode="auto">
          <a:xfrm flipV="1">
            <a:off x="4082786" y="4151313"/>
            <a:ext cx="342239"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495" name="Rectangle 191"/>
          <p:cNvSpPr>
            <a:spLocks/>
          </p:cNvSpPr>
          <p:nvPr/>
        </p:nvSpPr>
        <p:spPr bwMode="auto">
          <a:xfrm>
            <a:off x="2742671" y="3513138"/>
            <a:ext cx="2903008" cy="301621"/>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AU" sz="1200" b="1">
                <a:solidFill>
                  <a:srgbClr val="CC0099"/>
                </a:solidFill>
                <a:latin typeface="Arial Narrow" charset="0"/>
                <a:cs typeface="Arial" charset="0"/>
                <a:sym typeface="Arial" charset="0"/>
              </a:rPr>
              <a:t>Some A is C but not B</a:t>
            </a:r>
            <a:endParaRPr lang="en-US" sz="1200" b="1">
              <a:solidFill>
                <a:srgbClr val="CC0099"/>
              </a:solidFill>
              <a:latin typeface="Arial Narrow" charset="0"/>
              <a:cs typeface="Arial" charset="0"/>
              <a:sym typeface="Arial" charset="0"/>
            </a:endParaRPr>
          </a:p>
          <a:p>
            <a:pPr defTabSz="787400" eaLnBrk="1" hangingPunct="1">
              <a:lnSpc>
                <a:spcPct val="80000"/>
              </a:lnSpc>
              <a:buClr>
                <a:srgbClr val="0033CC"/>
              </a:buClr>
              <a:buSzPct val="75000"/>
              <a:buFont typeface="Wingdings" charset="0"/>
              <a:buNone/>
            </a:pPr>
            <a:r>
              <a:rPr lang="en-US" sz="1200">
                <a:solidFill>
                  <a:srgbClr val="CC0099"/>
                </a:solidFill>
                <a:latin typeface="Arial Narrow" charset="0"/>
                <a:cs typeface="Arial" charset="0"/>
                <a:sym typeface="Arial" charset="0"/>
              </a:rPr>
              <a:t>= Something is A &amp; C &amp; not B</a:t>
            </a:r>
          </a:p>
        </p:txBody>
      </p:sp>
      <p:sp>
        <p:nvSpPr>
          <p:cNvPr id="98496" name="Line 192"/>
          <p:cNvSpPr>
            <a:spLocks noChangeShapeType="1"/>
          </p:cNvSpPr>
          <p:nvPr/>
        </p:nvSpPr>
        <p:spPr bwMode="auto">
          <a:xfrm>
            <a:off x="2495419" y="4168775"/>
            <a:ext cx="352557"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498" name="Oval 194"/>
          <p:cNvSpPr>
            <a:spLocks noChangeArrowheads="1"/>
          </p:cNvSpPr>
          <p:nvPr/>
        </p:nvSpPr>
        <p:spPr bwMode="auto">
          <a:xfrm>
            <a:off x="3052631" y="425767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499" name="Text Box 195"/>
          <p:cNvSpPr txBox="1">
            <a:spLocks noChangeArrowheads="1"/>
          </p:cNvSpPr>
          <p:nvPr/>
        </p:nvSpPr>
        <p:spPr bwMode="auto">
          <a:xfrm>
            <a:off x="2915047" y="40671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98500" name="Text Box 196"/>
          <p:cNvSpPr txBox="1">
            <a:spLocks noChangeArrowheads="1"/>
          </p:cNvSpPr>
          <p:nvPr/>
        </p:nvSpPr>
        <p:spPr bwMode="auto">
          <a:xfrm>
            <a:off x="3336396" y="40100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98501" name="Text Box 197"/>
          <p:cNvSpPr txBox="1">
            <a:spLocks noChangeArrowheads="1"/>
          </p:cNvSpPr>
          <p:nvPr/>
        </p:nvSpPr>
        <p:spPr bwMode="auto">
          <a:xfrm>
            <a:off x="3740547" y="40751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98502" name="Text Box 198"/>
          <p:cNvSpPr txBox="1">
            <a:spLocks noChangeArrowheads="1"/>
          </p:cNvSpPr>
          <p:nvPr/>
        </p:nvSpPr>
        <p:spPr bwMode="auto">
          <a:xfrm>
            <a:off x="3088746" y="43830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98503" name="Text Box 199"/>
          <p:cNvSpPr txBox="1">
            <a:spLocks noChangeArrowheads="1"/>
          </p:cNvSpPr>
          <p:nvPr/>
        </p:nvSpPr>
        <p:spPr bwMode="auto">
          <a:xfrm>
            <a:off x="3322637" y="42846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98504" name="Text Box 200"/>
          <p:cNvSpPr txBox="1">
            <a:spLocks noChangeArrowheads="1"/>
          </p:cNvSpPr>
          <p:nvPr/>
        </p:nvSpPr>
        <p:spPr bwMode="auto">
          <a:xfrm>
            <a:off x="3566848" y="43957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98505" name="Text Box 201"/>
          <p:cNvSpPr txBox="1">
            <a:spLocks noChangeArrowheads="1"/>
          </p:cNvSpPr>
          <p:nvPr/>
        </p:nvSpPr>
        <p:spPr bwMode="auto">
          <a:xfrm>
            <a:off x="3336396" y="466883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98506" name="Text Box 202"/>
          <p:cNvSpPr txBox="1">
            <a:spLocks noChangeArrowheads="1"/>
          </p:cNvSpPr>
          <p:nvPr/>
        </p:nvSpPr>
        <p:spPr bwMode="auto">
          <a:xfrm>
            <a:off x="2715551" y="48561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98507" name="Line 203"/>
          <p:cNvSpPr>
            <a:spLocks noChangeShapeType="1"/>
          </p:cNvSpPr>
          <p:nvPr/>
        </p:nvSpPr>
        <p:spPr bwMode="auto">
          <a:xfrm>
            <a:off x="3826537" y="4799014"/>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510" name="Text Box 206"/>
          <p:cNvSpPr txBox="1">
            <a:spLocks noChangeArrowheads="1"/>
          </p:cNvSpPr>
          <p:nvPr/>
        </p:nvSpPr>
        <p:spPr bwMode="auto">
          <a:xfrm>
            <a:off x="9474334" y="320676"/>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98511" name="Text Box 207"/>
          <p:cNvSpPr txBox="1">
            <a:spLocks noChangeArrowheads="1"/>
          </p:cNvSpPr>
          <p:nvPr/>
        </p:nvSpPr>
        <p:spPr bwMode="auto">
          <a:xfrm>
            <a:off x="7551606" y="315914"/>
            <a:ext cx="758428"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98512" name="Text Box 208"/>
          <p:cNvSpPr txBox="1">
            <a:spLocks noChangeArrowheads="1"/>
          </p:cNvSpPr>
          <p:nvPr/>
        </p:nvSpPr>
        <p:spPr bwMode="auto">
          <a:xfrm>
            <a:off x="9457136" y="1316039"/>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98513" name="Text Box 209"/>
          <p:cNvSpPr txBox="1">
            <a:spLocks noChangeArrowheads="1"/>
          </p:cNvSpPr>
          <p:nvPr/>
        </p:nvSpPr>
        <p:spPr bwMode="auto">
          <a:xfrm>
            <a:off x="9496690" y="2046289"/>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98514" name="Text Box 210"/>
          <p:cNvSpPr txBox="1">
            <a:spLocks noChangeArrowheads="1"/>
          </p:cNvSpPr>
          <p:nvPr/>
        </p:nvSpPr>
        <p:spPr bwMode="auto">
          <a:xfrm>
            <a:off x="7573962" y="2041526"/>
            <a:ext cx="75842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98515" name="Text Box 211"/>
          <p:cNvSpPr txBox="1">
            <a:spLocks noChangeArrowheads="1"/>
          </p:cNvSpPr>
          <p:nvPr/>
        </p:nvSpPr>
        <p:spPr bwMode="auto">
          <a:xfrm>
            <a:off x="9479492" y="3041651"/>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98519" name="Text Box 215"/>
          <p:cNvSpPr txBox="1">
            <a:spLocks noChangeArrowheads="1"/>
          </p:cNvSpPr>
          <p:nvPr/>
        </p:nvSpPr>
        <p:spPr bwMode="auto">
          <a:xfrm>
            <a:off x="6965156" y="322264"/>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98520" name="Text Box 216"/>
          <p:cNvSpPr txBox="1">
            <a:spLocks noChangeArrowheads="1"/>
          </p:cNvSpPr>
          <p:nvPr/>
        </p:nvSpPr>
        <p:spPr bwMode="auto">
          <a:xfrm>
            <a:off x="5042429" y="317500"/>
            <a:ext cx="75842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98521" name="Text Box 217"/>
          <p:cNvSpPr txBox="1">
            <a:spLocks noChangeArrowheads="1"/>
          </p:cNvSpPr>
          <p:nvPr/>
        </p:nvSpPr>
        <p:spPr bwMode="auto">
          <a:xfrm>
            <a:off x="6947959" y="1317626"/>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98522" name="Text Box 218"/>
          <p:cNvSpPr txBox="1">
            <a:spLocks noChangeArrowheads="1"/>
          </p:cNvSpPr>
          <p:nvPr/>
        </p:nvSpPr>
        <p:spPr bwMode="auto">
          <a:xfrm>
            <a:off x="6987515" y="2047876"/>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98523" name="Text Box 219"/>
          <p:cNvSpPr txBox="1">
            <a:spLocks noChangeArrowheads="1"/>
          </p:cNvSpPr>
          <p:nvPr/>
        </p:nvSpPr>
        <p:spPr bwMode="auto">
          <a:xfrm>
            <a:off x="5064787" y="2043114"/>
            <a:ext cx="758428"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98524" name="Text Box 220"/>
          <p:cNvSpPr txBox="1">
            <a:spLocks noChangeArrowheads="1"/>
          </p:cNvSpPr>
          <p:nvPr/>
        </p:nvSpPr>
        <p:spPr bwMode="auto">
          <a:xfrm>
            <a:off x="6970317" y="3043239"/>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98525" name="Text Box 221"/>
          <p:cNvSpPr txBox="1">
            <a:spLocks noChangeArrowheads="1"/>
          </p:cNvSpPr>
          <p:nvPr/>
        </p:nvSpPr>
        <p:spPr bwMode="auto">
          <a:xfrm>
            <a:off x="6989234" y="3817939"/>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98526" name="Text Box 222"/>
          <p:cNvSpPr txBox="1">
            <a:spLocks noChangeArrowheads="1"/>
          </p:cNvSpPr>
          <p:nvPr/>
        </p:nvSpPr>
        <p:spPr bwMode="auto">
          <a:xfrm>
            <a:off x="5066506" y="3813176"/>
            <a:ext cx="75842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98527" name="Text Box 223"/>
          <p:cNvSpPr txBox="1">
            <a:spLocks noChangeArrowheads="1"/>
          </p:cNvSpPr>
          <p:nvPr/>
        </p:nvSpPr>
        <p:spPr bwMode="auto">
          <a:xfrm>
            <a:off x="6972036" y="4813301"/>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98528" name="Text Box 224"/>
          <p:cNvSpPr txBox="1">
            <a:spLocks noChangeArrowheads="1"/>
          </p:cNvSpPr>
          <p:nvPr/>
        </p:nvSpPr>
        <p:spPr bwMode="auto">
          <a:xfrm>
            <a:off x="5621999" y="5715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98530" name="Text Box 226"/>
          <p:cNvSpPr txBox="1">
            <a:spLocks noChangeArrowheads="1"/>
          </p:cNvSpPr>
          <p:nvPr/>
        </p:nvSpPr>
        <p:spPr bwMode="auto">
          <a:xfrm>
            <a:off x="5795698" y="8874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98532" name="Oval 228"/>
          <p:cNvSpPr>
            <a:spLocks noChangeArrowheads="1"/>
          </p:cNvSpPr>
          <p:nvPr/>
        </p:nvSpPr>
        <p:spPr bwMode="auto">
          <a:xfrm>
            <a:off x="5759583" y="762001"/>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533" name="Oval 229"/>
          <p:cNvSpPr>
            <a:spLocks noChangeArrowheads="1"/>
          </p:cNvSpPr>
          <p:nvPr/>
        </p:nvSpPr>
        <p:spPr bwMode="auto">
          <a:xfrm>
            <a:off x="5781940" y="2487614"/>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534" name="Freeform 230"/>
          <p:cNvSpPr>
            <a:spLocks/>
          </p:cNvSpPr>
          <p:nvPr/>
        </p:nvSpPr>
        <p:spPr bwMode="auto">
          <a:xfrm rot="210726">
            <a:off x="6497373" y="2120901"/>
            <a:ext cx="249370" cy="227013"/>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98535" name="Freeform 231"/>
          <p:cNvSpPr>
            <a:spLocks/>
          </p:cNvSpPr>
          <p:nvPr/>
        </p:nvSpPr>
        <p:spPr bwMode="auto">
          <a:xfrm rot="194418">
            <a:off x="5726907" y="1322388"/>
            <a:ext cx="280327" cy="220662"/>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98536" name="Oval 232"/>
          <p:cNvSpPr>
            <a:spLocks noChangeArrowheads="1"/>
          </p:cNvSpPr>
          <p:nvPr/>
        </p:nvSpPr>
        <p:spPr bwMode="auto">
          <a:xfrm>
            <a:off x="5979716" y="431801"/>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537" name="Rectangle 233"/>
          <p:cNvSpPr>
            <a:spLocks noChangeArrowheads="1"/>
          </p:cNvSpPr>
          <p:nvPr/>
        </p:nvSpPr>
        <p:spPr bwMode="auto">
          <a:xfrm>
            <a:off x="5427663" y="352425"/>
            <a:ext cx="1509977" cy="1239838"/>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98538" name="Oval 234"/>
          <p:cNvSpPr>
            <a:spLocks noChangeArrowheads="1"/>
          </p:cNvSpPr>
          <p:nvPr/>
        </p:nvSpPr>
        <p:spPr bwMode="auto">
          <a:xfrm>
            <a:off x="5553208" y="431801"/>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539" name="Line 235"/>
          <p:cNvSpPr>
            <a:spLocks noChangeShapeType="1"/>
          </p:cNvSpPr>
          <p:nvPr/>
        </p:nvSpPr>
        <p:spPr bwMode="auto">
          <a:xfrm flipV="1">
            <a:off x="6789738" y="655638"/>
            <a:ext cx="342239"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540" name="Rectangle 236"/>
          <p:cNvSpPr>
            <a:spLocks/>
          </p:cNvSpPr>
          <p:nvPr/>
        </p:nvSpPr>
        <p:spPr bwMode="auto">
          <a:xfrm>
            <a:off x="5425679" y="15875"/>
            <a:ext cx="2094706" cy="301621"/>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US" sz="1200" b="1">
                <a:solidFill>
                  <a:srgbClr val="0000FF"/>
                </a:solidFill>
                <a:latin typeface="Arial Narrow" charset="0"/>
                <a:cs typeface="Arial" charset="0"/>
                <a:sym typeface="Arial" charset="0"/>
              </a:rPr>
              <a:t>Something is neither A nor B</a:t>
            </a:r>
          </a:p>
          <a:p>
            <a:pPr defTabSz="787400" eaLnBrk="1" hangingPunct="1">
              <a:lnSpc>
                <a:spcPct val="80000"/>
              </a:lnSpc>
              <a:buClr>
                <a:srgbClr val="0033CC"/>
              </a:buClr>
              <a:buSzPct val="75000"/>
              <a:buFont typeface="Wingdings" charset="0"/>
              <a:buNone/>
            </a:pPr>
            <a:r>
              <a:rPr lang="en-AU" sz="1200">
                <a:solidFill>
                  <a:srgbClr val="0000FF"/>
                </a:solidFill>
                <a:latin typeface="Arial Narrow" charset="0"/>
                <a:cs typeface="Arial" charset="0"/>
                <a:sym typeface="Arial" charset="0"/>
              </a:rPr>
              <a:t>= Something is not A &amp; not B</a:t>
            </a:r>
            <a:endParaRPr lang="en-US" sz="1200">
              <a:solidFill>
                <a:srgbClr val="0000FF"/>
              </a:solidFill>
              <a:latin typeface="Arial Narrow" charset="0"/>
              <a:cs typeface="Arial" charset="0"/>
              <a:sym typeface="Arial" charset="0"/>
            </a:endParaRPr>
          </a:p>
        </p:txBody>
      </p:sp>
      <p:sp>
        <p:nvSpPr>
          <p:cNvPr id="98541" name="Line 237"/>
          <p:cNvSpPr>
            <a:spLocks noChangeShapeType="1"/>
          </p:cNvSpPr>
          <p:nvPr/>
        </p:nvSpPr>
        <p:spPr bwMode="auto">
          <a:xfrm>
            <a:off x="5202371" y="673100"/>
            <a:ext cx="352557"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542" name="Text Box 238"/>
          <p:cNvSpPr txBox="1">
            <a:spLocks noChangeArrowheads="1"/>
          </p:cNvSpPr>
          <p:nvPr/>
        </p:nvSpPr>
        <p:spPr bwMode="auto">
          <a:xfrm>
            <a:off x="6043348" y="5143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98543" name="Text Box 239"/>
          <p:cNvSpPr txBox="1">
            <a:spLocks noChangeArrowheads="1"/>
          </p:cNvSpPr>
          <p:nvPr/>
        </p:nvSpPr>
        <p:spPr bwMode="auto">
          <a:xfrm>
            <a:off x="6447499" y="57943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98544" name="Text Box 240"/>
          <p:cNvSpPr txBox="1">
            <a:spLocks noChangeArrowheads="1"/>
          </p:cNvSpPr>
          <p:nvPr/>
        </p:nvSpPr>
        <p:spPr bwMode="auto">
          <a:xfrm>
            <a:off x="6029589" y="7889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98545" name="Text Box 241"/>
          <p:cNvSpPr txBox="1">
            <a:spLocks noChangeArrowheads="1"/>
          </p:cNvSpPr>
          <p:nvPr/>
        </p:nvSpPr>
        <p:spPr bwMode="auto">
          <a:xfrm>
            <a:off x="6273800" y="9001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98546" name="Text Box 242"/>
          <p:cNvSpPr txBox="1">
            <a:spLocks noChangeArrowheads="1"/>
          </p:cNvSpPr>
          <p:nvPr/>
        </p:nvSpPr>
        <p:spPr bwMode="auto">
          <a:xfrm>
            <a:off x="6043348" y="11731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98547" name="Text Box 243"/>
          <p:cNvSpPr txBox="1">
            <a:spLocks noChangeArrowheads="1"/>
          </p:cNvSpPr>
          <p:nvPr/>
        </p:nvSpPr>
        <p:spPr bwMode="auto">
          <a:xfrm>
            <a:off x="5422503" y="13223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98548" name="Line 244"/>
          <p:cNvSpPr>
            <a:spLocks noChangeShapeType="1"/>
          </p:cNvSpPr>
          <p:nvPr/>
        </p:nvSpPr>
        <p:spPr bwMode="auto">
          <a:xfrm>
            <a:off x="6533489" y="1303339"/>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549" name="Oval 245"/>
          <p:cNvSpPr>
            <a:spLocks noChangeArrowheads="1"/>
          </p:cNvSpPr>
          <p:nvPr/>
        </p:nvSpPr>
        <p:spPr bwMode="auto">
          <a:xfrm>
            <a:off x="6002073" y="2157414"/>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550" name="Rectangle 246"/>
          <p:cNvSpPr>
            <a:spLocks noChangeArrowheads="1"/>
          </p:cNvSpPr>
          <p:nvPr/>
        </p:nvSpPr>
        <p:spPr bwMode="auto">
          <a:xfrm>
            <a:off x="5450021" y="2079625"/>
            <a:ext cx="1509977" cy="1239838"/>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98551" name="Oval 247"/>
          <p:cNvSpPr>
            <a:spLocks noChangeArrowheads="1"/>
          </p:cNvSpPr>
          <p:nvPr/>
        </p:nvSpPr>
        <p:spPr bwMode="auto">
          <a:xfrm>
            <a:off x="5575565" y="2157414"/>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552" name="Line 248"/>
          <p:cNvSpPr>
            <a:spLocks noChangeShapeType="1"/>
          </p:cNvSpPr>
          <p:nvPr/>
        </p:nvSpPr>
        <p:spPr bwMode="auto">
          <a:xfrm flipV="1">
            <a:off x="6812095" y="2381250"/>
            <a:ext cx="342238"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553" name="Rectangle 249"/>
          <p:cNvSpPr>
            <a:spLocks/>
          </p:cNvSpPr>
          <p:nvPr/>
        </p:nvSpPr>
        <p:spPr bwMode="auto">
          <a:xfrm>
            <a:off x="5448035" y="1743075"/>
            <a:ext cx="2079229" cy="301621"/>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US" sz="1200" b="1">
                <a:solidFill>
                  <a:srgbClr val="0000FF"/>
                </a:solidFill>
                <a:latin typeface="Arial Narrow" charset="0"/>
                <a:cs typeface="Arial" charset="0"/>
                <a:sym typeface="Arial" charset="0"/>
              </a:rPr>
              <a:t>Something is neither A nor C</a:t>
            </a:r>
          </a:p>
          <a:p>
            <a:pPr defTabSz="787400" eaLnBrk="1" hangingPunct="1">
              <a:lnSpc>
                <a:spcPct val="80000"/>
              </a:lnSpc>
              <a:buClr>
                <a:srgbClr val="0033CC"/>
              </a:buClr>
              <a:buSzPct val="75000"/>
              <a:buFont typeface="Wingdings" charset="0"/>
              <a:buNone/>
            </a:pPr>
            <a:r>
              <a:rPr lang="en-AU" sz="1200">
                <a:solidFill>
                  <a:srgbClr val="0000FF"/>
                </a:solidFill>
                <a:latin typeface="Arial Narrow" charset="0"/>
                <a:cs typeface="Arial" charset="0"/>
                <a:sym typeface="Arial" charset="0"/>
              </a:rPr>
              <a:t>= Something is not A &amp; not C</a:t>
            </a:r>
            <a:endParaRPr lang="en-US" sz="1200">
              <a:solidFill>
                <a:srgbClr val="0000FF"/>
              </a:solidFill>
              <a:latin typeface="Arial Narrow" charset="0"/>
              <a:cs typeface="Arial" charset="0"/>
              <a:sym typeface="Arial" charset="0"/>
            </a:endParaRPr>
          </a:p>
        </p:txBody>
      </p:sp>
      <p:sp>
        <p:nvSpPr>
          <p:cNvPr id="98554" name="Line 250"/>
          <p:cNvSpPr>
            <a:spLocks noChangeShapeType="1"/>
          </p:cNvSpPr>
          <p:nvPr/>
        </p:nvSpPr>
        <p:spPr bwMode="auto">
          <a:xfrm>
            <a:off x="5224727" y="2398713"/>
            <a:ext cx="352558"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560" name="Text Box 256"/>
          <p:cNvSpPr txBox="1">
            <a:spLocks noChangeArrowheads="1"/>
          </p:cNvSpPr>
          <p:nvPr/>
        </p:nvSpPr>
        <p:spPr bwMode="auto">
          <a:xfrm>
            <a:off x="5444860" y="30861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98561" name="Line 257"/>
          <p:cNvSpPr>
            <a:spLocks noChangeShapeType="1"/>
          </p:cNvSpPr>
          <p:nvPr/>
        </p:nvSpPr>
        <p:spPr bwMode="auto">
          <a:xfrm>
            <a:off x="6555846" y="3028951"/>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562" name="Oval 258"/>
          <p:cNvSpPr>
            <a:spLocks noChangeArrowheads="1"/>
          </p:cNvSpPr>
          <p:nvPr/>
        </p:nvSpPr>
        <p:spPr bwMode="auto">
          <a:xfrm>
            <a:off x="6003793" y="392747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563" name="Rectangle 259"/>
          <p:cNvSpPr>
            <a:spLocks noChangeArrowheads="1"/>
          </p:cNvSpPr>
          <p:nvPr/>
        </p:nvSpPr>
        <p:spPr bwMode="auto">
          <a:xfrm>
            <a:off x="5451740" y="3849689"/>
            <a:ext cx="1509977" cy="1239837"/>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98564" name="Oval 260"/>
          <p:cNvSpPr>
            <a:spLocks noChangeArrowheads="1"/>
          </p:cNvSpPr>
          <p:nvPr/>
        </p:nvSpPr>
        <p:spPr bwMode="auto">
          <a:xfrm>
            <a:off x="5577285" y="392747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565" name="Line 261"/>
          <p:cNvSpPr>
            <a:spLocks noChangeShapeType="1"/>
          </p:cNvSpPr>
          <p:nvPr/>
        </p:nvSpPr>
        <p:spPr bwMode="auto">
          <a:xfrm flipV="1">
            <a:off x="6813815" y="4151313"/>
            <a:ext cx="342239"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566" name="Rectangle 262"/>
          <p:cNvSpPr>
            <a:spLocks/>
          </p:cNvSpPr>
          <p:nvPr/>
        </p:nvSpPr>
        <p:spPr bwMode="auto">
          <a:xfrm>
            <a:off x="5313892" y="3514725"/>
            <a:ext cx="2371593" cy="449354"/>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AU" sz="1200" b="1">
                <a:solidFill>
                  <a:srgbClr val="0000FF"/>
                </a:solidFill>
                <a:latin typeface="Arial Narrow" charset="0"/>
                <a:cs typeface="Arial" charset="0"/>
                <a:sym typeface="Arial" charset="0"/>
              </a:rPr>
              <a:t>Some A is neither B nor C</a:t>
            </a:r>
          </a:p>
          <a:p>
            <a:pPr defTabSz="787400" eaLnBrk="1" hangingPunct="1">
              <a:lnSpc>
                <a:spcPct val="80000"/>
              </a:lnSpc>
              <a:buClr>
                <a:srgbClr val="0033CC"/>
              </a:buClr>
              <a:buSzPct val="75000"/>
              <a:buFont typeface="Wingdings" charset="0"/>
              <a:buNone/>
            </a:pPr>
            <a:r>
              <a:rPr lang="en-AU" sz="1200">
                <a:solidFill>
                  <a:srgbClr val="0000FF"/>
                </a:solidFill>
                <a:latin typeface="Arial Narrow" charset="0"/>
                <a:cs typeface="Arial" charset="0"/>
                <a:sym typeface="Arial" charset="0"/>
              </a:rPr>
              <a:t>= </a:t>
            </a:r>
            <a:r>
              <a:rPr lang="en-US" sz="1200">
                <a:solidFill>
                  <a:srgbClr val="0000FF"/>
                </a:solidFill>
                <a:latin typeface="Arial Narrow" charset="0"/>
                <a:cs typeface="Arial" charset="0"/>
                <a:sym typeface="Arial" charset="0"/>
              </a:rPr>
              <a:t>Something is A but neither B nor C</a:t>
            </a:r>
          </a:p>
          <a:p>
            <a:pPr defTabSz="787400" eaLnBrk="1" hangingPunct="1">
              <a:lnSpc>
                <a:spcPct val="80000"/>
              </a:lnSpc>
              <a:buClr>
                <a:srgbClr val="0033CC"/>
              </a:buClr>
              <a:buSzPct val="75000"/>
              <a:buFont typeface="Wingdings" charset="0"/>
              <a:buNone/>
            </a:pPr>
            <a:endParaRPr lang="en-US" sz="1200">
              <a:solidFill>
                <a:srgbClr val="0000FF"/>
              </a:solidFill>
              <a:latin typeface="Arial Narrow" charset="0"/>
              <a:cs typeface="Arial" charset="0"/>
              <a:sym typeface="Arial" charset="0"/>
            </a:endParaRPr>
          </a:p>
        </p:txBody>
      </p:sp>
      <p:sp>
        <p:nvSpPr>
          <p:cNvPr id="98567" name="Line 263"/>
          <p:cNvSpPr>
            <a:spLocks noChangeShapeType="1"/>
          </p:cNvSpPr>
          <p:nvPr/>
        </p:nvSpPr>
        <p:spPr bwMode="auto">
          <a:xfrm>
            <a:off x="5226448" y="4168775"/>
            <a:ext cx="352557"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568" name="Oval 264"/>
          <p:cNvSpPr>
            <a:spLocks noChangeArrowheads="1"/>
          </p:cNvSpPr>
          <p:nvPr/>
        </p:nvSpPr>
        <p:spPr bwMode="auto">
          <a:xfrm>
            <a:off x="5783660" y="425767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569" name="Text Box 265"/>
          <p:cNvSpPr txBox="1">
            <a:spLocks noChangeArrowheads="1"/>
          </p:cNvSpPr>
          <p:nvPr/>
        </p:nvSpPr>
        <p:spPr bwMode="auto">
          <a:xfrm>
            <a:off x="5646076" y="40671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98570" name="Text Box 266"/>
          <p:cNvSpPr txBox="1">
            <a:spLocks noChangeArrowheads="1"/>
          </p:cNvSpPr>
          <p:nvPr/>
        </p:nvSpPr>
        <p:spPr bwMode="auto">
          <a:xfrm>
            <a:off x="6067425" y="40100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98571" name="Text Box 267"/>
          <p:cNvSpPr txBox="1">
            <a:spLocks noChangeArrowheads="1"/>
          </p:cNvSpPr>
          <p:nvPr/>
        </p:nvSpPr>
        <p:spPr bwMode="auto">
          <a:xfrm>
            <a:off x="6471576" y="40751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98572" name="Text Box 268"/>
          <p:cNvSpPr txBox="1">
            <a:spLocks noChangeArrowheads="1"/>
          </p:cNvSpPr>
          <p:nvPr/>
        </p:nvSpPr>
        <p:spPr bwMode="auto">
          <a:xfrm>
            <a:off x="5819775" y="43830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98573" name="Text Box 269"/>
          <p:cNvSpPr txBox="1">
            <a:spLocks noChangeArrowheads="1"/>
          </p:cNvSpPr>
          <p:nvPr/>
        </p:nvSpPr>
        <p:spPr bwMode="auto">
          <a:xfrm>
            <a:off x="6053666" y="42846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98574" name="Text Box 270"/>
          <p:cNvSpPr txBox="1">
            <a:spLocks noChangeArrowheads="1"/>
          </p:cNvSpPr>
          <p:nvPr/>
        </p:nvSpPr>
        <p:spPr bwMode="auto">
          <a:xfrm>
            <a:off x="6297877" y="43957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98575" name="Text Box 271"/>
          <p:cNvSpPr txBox="1">
            <a:spLocks noChangeArrowheads="1"/>
          </p:cNvSpPr>
          <p:nvPr/>
        </p:nvSpPr>
        <p:spPr bwMode="auto">
          <a:xfrm>
            <a:off x="6067425" y="466883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98576" name="Text Box 272"/>
          <p:cNvSpPr txBox="1">
            <a:spLocks noChangeArrowheads="1"/>
          </p:cNvSpPr>
          <p:nvPr/>
        </p:nvSpPr>
        <p:spPr bwMode="auto">
          <a:xfrm>
            <a:off x="5446581" y="48561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98577" name="Line 273"/>
          <p:cNvSpPr>
            <a:spLocks noChangeShapeType="1"/>
          </p:cNvSpPr>
          <p:nvPr/>
        </p:nvSpPr>
        <p:spPr bwMode="auto">
          <a:xfrm>
            <a:off x="6557566" y="4799014"/>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578" name="Freeform 274"/>
          <p:cNvSpPr>
            <a:spLocks/>
          </p:cNvSpPr>
          <p:nvPr/>
        </p:nvSpPr>
        <p:spPr bwMode="auto">
          <a:xfrm rot="458383">
            <a:off x="5718308" y="4200525"/>
            <a:ext cx="168540" cy="185738"/>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98586" name="Oval 282"/>
          <p:cNvSpPr>
            <a:spLocks noChangeArrowheads="1"/>
          </p:cNvSpPr>
          <p:nvPr/>
        </p:nvSpPr>
        <p:spPr bwMode="auto">
          <a:xfrm>
            <a:off x="8488892" y="430214"/>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587" name="Rectangle 283"/>
          <p:cNvSpPr>
            <a:spLocks noChangeArrowheads="1"/>
          </p:cNvSpPr>
          <p:nvPr/>
        </p:nvSpPr>
        <p:spPr bwMode="auto">
          <a:xfrm>
            <a:off x="7936840" y="350839"/>
            <a:ext cx="1509977" cy="1239837"/>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98589" name="Line 285"/>
          <p:cNvSpPr>
            <a:spLocks noChangeShapeType="1"/>
          </p:cNvSpPr>
          <p:nvPr/>
        </p:nvSpPr>
        <p:spPr bwMode="auto">
          <a:xfrm flipV="1">
            <a:off x="9298914" y="654050"/>
            <a:ext cx="342238"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590" name="Rectangle 286"/>
          <p:cNvSpPr>
            <a:spLocks/>
          </p:cNvSpPr>
          <p:nvPr/>
        </p:nvSpPr>
        <p:spPr bwMode="auto">
          <a:xfrm>
            <a:off x="7927182" y="9525"/>
            <a:ext cx="2577968" cy="301621"/>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AU" sz="1200" b="1">
                <a:solidFill>
                  <a:srgbClr val="008000"/>
                </a:solidFill>
                <a:latin typeface="Arial Narrow" charset="0"/>
                <a:cs typeface="Arial" charset="0"/>
                <a:sym typeface="Arial" charset="0"/>
              </a:rPr>
              <a:t>= Some A is B or C</a:t>
            </a:r>
          </a:p>
          <a:p>
            <a:pPr defTabSz="787400" eaLnBrk="1" hangingPunct="1">
              <a:lnSpc>
                <a:spcPct val="80000"/>
              </a:lnSpc>
              <a:buClr>
                <a:srgbClr val="0033CC"/>
              </a:buClr>
              <a:buSzPct val="75000"/>
              <a:buFont typeface="Wingdings" charset="0"/>
              <a:buNone/>
            </a:pPr>
            <a:r>
              <a:rPr lang="en-AU" sz="1200">
                <a:solidFill>
                  <a:srgbClr val="008000"/>
                </a:solidFill>
                <a:latin typeface="Arial Narrow" charset="0"/>
                <a:cs typeface="Arial" charset="0"/>
                <a:sym typeface="Arial" charset="0"/>
              </a:rPr>
              <a:t>=</a:t>
            </a:r>
            <a:r>
              <a:rPr lang="en-US" sz="1200">
                <a:solidFill>
                  <a:srgbClr val="008000"/>
                </a:solidFill>
                <a:latin typeface="Arial Narrow" charset="0"/>
                <a:cs typeface="Arial" charset="0"/>
                <a:sym typeface="Arial" charset="0"/>
              </a:rPr>
              <a:t> Something is A &amp; (B or C)</a:t>
            </a:r>
          </a:p>
        </p:txBody>
      </p:sp>
      <p:sp>
        <p:nvSpPr>
          <p:cNvPr id="98591" name="Line 287"/>
          <p:cNvSpPr>
            <a:spLocks noChangeShapeType="1"/>
          </p:cNvSpPr>
          <p:nvPr/>
        </p:nvSpPr>
        <p:spPr bwMode="auto">
          <a:xfrm>
            <a:off x="7711546" y="671513"/>
            <a:ext cx="352558"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593" name="Text Box 289"/>
          <p:cNvSpPr txBox="1">
            <a:spLocks noChangeArrowheads="1"/>
          </p:cNvSpPr>
          <p:nvPr/>
        </p:nvSpPr>
        <p:spPr bwMode="auto">
          <a:xfrm>
            <a:off x="8956675" y="5778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98598" name="Line 294"/>
          <p:cNvSpPr>
            <a:spLocks noChangeShapeType="1"/>
          </p:cNvSpPr>
          <p:nvPr/>
        </p:nvSpPr>
        <p:spPr bwMode="auto">
          <a:xfrm>
            <a:off x="9042664" y="1301751"/>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599" name="Oval 295"/>
          <p:cNvSpPr>
            <a:spLocks noChangeArrowheads="1"/>
          </p:cNvSpPr>
          <p:nvPr/>
        </p:nvSpPr>
        <p:spPr bwMode="auto">
          <a:xfrm>
            <a:off x="8511249" y="215582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600" name="Rectangle 296"/>
          <p:cNvSpPr>
            <a:spLocks noChangeArrowheads="1"/>
          </p:cNvSpPr>
          <p:nvPr/>
        </p:nvSpPr>
        <p:spPr bwMode="auto">
          <a:xfrm>
            <a:off x="7959196" y="2078039"/>
            <a:ext cx="1509977" cy="1239837"/>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98602" name="Line 298"/>
          <p:cNvSpPr>
            <a:spLocks noChangeShapeType="1"/>
          </p:cNvSpPr>
          <p:nvPr/>
        </p:nvSpPr>
        <p:spPr bwMode="auto">
          <a:xfrm flipV="1">
            <a:off x="9321271" y="2379663"/>
            <a:ext cx="342239"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603" name="Rectangle 299"/>
          <p:cNvSpPr>
            <a:spLocks/>
          </p:cNvSpPr>
          <p:nvPr/>
        </p:nvSpPr>
        <p:spPr bwMode="auto">
          <a:xfrm>
            <a:off x="8119137" y="1846263"/>
            <a:ext cx="1547813" cy="153888"/>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US" sz="1200" b="1">
                <a:solidFill>
                  <a:srgbClr val="008000"/>
                </a:solidFill>
                <a:latin typeface="Arial Narrow" charset="0"/>
                <a:cs typeface="Arial" charset="0"/>
                <a:sym typeface="Arial" charset="0"/>
              </a:rPr>
              <a:t>Something is B</a:t>
            </a:r>
          </a:p>
        </p:txBody>
      </p:sp>
      <p:sp>
        <p:nvSpPr>
          <p:cNvPr id="98604" name="Line 300"/>
          <p:cNvSpPr>
            <a:spLocks noChangeShapeType="1"/>
          </p:cNvSpPr>
          <p:nvPr/>
        </p:nvSpPr>
        <p:spPr bwMode="auto">
          <a:xfrm>
            <a:off x="7733904" y="2397125"/>
            <a:ext cx="352557"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611" name="Line 307"/>
          <p:cNvSpPr>
            <a:spLocks noChangeShapeType="1"/>
          </p:cNvSpPr>
          <p:nvPr/>
        </p:nvSpPr>
        <p:spPr bwMode="auto">
          <a:xfrm>
            <a:off x="9065022" y="3027364"/>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631" name="Text Box 327"/>
          <p:cNvSpPr txBox="1">
            <a:spLocks noChangeArrowheads="1"/>
          </p:cNvSpPr>
          <p:nvPr/>
        </p:nvSpPr>
        <p:spPr bwMode="auto">
          <a:xfrm>
            <a:off x="4271963" y="5557839"/>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98632" name="Text Box 328"/>
          <p:cNvSpPr txBox="1">
            <a:spLocks noChangeArrowheads="1"/>
          </p:cNvSpPr>
          <p:nvPr/>
        </p:nvSpPr>
        <p:spPr bwMode="auto">
          <a:xfrm>
            <a:off x="2349235" y="5561014"/>
            <a:ext cx="75842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98633" name="Text Box 329"/>
          <p:cNvSpPr txBox="1">
            <a:spLocks noChangeArrowheads="1"/>
          </p:cNvSpPr>
          <p:nvPr/>
        </p:nvSpPr>
        <p:spPr bwMode="auto">
          <a:xfrm>
            <a:off x="4254765" y="6553201"/>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98634" name="Text Box 330"/>
          <p:cNvSpPr txBox="1">
            <a:spLocks noChangeArrowheads="1"/>
          </p:cNvSpPr>
          <p:nvPr/>
        </p:nvSpPr>
        <p:spPr bwMode="auto">
          <a:xfrm>
            <a:off x="1939925" y="5559426"/>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98635" name="Text Box 331"/>
          <p:cNvSpPr txBox="1">
            <a:spLocks noChangeArrowheads="1"/>
          </p:cNvSpPr>
          <p:nvPr/>
        </p:nvSpPr>
        <p:spPr bwMode="auto">
          <a:xfrm>
            <a:off x="-51594" y="5570539"/>
            <a:ext cx="75842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98636" name="Text Box 332"/>
          <p:cNvSpPr txBox="1">
            <a:spLocks noChangeArrowheads="1"/>
          </p:cNvSpPr>
          <p:nvPr/>
        </p:nvSpPr>
        <p:spPr bwMode="auto">
          <a:xfrm>
            <a:off x="1914129" y="6554789"/>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98637" name="Oval 333"/>
          <p:cNvSpPr>
            <a:spLocks noChangeArrowheads="1"/>
          </p:cNvSpPr>
          <p:nvPr/>
        </p:nvSpPr>
        <p:spPr bwMode="auto">
          <a:xfrm>
            <a:off x="885693" y="5668964"/>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638" name="Rectangle 334"/>
          <p:cNvSpPr>
            <a:spLocks noChangeArrowheads="1"/>
          </p:cNvSpPr>
          <p:nvPr/>
        </p:nvSpPr>
        <p:spPr bwMode="auto">
          <a:xfrm>
            <a:off x="333640" y="5591175"/>
            <a:ext cx="1509977" cy="1239838"/>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98639" name="Oval 335"/>
          <p:cNvSpPr>
            <a:spLocks noChangeArrowheads="1"/>
          </p:cNvSpPr>
          <p:nvPr/>
        </p:nvSpPr>
        <p:spPr bwMode="auto">
          <a:xfrm>
            <a:off x="459185" y="5668964"/>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640" name="Line 336"/>
          <p:cNvSpPr>
            <a:spLocks noChangeShapeType="1"/>
          </p:cNvSpPr>
          <p:nvPr/>
        </p:nvSpPr>
        <p:spPr bwMode="auto">
          <a:xfrm flipV="1">
            <a:off x="1695715" y="5892800"/>
            <a:ext cx="342239"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641" name="Rectangle 337"/>
          <p:cNvSpPr>
            <a:spLocks/>
          </p:cNvSpPr>
          <p:nvPr/>
        </p:nvSpPr>
        <p:spPr bwMode="auto">
          <a:xfrm>
            <a:off x="378619" y="5249863"/>
            <a:ext cx="1833298" cy="301621"/>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AU" sz="1200" b="1">
                <a:solidFill>
                  <a:srgbClr val="FF0000"/>
                </a:solidFill>
                <a:latin typeface="Arial Narrow" charset="0"/>
                <a:cs typeface="Arial" charset="0"/>
                <a:sym typeface="Arial" charset="0"/>
              </a:rPr>
              <a:t>Some A is C</a:t>
            </a:r>
            <a:endParaRPr lang="en-US" sz="1200" b="1">
              <a:solidFill>
                <a:srgbClr val="FF0000"/>
              </a:solidFill>
              <a:latin typeface="Arial Narrow" charset="0"/>
              <a:cs typeface="Arial" charset="0"/>
              <a:sym typeface="Arial" charset="0"/>
            </a:endParaRPr>
          </a:p>
          <a:p>
            <a:pPr defTabSz="787400" eaLnBrk="1" hangingPunct="1">
              <a:lnSpc>
                <a:spcPct val="80000"/>
              </a:lnSpc>
              <a:buClr>
                <a:srgbClr val="0033CC"/>
              </a:buClr>
              <a:buSzPct val="75000"/>
              <a:buFont typeface="Wingdings" charset="0"/>
              <a:buNone/>
            </a:pPr>
            <a:r>
              <a:rPr lang="en-US" sz="1200">
                <a:solidFill>
                  <a:srgbClr val="FF0000"/>
                </a:solidFill>
                <a:latin typeface="Arial Narrow" charset="0"/>
                <a:cs typeface="Arial" charset="0"/>
                <a:sym typeface="Arial" charset="0"/>
              </a:rPr>
              <a:t>= Something is A &amp; C</a:t>
            </a:r>
          </a:p>
        </p:txBody>
      </p:sp>
      <p:sp>
        <p:nvSpPr>
          <p:cNvPr id="98642" name="Line 338"/>
          <p:cNvSpPr>
            <a:spLocks noChangeShapeType="1"/>
          </p:cNvSpPr>
          <p:nvPr/>
        </p:nvSpPr>
        <p:spPr bwMode="auto">
          <a:xfrm>
            <a:off x="108348" y="5910263"/>
            <a:ext cx="352557"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643" name="Oval 339"/>
          <p:cNvSpPr>
            <a:spLocks noChangeArrowheads="1"/>
          </p:cNvSpPr>
          <p:nvPr/>
        </p:nvSpPr>
        <p:spPr bwMode="auto">
          <a:xfrm>
            <a:off x="665560" y="5999164"/>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644" name="Text Box 340"/>
          <p:cNvSpPr txBox="1">
            <a:spLocks noChangeArrowheads="1"/>
          </p:cNvSpPr>
          <p:nvPr/>
        </p:nvSpPr>
        <p:spPr bwMode="auto">
          <a:xfrm>
            <a:off x="527976" y="58086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98645" name="Text Box 341"/>
          <p:cNvSpPr txBox="1">
            <a:spLocks noChangeArrowheads="1"/>
          </p:cNvSpPr>
          <p:nvPr/>
        </p:nvSpPr>
        <p:spPr bwMode="auto">
          <a:xfrm>
            <a:off x="949325" y="57515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98646" name="Text Box 342"/>
          <p:cNvSpPr txBox="1">
            <a:spLocks noChangeArrowheads="1"/>
          </p:cNvSpPr>
          <p:nvPr/>
        </p:nvSpPr>
        <p:spPr bwMode="auto">
          <a:xfrm>
            <a:off x="1353476" y="58166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98647" name="Text Box 343"/>
          <p:cNvSpPr txBox="1">
            <a:spLocks noChangeArrowheads="1"/>
          </p:cNvSpPr>
          <p:nvPr/>
        </p:nvSpPr>
        <p:spPr bwMode="auto">
          <a:xfrm>
            <a:off x="701675" y="61245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98648" name="Text Box 344"/>
          <p:cNvSpPr txBox="1">
            <a:spLocks noChangeArrowheads="1"/>
          </p:cNvSpPr>
          <p:nvPr/>
        </p:nvSpPr>
        <p:spPr bwMode="auto">
          <a:xfrm>
            <a:off x="935566" y="60261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98649" name="Text Box 345"/>
          <p:cNvSpPr txBox="1">
            <a:spLocks noChangeArrowheads="1"/>
          </p:cNvSpPr>
          <p:nvPr/>
        </p:nvSpPr>
        <p:spPr bwMode="auto">
          <a:xfrm>
            <a:off x="1179777" y="61372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98650" name="Text Box 346"/>
          <p:cNvSpPr txBox="1">
            <a:spLocks noChangeArrowheads="1"/>
          </p:cNvSpPr>
          <p:nvPr/>
        </p:nvSpPr>
        <p:spPr bwMode="auto">
          <a:xfrm>
            <a:off x="949325" y="64103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98651" name="Text Box 347"/>
          <p:cNvSpPr txBox="1">
            <a:spLocks noChangeArrowheads="1"/>
          </p:cNvSpPr>
          <p:nvPr/>
        </p:nvSpPr>
        <p:spPr bwMode="auto">
          <a:xfrm>
            <a:off x="328481" y="65976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98652" name="Line 348"/>
          <p:cNvSpPr>
            <a:spLocks noChangeShapeType="1"/>
          </p:cNvSpPr>
          <p:nvPr/>
        </p:nvSpPr>
        <p:spPr bwMode="auto">
          <a:xfrm>
            <a:off x="1439466" y="6540501"/>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654" name="Oval 350"/>
          <p:cNvSpPr>
            <a:spLocks noChangeArrowheads="1"/>
          </p:cNvSpPr>
          <p:nvPr/>
        </p:nvSpPr>
        <p:spPr bwMode="auto">
          <a:xfrm>
            <a:off x="3286522" y="566737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655" name="Rectangle 351"/>
          <p:cNvSpPr>
            <a:spLocks noChangeArrowheads="1"/>
          </p:cNvSpPr>
          <p:nvPr/>
        </p:nvSpPr>
        <p:spPr bwMode="auto">
          <a:xfrm>
            <a:off x="2734469" y="5589589"/>
            <a:ext cx="1509977" cy="1239837"/>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98656" name="Oval 352"/>
          <p:cNvSpPr>
            <a:spLocks noChangeArrowheads="1"/>
          </p:cNvSpPr>
          <p:nvPr/>
        </p:nvSpPr>
        <p:spPr bwMode="auto">
          <a:xfrm>
            <a:off x="2860014" y="566737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657" name="Line 353"/>
          <p:cNvSpPr>
            <a:spLocks noChangeShapeType="1"/>
          </p:cNvSpPr>
          <p:nvPr/>
        </p:nvSpPr>
        <p:spPr bwMode="auto">
          <a:xfrm flipV="1">
            <a:off x="4096544" y="5891213"/>
            <a:ext cx="342239"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658" name="Rectangle 354"/>
          <p:cNvSpPr>
            <a:spLocks/>
          </p:cNvSpPr>
          <p:nvPr/>
        </p:nvSpPr>
        <p:spPr bwMode="auto">
          <a:xfrm>
            <a:off x="2770188" y="5259388"/>
            <a:ext cx="2949443" cy="301621"/>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AU" sz="1200" b="1">
                <a:solidFill>
                  <a:srgbClr val="CC0099"/>
                </a:solidFill>
                <a:latin typeface="Arial Narrow" charset="0"/>
                <a:cs typeface="Arial" charset="0"/>
                <a:sym typeface="Arial" charset="0"/>
              </a:rPr>
              <a:t>Something is neither A nor B nor C</a:t>
            </a:r>
            <a:endParaRPr lang="en-US" sz="1200" b="1">
              <a:solidFill>
                <a:srgbClr val="CC0099"/>
              </a:solidFill>
              <a:latin typeface="Arial Narrow" charset="0"/>
              <a:cs typeface="Arial" charset="0"/>
              <a:sym typeface="Arial" charset="0"/>
            </a:endParaRPr>
          </a:p>
          <a:p>
            <a:pPr defTabSz="787400" eaLnBrk="1" hangingPunct="1">
              <a:lnSpc>
                <a:spcPct val="80000"/>
              </a:lnSpc>
              <a:buClr>
                <a:srgbClr val="0033CC"/>
              </a:buClr>
              <a:buSzPct val="75000"/>
              <a:buFont typeface="Wingdings" charset="0"/>
              <a:buNone/>
            </a:pPr>
            <a:r>
              <a:rPr lang="en-US" sz="1200">
                <a:solidFill>
                  <a:srgbClr val="CC0099"/>
                </a:solidFill>
                <a:latin typeface="Arial Narrow" charset="0"/>
                <a:cs typeface="Arial" charset="0"/>
                <a:sym typeface="Arial" charset="0"/>
              </a:rPr>
              <a:t>= Something is not A &amp; not B &amp; not C</a:t>
            </a:r>
          </a:p>
        </p:txBody>
      </p:sp>
      <p:sp>
        <p:nvSpPr>
          <p:cNvPr id="98659" name="Line 355"/>
          <p:cNvSpPr>
            <a:spLocks noChangeShapeType="1"/>
          </p:cNvSpPr>
          <p:nvPr/>
        </p:nvSpPr>
        <p:spPr bwMode="auto">
          <a:xfrm>
            <a:off x="2509177" y="5908675"/>
            <a:ext cx="352557"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660" name="Oval 356"/>
          <p:cNvSpPr>
            <a:spLocks noChangeArrowheads="1"/>
          </p:cNvSpPr>
          <p:nvPr/>
        </p:nvSpPr>
        <p:spPr bwMode="auto">
          <a:xfrm>
            <a:off x="3066389" y="599757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661" name="Text Box 357"/>
          <p:cNvSpPr txBox="1">
            <a:spLocks noChangeArrowheads="1"/>
          </p:cNvSpPr>
          <p:nvPr/>
        </p:nvSpPr>
        <p:spPr bwMode="auto">
          <a:xfrm>
            <a:off x="2928806" y="58070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98662" name="Text Box 358"/>
          <p:cNvSpPr txBox="1">
            <a:spLocks noChangeArrowheads="1"/>
          </p:cNvSpPr>
          <p:nvPr/>
        </p:nvSpPr>
        <p:spPr bwMode="auto">
          <a:xfrm>
            <a:off x="3350154" y="57499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98663" name="Text Box 359"/>
          <p:cNvSpPr txBox="1">
            <a:spLocks noChangeArrowheads="1"/>
          </p:cNvSpPr>
          <p:nvPr/>
        </p:nvSpPr>
        <p:spPr bwMode="auto">
          <a:xfrm>
            <a:off x="3754306" y="58150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98664" name="Text Box 360"/>
          <p:cNvSpPr txBox="1">
            <a:spLocks noChangeArrowheads="1"/>
          </p:cNvSpPr>
          <p:nvPr/>
        </p:nvSpPr>
        <p:spPr bwMode="auto">
          <a:xfrm>
            <a:off x="3102504" y="61229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98665" name="Text Box 361"/>
          <p:cNvSpPr txBox="1">
            <a:spLocks noChangeArrowheads="1"/>
          </p:cNvSpPr>
          <p:nvPr/>
        </p:nvSpPr>
        <p:spPr bwMode="auto">
          <a:xfrm>
            <a:off x="3336396" y="60245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98666" name="Text Box 362"/>
          <p:cNvSpPr txBox="1">
            <a:spLocks noChangeArrowheads="1"/>
          </p:cNvSpPr>
          <p:nvPr/>
        </p:nvSpPr>
        <p:spPr bwMode="auto">
          <a:xfrm>
            <a:off x="3580606" y="61356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98667" name="Text Box 363"/>
          <p:cNvSpPr txBox="1">
            <a:spLocks noChangeArrowheads="1"/>
          </p:cNvSpPr>
          <p:nvPr/>
        </p:nvSpPr>
        <p:spPr bwMode="auto">
          <a:xfrm>
            <a:off x="3350154" y="640873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98668" name="Text Box 364"/>
          <p:cNvSpPr txBox="1">
            <a:spLocks noChangeArrowheads="1"/>
          </p:cNvSpPr>
          <p:nvPr/>
        </p:nvSpPr>
        <p:spPr bwMode="auto">
          <a:xfrm>
            <a:off x="2729310" y="65960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98669" name="Line 365"/>
          <p:cNvSpPr>
            <a:spLocks noChangeShapeType="1"/>
          </p:cNvSpPr>
          <p:nvPr/>
        </p:nvSpPr>
        <p:spPr bwMode="auto">
          <a:xfrm>
            <a:off x="3840295" y="6538914"/>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670" name="Freeform 366"/>
          <p:cNvSpPr>
            <a:spLocks/>
          </p:cNvSpPr>
          <p:nvPr/>
        </p:nvSpPr>
        <p:spPr bwMode="auto">
          <a:xfrm rot="212466">
            <a:off x="3821377" y="6610350"/>
            <a:ext cx="204656" cy="158750"/>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rgbClr val="CC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98672" name="Text Box 368"/>
          <p:cNvSpPr txBox="1">
            <a:spLocks noChangeArrowheads="1"/>
          </p:cNvSpPr>
          <p:nvPr/>
        </p:nvSpPr>
        <p:spPr bwMode="auto">
          <a:xfrm>
            <a:off x="7589442" y="3817939"/>
            <a:ext cx="758428"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98674" name="Text Box 370"/>
          <p:cNvSpPr txBox="1">
            <a:spLocks noChangeArrowheads="1"/>
          </p:cNvSpPr>
          <p:nvPr/>
        </p:nvSpPr>
        <p:spPr bwMode="auto">
          <a:xfrm>
            <a:off x="7002992" y="5557839"/>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98675" name="Text Box 371"/>
          <p:cNvSpPr txBox="1">
            <a:spLocks noChangeArrowheads="1"/>
          </p:cNvSpPr>
          <p:nvPr/>
        </p:nvSpPr>
        <p:spPr bwMode="auto">
          <a:xfrm>
            <a:off x="5080264" y="5553076"/>
            <a:ext cx="75842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98676" name="Text Box 372"/>
          <p:cNvSpPr txBox="1">
            <a:spLocks noChangeArrowheads="1"/>
          </p:cNvSpPr>
          <p:nvPr/>
        </p:nvSpPr>
        <p:spPr bwMode="auto">
          <a:xfrm>
            <a:off x="6985794" y="6553201"/>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98677" name="Oval 373"/>
          <p:cNvSpPr>
            <a:spLocks noChangeArrowheads="1"/>
          </p:cNvSpPr>
          <p:nvPr/>
        </p:nvSpPr>
        <p:spPr bwMode="auto">
          <a:xfrm>
            <a:off x="6017552" y="566737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678" name="Rectangle 374"/>
          <p:cNvSpPr>
            <a:spLocks noChangeArrowheads="1"/>
          </p:cNvSpPr>
          <p:nvPr/>
        </p:nvSpPr>
        <p:spPr bwMode="auto">
          <a:xfrm>
            <a:off x="5465499" y="5589589"/>
            <a:ext cx="1509977" cy="1239837"/>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98679" name="Oval 375"/>
          <p:cNvSpPr>
            <a:spLocks noChangeArrowheads="1"/>
          </p:cNvSpPr>
          <p:nvPr/>
        </p:nvSpPr>
        <p:spPr bwMode="auto">
          <a:xfrm>
            <a:off x="5591043" y="566737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680" name="Line 376"/>
          <p:cNvSpPr>
            <a:spLocks noChangeShapeType="1"/>
          </p:cNvSpPr>
          <p:nvPr/>
        </p:nvSpPr>
        <p:spPr bwMode="auto">
          <a:xfrm flipV="1">
            <a:off x="6827574" y="5891213"/>
            <a:ext cx="342239"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681" name="Rectangle 377"/>
          <p:cNvSpPr>
            <a:spLocks/>
          </p:cNvSpPr>
          <p:nvPr/>
        </p:nvSpPr>
        <p:spPr bwMode="auto">
          <a:xfrm>
            <a:off x="5410201" y="5257800"/>
            <a:ext cx="2431785" cy="301621"/>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US" sz="1200" b="1">
                <a:solidFill>
                  <a:srgbClr val="0000FF"/>
                </a:solidFill>
                <a:latin typeface="Arial Narrow" charset="0"/>
                <a:cs typeface="Arial" charset="0"/>
                <a:sym typeface="Arial" charset="0"/>
              </a:rPr>
              <a:t>Some C is neither A nor B</a:t>
            </a:r>
          </a:p>
          <a:p>
            <a:pPr defTabSz="787400" eaLnBrk="1" hangingPunct="1">
              <a:lnSpc>
                <a:spcPct val="80000"/>
              </a:lnSpc>
              <a:buClr>
                <a:srgbClr val="0033CC"/>
              </a:buClr>
              <a:buSzPct val="75000"/>
              <a:buFont typeface="Wingdings" charset="0"/>
              <a:buNone/>
            </a:pPr>
            <a:r>
              <a:rPr lang="en-US" sz="1200">
                <a:solidFill>
                  <a:srgbClr val="0000FF"/>
                </a:solidFill>
                <a:latin typeface="Arial Narrow" charset="0"/>
                <a:cs typeface="Arial" charset="0"/>
                <a:sym typeface="Arial" charset="0"/>
              </a:rPr>
              <a:t>= Something is C but neither A nor B</a:t>
            </a:r>
          </a:p>
        </p:txBody>
      </p:sp>
      <p:sp>
        <p:nvSpPr>
          <p:cNvPr id="98682" name="Line 378"/>
          <p:cNvSpPr>
            <a:spLocks noChangeShapeType="1"/>
          </p:cNvSpPr>
          <p:nvPr/>
        </p:nvSpPr>
        <p:spPr bwMode="auto">
          <a:xfrm>
            <a:off x="5240206" y="5908675"/>
            <a:ext cx="352557"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683" name="Oval 379"/>
          <p:cNvSpPr>
            <a:spLocks noChangeArrowheads="1"/>
          </p:cNvSpPr>
          <p:nvPr/>
        </p:nvSpPr>
        <p:spPr bwMode="auto">
          <a:xfrm>
            <a:off x="5797418" y="599757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684" name="Text Box 380"/>
          <p:cNvSpPr txBox="1">
            <a:spLocks noChangeArrowheads="1"/>
          </p:cNvSpPr>
          <p:nvPr/>
        </p:nvSpPr>
        <p:spPr bwMode="auto">
          <a:xfrm>
            <a:off x="5659835" y="58070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98685" name="Text Box 381"/>
          <p:cNvSpPr txBox="1">
            <a:spLocks noChangeArrowheads="1"/>
          </p:cNvSpPr>
          <p:nvPr/>
        </p:nvSpPr>
        <p:spPr bwMode="auto">
          <a:xfrm>
            <a:off x="6081183" y="57499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98686" name="Text Box 382"/>
          <p:cNvSpPr txBox="1">
            <a:spLocks noChangeArrowheads="1"/>
          </p:cNvSpPr>
          <p:nvPr/>
        </p:nvSpPr>
        <p:spPr bwMode="auto">
          <a:xfrm>
            <a:off x="6485335" y="58150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98687" name="Text Box 383"/>
          <p:cNvSpPr txBox="1">
            <a:spLocks noChangeArrowheads="1"/>
          </p:cNvSpPr>
          <p:nvPr/>
        </p:nvSpPr>
        <p:spPr bwMode="auto">
          <a:xfrm>
            <a:off x="5833533" y="61229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98688" name="Text Box 384"/>
          <p:cNvSpPr txBox="1">
            <a:spLocks noChangeArrowheads="1"/>
          </p:cNvSpPr>
          <p:nvPr/>
        </p:nvSpPr>
        <p:spPr bwMode="auto">
          <a:xfrm>
            <a:off x="6067425" y="60245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98689" name="Text Box 385"/>
          <p:cNvSpPr txBox="1">
            <a:spLocks noChangeArrowheads="1"/>
          </p:cNvSpPr>
          <p:nvPr/>
        </p:nvSpPr>
        <p:spPr bwMode="auto">
          <a:xfrm>
            <a:off x="6311635" y="61356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98690" name="Text Box 386"/>
          <p:cNvSpPr txBox="1">
            <a:spLocks noChangeArrowheads="1"/>
          </p:cNvSpPr>
          <p:nvPr/>
        </p:nvSpPr>
        <p:spPr bwMode="auto">
          <a:xfrm>
            <a:off x="6081183" y="640873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98691" name="Text Box 387"/>
          <p:cNvSpPr txBox="1">
            <a:spLocks noChangeArrowheads="1"/>
          </p:cNvSpPr>
          <p:nvPr/>
        </p:nvSpPr>
        <p:spPr bwMode="auto">
          <a:xfrm>
            <a:off x="5460339" y="65960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98692" name="Line 388"/>
          <p:cNvSpPr>
            <a:spLocks noChangeShapeType="1"/>
          </p:cNvSpPr>
          <p:nvPr/>
        </p:nvSpPr>
        <p:spPr bwMode="auto">
          <a:xfrm>
            <a:off x="6571324" y="6538914"/>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693" name="Freeform 389"/>
          <p:cNvSpPr>
            <a:spLocks/>
          </p:cNvSpPr>
          <p:nvPr/>
        </p:nvSpPr>
        <p:spPr bwMode="auto">
          <a:xfrm rot="458383">
            <a:off x="6285839" y="6486525"/>
            <a:ext cx="168540" cy="185738"/>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98585" name="Freeform 281"/>
          <p:cNvSpPr>
            <a:spLocks/>
          </p:cNvSpPr>
          <p:nvPr/>
        </p:nvSpPr>
        <p:spPr bwMode="auto">
          <a:xfrm>
            <a:off x="8707307" y="2292350"/>
            <a:ext cx="450585" cy="414338"/>
          </a:xfrm>
          <a:custGeom>
            <a:avLst/>
            <a:gdLst>
              <a:gd name="T0" fmla="*/ 0 w 262"/>
              <a:gd name="T1" fmla="*/ 261 h 261"/>
              <a:gd name="T2" fmla="*/ 262 w 262"/>
              <a:gd name="T3" fmla="*/ 239 h 261"/>
              <a:gd name="T4" fmla="*/ 232 w 262"/>
              <a:gd name="T5" fmla="*/ 0 h 261"/>
              <a:gd name="T6" fmla="*/ 22 w 262"/>
              <a:gd name="T7" fmla="*/ 44 h 261"/>
            </a:gdLst>
            <a:ahLst/>
            <a:cxnLst>
              <a:cxn ang="0">
                <a:pos x="T0" y="T1"/>
              </a:cxn>
              <a:cxn ang="0">
                <a:pos x="T2" y="T3"/>
              </a:cxn>
              <a:cxn ang="0">
                <a:pos x="T4" y="T5"/>
              </a:cxn>
              <a:cxn ang="0">
                <a:pos x="T6" y="T7"/>
              </a:cxn>
            </a:cxnLst>
            <a:rect l="0" t="0" r="r" b="b"/>
            <a:pathLst>
              <a:path w="262" h="261">
                <a:moveTo>
                  <a:pt x="0" y="261"/>
                </a:moveTo>
                <a:lnTo>
                  <a:pt x="262" y="239"/>
                </a:lnTo>
                <a:lnTo>
                  <a:pt x="232" y="0"/>
                </a:lnTo>
                <a:lnTo>
                  <a:pt x="22" y="44"/>
                </a:lnTo>
              </a:path>
            </a:pathLst>
          </a:custGeom>
          <a:noFill/>
          <a:ln w="38100" cmpd="sng">
            <a:solidFill>
              <a:srgbClr val="00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98731" name="Text Box 427"/>
          <p:cNvSpPr txBox="1">
            <a:spLocks noChangeArrowheads="1"/>
          </p:cNvSpPr>
          <p:nvPr/>
        </p:nvSpPr>
        <p:spPr bwMode="auto">
          <a:xfrm>
            <a:off x="9512169" y="3822701"/>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98732" name="Text Box 428"/>
          <p:cNvSpPr txBox="1">
            <a:spLocks noChangeArrowheads="1"/>
          </p:cNvSpPr>
          <p:nvPr/>
        </p:nvSpPr>
        <p:spPr bwMode="auto">
          <a:xfrm>
            <a:off x="9494971" y="4818064"/>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98733" name="Oval 429"/>
          <p:cNvSpPr>
            <a:spLocks noChangeArrowheads="1"/>
          </p:cNvSpPr>
          <p:nvPr/>
        </p:nvSpPr>
        <p:spPr bwMode="auto">
          <a:xfrm>
            <a:off x="8526727" y="3932239"/>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734" name="Rectangle 430"/>
          <p:cNvSpPr>
            <a:spLocks noChangeArrowheads="1"/>
          </p:cNvSpPr>
          <p:nvPr/>
        </p:nvSpPr>
        <p:spPr bwMode="auto">
          <a:xfrm>
            <a:off x="7974675" y="3854450"/>
            <a:ext cx="1509977" cy="1239838"/>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98735" name="Oval 431"/>
          <p:cNvSpPr>
            <a:spLocks noChangeArrowheads="1"/>
          </p:cNvSpPr>
          <p:nvPr/>
        </p:nvSpPr>
        <p:spPr bwMode="auto">
          <a:xfrm>
            <a:off x="8100219" y="3932239"/>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736" name="Line 432"/>
          <p:cNvSpPr>
            <a:spLocks noChangeShapeType="1"/>
          </p:cNvSpPr>
          <p:nvPr/>
        </p:nvSpPr>
        <p:spPr bwMode="auto">
          <a:xfrm flipV="1">
            <a:off x="9336750" y="4156075"/>
            <a:ext cx="342238"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737" name="Rectangle 433"/>
          <p:cNvSpPr>
            <a:spLocks/>
          </p:cNvSpPr>
          <p:nvPr/>
        </p:nvSpPr>
        <p:spPr bwMode="auto">
          <a:xfrm>
            <a:off x="7979834" y="3624263"/>
            <a:ext cx="1716352" cy="153888"/>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US" sz="1200" b="1">
                <a:solidFill>
                  <a:srgbClr val="008000"/>
                </a:solidFill>
                <a:latin typeface="Arial Narrow" charset="0"/>
                <a:cs typeface="Arial" charset="0"/>
                <a:sym typeface="Arial" charset="0"/>
              </a:rPr>
              <a:t>Something is B or C</a:t>
            </a:r>
          </a:p>
        </p:txBody>
      </p:sp>
      <p:sp>
        <p:nvSpPr>
          <p:cNvPr id="98738" name="Line 434"/>
          <p:cNvSpPr>
            <a:spLocks noChangeShapeType="1"/>
          </p:cNvSpPr>
          <p:nvPr/>
        </p:nvSpPr>
        <p:spPr bwMode="auto">
          <a:xfrm>
            <a:off x="7749381" y="4173538"/>
            <a:ext cx="352558"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739" name="Oval 435"/>
          <p:cNvSpPr>
            <a:spLocks noChangeArrowheads="1"/>
          </p:cNvSpPr>
          <p:nvPr/>
        </p:nvSpPr>
        <p:spPr bwMode="auto">
          <a:xfrm>
            <a:off x="8306594" y="4262439"/>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740" name="Text Box 436"/>
          <p:cNvSpPr txBox="1">
            <a:spLocks noChangeArrowheads="1"/>
          </p:cNvSpPr>
          <p:nvPr/>
        </p:nvSpPr>
        <p:spPr bwMode="auto">
          <a:xfrm>
            <a:off x="8169010" y="407193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98741" name="Text Box 437"/>
          <p:cNvSpPr txBox="1">
            <a:spLocks noChangeArrowheads="1"/>
          </p:cNvSpPr>
          <p:nvPr/>
        </p:nvSpPr>
        <p:spPr bwMode="auto">
          <a:xfrm>
            <a:off x="8590360" y="40147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98742" name="Text Box 438"/>
          <p:cNvSpPr txBox="1">
            <a:spLocks noChangeArrowheads="1"/>
          </p:cNvSpPr>
          <p:nvPr/>
        </p:nvSpPr>
        <p:spPr bwMode="auto">
          <a:xfrm>
            <a:off x="8994510" y="40798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98743" name="Text Box 439"/>
          <p:cNvSpPr txBox="1">
            <a:spLocks noChangeArrowheads="1"/>
          </p:cNvSpPr>
          <p:nvPr/>
        </p:nvSpPr>
        <p:spPr bwMode="auto">
          <a:xfrm>
            <a:off x="8342710" y="43878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98744" name="Text Box 440"/>
          <p:cNvSpPr txBox="1">
            <a:spLocks noChangeArrowheads="1"/>
          </p:cNvSpPr>
          <p:nvPr/>
        </p:nvSpPr>
        <p:spPr bwMode="auto">
          <a:xfrm>
            <a:off x="8576601" y="42894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98745" name="Text Box 441"/>
          <p:cNvSpPr txBox="1">
            <a:spLocks noChangeArrowheads="1"/>
          </p:cNvSpPr>
          <p:nvPr/>
        </p:nvSpPr>
        <p:spPr bwMode="auto">
          <a:xfrm>
            <a:off x="8820812" y="44005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98746" name="Text Box 442"/>
          <p:cNvSpPr txBox="1">
            <a:spLocks noChangeArrowheads="1"/>
          </p:cNvSpPr>
          <p:nvPr/>
        </p:nvSpPr>
        <p:spPr bwMode="auto">
          <a:xfrm>
            <a:off x="8590360" y="46736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98747" name="Text Box 443"/>
          <p:cNvSpPr txBox="1">
            <a:spLocks noChangeArrowheads="1"/>
          </p:cNvSpPr>
          <p:nvPr/>
        </p:nvSpPr>
        <p:spPr bwMode="auto">
          <a:xfrm>
            <a:off x="7969514" y="48609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98748" name="Line 444"/>
          <p:cNvSpPr>
            <a:spLocks noChangeShapeType="1"/>
          </p:cNvSpPr>
          <p:nvPr/>
        </p:nvSpPr>
        <p:spPr bwMode="auto">
          <a:xfrm>
            <a:off x="9080500" y="4803776"/>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750" name="Text Box 446"/>
          <p:cNvSpPr txBox="1">
            <a:spLocks noChangeArrowheads="1"/>
          </p:cNvSpPr>
          <p:nvPr/>
        </p:nvSpPr>
        <p:spPr bwMode="auto">
          <a:xfrm>
            <a:off x="7575683" y="5556251"/>
            <a:ext cx="758428"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98751" name="Text Box 447"/>
          <p:cNvSpPr txBox="1">
            <a:spLocks noChangeArrowheads="1"/>
          </p:cNvSpPr>
          <p:nvPr/>
        </p:nvSpPr>
        <p:spPr bwMode="auto">
          <a:xfrm>
            <a:off x="9498411" y="5561014"/>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98752" name="Text Box 448"/>
          <p:cNvSpPr txBox="1">
            <a:spLocks noChangeArrowheads="1"/>
          </p:cNvSpPr>
          <p:nvPr/>
        </p:nvSpPr>
        <p:spPr bwMode="auto">
          <a:xfrm>
            <a:off x="9481213" y="6556376"/>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98753" name="Oval 449"/>
          <p:cNvSpPr>
            <a:spLocks noChangeArrowheads="1"/>
          </p:cNvSpPr>
          <p:nvPr/>
        </p:nvSpPr>
        <p:spPr bwMode="auto">
          <a:xfrm>
            <a:off x="8512969" y="5670551"/>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754" name="Rectangle 450"/>
          <p:cNvSpPr>
            <a:spLocks noChangeArrowheads="1"/>
          </p:cNvSpPr>
          <p:nvPr/>
        </p:nvSpPr>
        <p:spPr bwMode="auto">
          <a:xfrm>
            <a:off x="7960917" y="5592764"/>
            <a:ext cx="1509977" cy="1239837"/>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98755" name="Oval 451"/>
          <p:cNvSpPr>
            <a:spLocks noChangeArrowheads="1"/>
          </p:cNvSpPr>
          <p:nvPr/>
        </p:nvSpPr>
        <p:spPr bwMode="auto">
          <a:xfrm>
            <a:off x="8086460" y="5670551"/>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756" name="Line 452"/>
          <p:cNvSpPr>
            <a:spLocks noChangeShapeType="1"/>
          </p:cNvSpPr>
          <p:nvPr/>
        </p:nvSpPr>
        <p:spPr bwMode="auto">
          <a:xfrm flipV="1">
            <a:off x="9322991" y="5894388"/>
            <a:ext cx="342238"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757" name="Rectangle 453"/>
          <p:cNvSpPr>
            <a:spLocks/>
          </p:cNvSpPr>
          <p:nvPr/>
        </p:nvSpPr>
        <p:spPr bwMode="auto">
          <a:xfrm>
            <a:off x="8089901" y="5365750"/>
            <a:ext cx="1716352" cy="153888"/>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US" sz="1200" b="1">
                <a:solidFill>
                  <a:srgbClr val="008000"/>
                </a:solidFill>
                <a:latin typeface="Arial Narrow" charset="0"/>
                <a:cs typeface="Arial" charset="0"/>
                <a:sym typeface="Arial" charset="0"/>
              </a:rPr>
              <a:t>Something exists</a:t>
            </a:r>
          </a:p>
        </p:txBody>
      </p:sp>
      <p:sp>
        <p:nvSpPr>
          <p:cNvPr id="98758" name="Line 454"/>
          <p:cNvSpPr>
            <a:spLocks noChangeShapeType="1"/>
          </p:cNvSpPr>
          <p:nvPr/>
        </p:nvSpPr>
        <p:spPr bwMode="auto">
          <a:xfrm>
            <a:off x="7735623" y="5911850"/>
            <a:ext cx="352558"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759" name="Oval 455"/>
          <p:cNvSpPr>
            <a:spLocks noChangeArrowheads="1"/>
          </p:cNvSpPr>
          <p:nvPr/>
        </p:nvSpPr>
        <p:spPr bwMode="auto">
          <a:xfrm>
            <a:off x="8292835" y="6000751"/>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760" name="Text Box 456"/>
          <p:cNvSpPr txBox="1">
            <a:spLocks noChangeArrowheads="1"/>
          </p:cNvSpPr>
          <p:nvPr/>
        </p:nvSpPr>
        <p:spPr bwMode="auto">
          <a:xfrm>
            <a:off x="8155252" y="58102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98761" name="Text Box 457"/>
          <p:cNvSpPr txBox="1">
            <a:spLocks noChangeArrowheads="1"/>
          </p:cNvSpPr>
          <p:nvPr/>
        </p:nvSpPr>
        <p:spPr bwMode="auto">
          <a:xfrm>
            <a:off x="8576601" y="57531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98762" name="Text Box 458"/>
          <p:cNvSpPr txBox="1">
            <a:spLocks noChangeArrowheads="1"/>
          </p:cNvSpPr>
          <p:nvPr/>
        </p:nvSpPr>
        <p:spPr bwMode="auto">
          <a:xfrm>
            <a:off x="8980752" y="58181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98763" name="Text Box 459"/>
          <p:cNvSpPr txBox="1">
            <a:spLocks noChangeArrowheads="1"/>
          </p:cNvSpPr>
          <p:nvPr/>
        </p:nvSpPr>
        <p:spPr bwMode="auto">
          <a:xfrm>
            <a:off x="8328951" y="61261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98764" name="Text Box 460"/>
          <p:cNvSpPr txBox="1">
            <a:spLocks noChangeArrowheads="1"/>
          </p:cNvSpPr>
          <p:nvPr/>
        </p:nvSpPr>
        <p:spPr bwMode="auto">
          <a:xfrm>
            <a:off x="8562843" y="602773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98765" name="Text Box 461"/>
          <p:cNvSpPr txBox="1">
            <a:spLocks noChangeArrowheads="1"/>
          </p:cNvSpPr>
          <p:nvPr/>
        </p:nvSpPr>
        <p:spPr bwMode="auto">
          <a:xfrm>
            <a:off x="8807053" y="61388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98766" name="Text Box 462"/>
          <p:cNvSpPr txBox="1">
            <a:spLocks noChangeArrowheads="1"/>
          </p:cNvSpPr>
          <p:nvPr/>
        </p:nvSpPr>
        <p:spPr bwMode="auto">
          <a:xfrm>
            <a:off x="8576601" y="64119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98767" name="Text Box 463"/>
          <p:cNvSpPr txBox="1">
            <a:spLocks noChangeArrowheads="1"/>
          </p:cNvSpPr>
          <p:nvPr/>
        </p:nvSpPr>
        <p:spPr bwMode="auto">
          <a:xfrm>
            <a:off x="7955756" y="659923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98768" name="Line 464"/>
          <p:cNvSpPr>
            <a:spLocks noChangeShapeType="1"/>
          </p:cNvSpPr>
          <p:nvPr/>
        </p:nvSpPr>
        <p:spPr bwMode="auto">
          <a:xfrm>
            <a:off x="9066741" y="6542089"/>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98580" name="Text Box 276"/>
          <p:cNvSpPr txBox="1">
            <a:spLocks noChangeArrowheads="1"/>
          </p:cNvSpPr>
          <p:nvPr/>
        </p:nvSpPr>
        <p:spPr bwMode="auto">
          <a:xfrm>
            <a:off x="8574881" y="22383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98582" name="Text Box 278"/>
          <p:cNvSpPr txBox="1">
            <a:spLocks noChangeArrowheads="1"/>
          </p:cNvSpPr>
          <p:nvPr/>
        </p:nvSpPr>
        <p:spPr bwMode="auto">
          <a:xfrm>
            <a:off x="8561123" y="25130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98584" name="Oval 280"/>
          <p:cNvSpPr>
            <a:spLocks noChangeArrowheads="1"/>
          </p:cNvSpPr>
          <p:nvPr/>
        </p:nvSpPr>
        <p:spPr bwMode="auto">
          <a:xfrm>
            <a:off x="8291116" y="248602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601" name="Oval 297"/>
          <p:cNvSpPr>
            <a:spLocks noChangeArrowheads="1"/>
          </p:cNvSpPr>
          <p:nvPr/>
        </p:nvSpPr>
        <p:spPr bwMode="auto">
          <a:xfrm>
            <a:off x="8084741" y="215582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605" name="Text Box 301"/>
          <p:cNvSpPr txBox="1">
            <a:spLocks noChangeArrowheads="1"/>
          </p:cNvSpPr>
          <p:nvPr/>
        </p:nvSpPr>
        <p:spPr bwMode="auto">
          <a:xfrm>
            <a:off x="8153533" y="22955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98606" name="Text Box 302"/>
          <p:cNvSpPr txBox="1">
            <a:spLocks noChangeArrowheads="1"/>
          </p:cNvSpPr>
          <p:nvPr/>
        </p:nvSpPr>
        <p:spPr bwMode="auto">
          <a:xfrm>
            <a:off x="8979033" y="23034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98607" name="Text Box 303"/>
          <p:cNvSpPr txBox="1">
            <a:spLocks noChangeArrowheads="1"/>
          </p:cNvSpPr>
          <p:nvPr/>
        </p:nvSpPr>
        <p:spPr bwMode="auto">
          <a:xfrm>
            <a:off x="8327231" y="261143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98608" name="Text Box 304"/>
          <p:cNvSpPr txBox="1">
            <a:spLocks noChangeArrowheads="1"/>
          </p:cNvSpPr>
          <p:nvPr/>
        </p:nvSpPr>
        <p:spPr bwMode="auto">
          <a:xfrm>
            <a:off x="8805333" y="262413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98609" name="Text Box 305"/>
          <p:cNvSpPr txBox="1">
            <a:spLocks noChangeArrowheads="1"/>
          </p:cNvSpPr>
          <p:nvPr/>
        </p:nvSpPr>
        <p:spPr bwMode="auto">
          <a:xfrm>
            <a:off x="8574881" y="28971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98610" name="Text Box 306"/>
          <p:cNvSpPr txBox="1">
            <a:spLocks noChangeArrowheads="1"/>
          </p:cNvSpPr>
          <p:nvPr/>
        </p:nvSpPr>
        <p:spPr bwMode="auto">
          <a:xfrm>
            <a:off x="7954037" y="30845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98579" name="Text Box 275"/>
          <p:cNvSpPr txBox="1">
            <a:spLocks noChangeArrowheads="1"/>
          </p:cNvSpPr>
          <p:nvPr/>
        </p:nvSpPr>
        <p:spPr bwMode="auto">
          <a:xfrm>
            <a:off x="8131175" y="5699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98581" name="Text Box 277"/>
          <p:cNvSpPr txBox="1">
            <a:spLocks noChangeArrowheads="1"/>
          </p:cNvSpPr>
          <p:nvPr/>
        </p:nvSpPr>
        <p:spPr bwMode="auto">
          <a:xfrm>
            <a:off x="8304874" y="8858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98583" name="Oval 279"/>
          <p:cNvSpPr>
            <a:spLocks noChangeArrowheads="1"/>
          </p:cNvSpPr>
          <p:nvPr/>
        </p:nvSpPr>
        <p:spPr bwMode="auto">
          <a:xfrm>
            <a:off x="8268758" y="760414"/>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588" name="Oval 284"/>
          <p:cNvSpPr>
            <a:spLocks noChangeArrowheads="1"/>
          </p:cNvSpPr>
          <p:nvPr/>
        </p:nvSpPr>
        <p:spPr bwMode="auto">
          <a:xfrm>
            <a:off x="8062383" y="430214"/>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98592" name="Text Box 288"/>
          <p:cNvSpPr txBox="1">
            <a:spLocks noChangeArrowheads="1"/>
          </p:cNvSpPr>
          <p:nvPr/>
        </p:nvSpPr>
        <p:spPr bwMode="auto">
          <a:xfrm>
            <a:off x="8552524" y="5127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98594" name="Text Box 290"/>
          <p:cNvSpPr txBox="1">
            <a:spLocks noChangeArrowheads="1"/>
          </p:cNvSpPr>
          <p:nvPr/>
        </p:nvSpPr>
        <p:spPr bwMode="auto">
          <a:xfrm>
            <a:off x="8538766" y="7874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98595" name="Text Box 291"/>
          <p:cNvSpPr txBox="1">
            <a:spLocks noChangeArrowheads="1"/>
          </p:cNvSpPr>
          <p:nvPr/>
        </p:nvSpPr>
        <p:spPr bwMode="auto">
          <a:xfrm>
            <a:off x="8782976" y="8985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98596" name="Text Box 292"/>
          <p:cNvSpPr txBox="1">
            <a:spLocks noChangeArrowheads="1"/>
          </p:cNvSpPr>
          <p:nvPr/>
        </p:nvSpPr>
        <p:spPr bwMode="auto">
          <a:xfrm>
            <a:off x="8552524" y="11715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98597" name="Text Box 293"/>
          <p:cNvSpPr txBox="1">
            <a:spLocks noChangeArrowheads="1"/>
          </p:cNvSpPr>
          <p:nvPr/>
        </p:nvSpPr>
        <p:spPr bwMode="auto">
          <a:xfrm>
            <a:off x="7931679" y="13208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Tree>
    <p:extLst>
      <p:ext uri="{BB962C8B-B14F-4D97-AF65-F5344CB8AC3E}">
        <p14:creationId xmlns:p14="http://schemas.microsoft.com/office/powerpoint/2010/main" val="10634482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8330"/>
                                        </p:tgtEl>
                                        <p:attrNameLst>
                                          <p:attrName>style.visibility</p:attrName>
                                        </p:attrNameLst>
                                      </p:cBhvr>
                                      <p:to>
                                        <p:strVal val="visible"/>
                                      </p:to>
                                    </p:set>
                                    <p:animEffect transition="in" filter="fade">
                                      <p:cBhvr>
                                        <p:cTn id="7" dur="500"/>
                                        <p:tgtEl>
                                          <p:spTgt spid="983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8331"/>
                                        </p:tgtEl>
                                        <p:attrNameLst>
                                          <p:attrName>style.visibility</p:attrName>
                                        </p:attrNameLst>
                                      </p:cBhvr>
                                      <p:to>
                                        <p:strVal val="visible"/>
                                      </p:to>
                                    </p:set>
                                    <p:animEffect transition="in" filter="fade">
                                      <p:cBhvr>
                                        <p:cTn id="10" dur="500"/>
                                        <p:tgtEl>
                                          <p:spTgt spid="9833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8339"/>
                                        </p:tgtEl>
                                        <p:attrNameLst>
                                          <p:attrName>style.visibility</p:attrName>
                                        </p:attrNameLst>
                                      </p:cBhvr>
                                      <p:to>
                                        <p:strVal val="visible"/>
                                      </p:to>
                                    </p:set>
                                    <p:animEffect transition="in" filter="fade">
                                      <p:cBhvr>
                                        <p:cTn id="13" dur="500"/>
                                        <p:tgtEl>
                                          <p:spTgt spid="9833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8340"/>
                                        </p:tgtEl>
                                        <p:attrNameLst>
                                          <p:attrName>style.visibility</p:attrName>
                                        </p:attrNameLst>
                                      </p:cBhvr>
                                      <p:to>
                                        <p:strVal val="visible"/>
                                      </p:to>
                                    </p:set>
                                    <p:animEffect transition="in" filter="fade">
                                      <p:cBhvr>
                                        <p:cTn id="16" dur="500"/>
                                        <p:tgtEl>
                                          <p:spTgt spid="9834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8329"/>
                                        </p:tgtEl>
                                        <p:attrNameLst>
                                          <p:attrName>style.visibility</p:attrName>
                                        </p:attrNameLst>
                                      </p:cBhvr>
                                      <p:to>
                                        <p:strVal val="visible"/>
                                      </p:to>
                                    </p:set>
                                    <p:animEffect transition="in" filter="fade">
                                      <p:cBhvr>
                                        <p:cTn id="19" dur="500"/>
                                        <p:tgtEl>
                                          <p:spTgt spid="9832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8332"/>
                                        </p:tgtEl>
                                        <p:attrNameLst>
                                          <p:attrName>style.visibility</p:attrName>
                                        </p:attrNameLst>
                                      </p:cBhvr>
                                      <p:to>
                                        <p:strVal val="visible"/>
                                      </p:to>
                                    </p:set>
                                    <p:animEffect transition="in" filter="fade">
                                      <p:cBhvr>
                                        <p:cTn id="22" dur="500"/>
                                        <p:tgtEl>
                                          <p:spTgt spid="9833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8333"/>
                                        </p:tgtEl>
                                        <p:attrNameLst>
                                          <p:attrName>style.visibility</p:attrName>
                                        </p:attrNameLst>
                                      </p:cBhvr>
                                      <p:to>
                                        <p:strVal val="visible"/>
                                      </p:to>
                                    </p:set>
                                    <p:animEffect transition="in" filter="fade">
                                      <p:cBhvr>
                                        <p:cTn id="25" dur="500"/>
                                        <p:tgtEl>
                                          <p:spTgt spid="9833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8334"/>
                                        </p:tgtEl>
                                        <p:attrNameLst>
                                          <p:attrName>style.visibility</p:attrName>
                                        </p:attrNameLst>
                                      </p:cBhvr>
                                      <p:to>
                                        <p:strVal val="visible"/>
                                      </p:to>
                                    </p:set>
                                    <p:animEffect transition="in" filter="fade">
                                      <p:cBhvr>
                                        <p:cTn id="28" dur="500"/>
                                        <p:tgtEl>
                                          <p:spTgt spid="9833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98335"/>
                                        </p:tgtEl>
                                        <p:attrNameLst>
                                          <p:attrName>style.visibility</p:attrName>
                                        </p:attrNameLst>
                                      </p:cBhvr>
                                      <p:to>
                                        <p:strVal val="visible"/>
                                      </p:to>
                                    </p:set>
                                    <p:animEffect transition="in" filter="fade">
                                      <p:cBhvr>
                                        <p:cTn id="31" dur="500"/>
                                        <p:tgtEl>
                                          <p:spTgt spid="9833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98337"/>
                                        </p:tgtEl>
                                        <p:attrNameLst>
                                          <p:attrName>style.visibility</p:attrName>
                                        </p:attrNameLst>
                                      </p:cBhvr>
                                      <p:to>
                                        <p:strVal val="visible"/>
                                      </p:to>
                                    </p:set>
                                    <p:animEffect transition="in" filter="fade">
                                      <p:cBhvr>
                                        <p:cTn id="34" dur="500"/>
                                        <p:tgtEl>
                                          <p:spTgt spid="9833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98338"/>
                                        </p:tgtEl>
                                        <p:attrNameLst>
                                          <p:attrName>style.visibility</p:attrName>
                                        </p:attrNameLst>
                                      </p:cBhvr>
                                      <p:to>
                                        <p:strVal val="visible"/>
                                      </p:to>
                                    </p:set>
                                    <p:animEffect transition="in" filter="fade">
                                      <p:cBhvr>
                                        <p:cTn id="37" dur="500"/>
                                        <p:tgtEl>
                                          <p:spTgt spid="9833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98342"/>
                                        </p:tgtEl>
                                        <p:attrNameLst>
                                          <p:attrName>style.visibility</p:attrName>
                                        </p:attrNameLst>
                                      </p:cBhvr>
                                      <p:to>
                                        <p:strVal val="visible"/>
                                      </p:to>
                                    </p:set>
                                    <p:animEffect transition="in" filter="fade">
                                      <p:cBhvr>
                                        <p:cTn id="40" dur="500"/>
                                        <p:tgtEl>
                                          <p:spTgt spid="98342"/>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98343"/>
                                        </p:tgtEl>
                                        <p:attrNameLst>
                                          <p:attrName>style.visibility</p:attrName>
                                        </p:attrNameLst>
                                      </p:cBhvr>
                                      <p:to>
                                        <p:strVal val="visible"/>
                                      </p:to>
                                    </p:set>
                                    <p:animEffect transition="in" filter="fade">
                                      <p:cBhvr>
                                        <p:cTn id="43" dur="500"/>
                                        <p:tgtEl>
                                          <p:spTgt spid="98343"/>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98344"/>
                                        </p:tgtEl>
                                        <p:attrNameLst>
                                          <p:attrName>style.visibility</p:attrName>
                                        </p:attrNameLst>
                                      </p:cBhvr>
                                      <p:to>
                                        <p:strVal val="visible"/>
                                      </p:to>
                                    </p:set>
                                    <p:animEffect transition="in" filter="fade">
                                      <p:cBhvr>
                                        <p:cTn id="46" dur="500"/>
                                        <p:tgtEl>
                                          <p:spTgt spid="98344"/>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98345"/>
                                        </p:tgtEl>
                                        <p:attrNameLst>
                                          <p:attrName>style.visibility</p:attrName>
                                        </p:attrNameLst>
                                      </p:cBhvr>
                                      <p:to>
                                        <p:strVal val="visible"/>
                                      </p:to>
                                    </p:set>
                                    <p:animEffect transition="in" filter="fade">
                                      <p:cBhvr>
                                        <p:cTn id="49" dur="500"/>
                                        <p:tgtEl>
                                          <p:spTgt spid="98345"/>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98346"/>
                                        </p:tgtEl>
                                        <p:attrNameLst>
                                          <p:attrName>style.visibility</p:attrName>
                                        </p:attrNameLst>
                                      </p:cBhvr>
                                      <p:to>
                                        <p:strVal val="visible"/>
                                      </p:to>
                                    </p:set>
                                    <p:animEffect transition="in" filter="fade">
                                      <p:cBhvr>
                                        <p:cTn id="52" dur="500"/>
                                        <p:tgtEl>
                                          <p:spTgt spid="98346"/>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98347"/>
                                        </p:tgtEl>
                                        <p:attrNameLst>
                                          <p:attrName>style.visibility</p:attrName>
                                        </p:attrNameLst>
                                      </p:cBhvr>
                                      <p:to>
                                        <p:strVal val="visible"/>
                                      </p:to>
                                    </p:set>
                                    <p:animEffect transition="in" filter="fade">
                                      <p:cBhvr>
                                        <p:cTn id="55" dur="500"/>
                                        <p:tgtEl>
                                          <p:spTgt spid="9834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98348"/>
                                        </p:tgtEl>
                                        <p:attrNameLst>
                                          <p:attrName>style.visibility</p:attrName>
                                        </p:attrNameLst>
                                      </p:cBhvr>
                                      <p:to>
                                        <p:strVal val="visible"/>
                                      </p:to>
                                    </p:set>
                                    <p:animEffect transition="in" filter="fade">
                                      <p:cBhvr>
                                        <p:cTn id="58" dur="500"/>
                                        <p:tgtEl>
                                          <p:spTgt spid="98348"/>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98336">
                                            <p:txEl>
                                              <p:pRg st="0" end="0"/>
                                            </p:txEl>
                                          </p:spTgt>
                                        </p:tgtEl>
                                        <p:attrNameLst>
                                          <p:attrName>style.visibility</p:attrName>
                                        </p:attrNameLst>
                                      </p:cBhvr>
                                      <p:to>
                                        <p:strVal val="visible"/>
                                      </p:to>
                                    </p:set>
                                    <p:animEffect transition="in" filter="fade">
                                      <p:cBhvr>
                                        <p:cTn id="63" dur="500"/>
                                        <p:tgtEl>
                                          <p:spTgt spid="98336">
                                            <p:txEl>
                                              <p:pRg st="0" end="0"/>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98336">
                                            <p:txEl>
                                              <p:pRg st="1" end="1"/>
                                            </p:txEl>
                                          </p:spTgt>
                                        </p:tgtEl>
                                        <p:attrNameLst>
                                          <p:attrName>style.visibility</p:attrName>
                                        </p:attrNameLst>
                                      </p:cBhvr>
                                      <p:to>
                                        <p:strVal val="visible"/>
                                      </p:to>
                                    </p:set>
                                    <p:animEffect transition="in" filter="fade">
                                      <p:cBhvr>
                                        <p:cTn id="68" dur="500"/>
                                        <p:tgtEl>
                                          <p:spTgt spid="98336">
                                            <p:txEl>
                                              <p:pRg st="1" end="1"/>
                                            </p:txEl>
                                          </p:spTgt>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98341"/>
                                        </p:tgtEl>
                                        <p:attrNameLst>
                                          <p:attrName>style.visibility</p:attrName>
                                        </p:attrNameLst>
                                      </p:cBhvr>
                                      <p:to>
                                        <p:strVal val="visible"/>
                                      </p:to>
                                    </p:set>
                                    <p:animEffect transition="in" filter="wipe(left)">
                                      <p:cBhvr>
                                        <p:cTn id="73" dur="500"/>
                                        <p:tgtEl>
                                          <p:spTgt spid="98341"/>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98350"/>
                                        </p:tgtEl>
                                        <p:attrNameLst>
                                          <p:attrName>style.visibility</p:attrName>
                                        </p:attrNameLst>
                                      </p:cBhvr>
                                      <p:to>
                                        <p:strVal val="visible"/>
                                      </p:to>
                                    </p:set>
                                    <p:animEffect transition="in" filter="fade">
                                      <p:cBhvr>
                                        <p:cTn id="78" dur="500"/>
                                        <p:tgtEl>
                                          <p:spTgt spid="98350"/>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98351"/>
                                        </p:tgtEl>
                                        <p:attrNameLst>
                                          <p:attrName>style.visibility</p:attrName>
                                        </p:attrNameLst>
                                      </p:cBhvr>
                                      <p:to>
                                        <p:strVal val="visible"/>
                                      </p:to>
                                    </p:set>
                                    <p:animEffect transition="in" filter="fade">
                                      <p:cBhvr>
                                        <p:cTn id="81" dur="500"/>
                                        <p:tgtEl>
                                          <p:spTgt spid="98351"/>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98355"/>
                                        </p:tgtEl>
                                        <p:attrNameLst>
                                          <p:attrName>style.visibility</p:attrName>
                                        </p:attrNameLst>
                                      </p:cBhvr>
                                      <p:to>
                                        <p:strVal val="visible"/>
                                      </p:to>
                                    </p:set>
                                    <p:animEffect transition="in" filter="fade">
                                      <p:cBhvr>
                                        <p:cTn id="84" dur="500"/>
                                        <p:tgtEl>
                                          <p:spTgt spid="98355"/>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98356"/>
                                        </p:tgtEl>
                                        <p:attrNameLst>
                                          <p:attrName>style.visibility</p:attrName>
                                        </p:attrNameLst>
                                      </p:cBhvr>
                                      <p:to>
                                        <p:strVal val="visible"/>
                                      </p:to>
                                    </p:set>
                                    <p:animEffect transition="in" filter="fade">
                                      <p:cBhvr>
                                        <p:cTn id="87" dur="500"/>
                                        <p:tgtEl>
                                          <p:spTgt spid="98356"/>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98349"/>
                                        </p:tgtEl>
                                        <p:attrNameLst>
                                          <p:attrName>style.visibility</p:attrName>
                                        </p:attrNameLst>
                                      </p:cBhvr>
                                      <p:to>
                                        <p:strVal val="visible"/>
                                      </p:to>
                                    </p:set>
                                    <p:animEffect transition="in" filter="fade">
                                      <p:cBhvr>
                                        <p:cTn id="90" dur="500"/>
                                        <p:tgtEl>
                                          <p:spTgt spid="98349"/>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98352"/>
                                        </p:tgtEl>
                                        <p:attrNameLst>
                                          <p:attrName>style.visibility</p:attrName>
                                        </p:attrNameLst>
                                      </p:cBhvr>
                                      <p:to>
                                        <p:strVal val="visible"/>
                                      </p:to>
                                    </p:set>
                                    <p:animEffect transition="in" filter="fade">
                                      <p:cBhvr>
                                        <p:cTn id="93" dur="500"/>
                                        <p:tgtEl>
                                          <p:spTgt spid="98352"/>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98353"/>
                                        </p:tgtEl>
                                        <p:attrNameLst>
                                          <p:attrName>style.visibility</p:attrName>
                                        </p:attrNameLst>
                                      </p:cBhvr>
                                      <p:to>
                                        <p:strVal val="visible"/>
                                      </p:to>
                                    </p:set>
                                    <p:animEffect transition="in" filter="fade">
                                      <p:cBhvr>
                                        <p:cTn id="96" dur="500"/>
                                        <p:tgtEl>
                                          <p:spTgt spid="98353"/>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98358"/>
                                        </p:tgtEl>
                                        <p:attrNameLst>
                                          <p:attrName>style.visibility</p:attrName>
                                        </p:attrNameLst>
                                      </p:cBhvr>
                                      <p:to>
                                        <p:strVal val="visible"/>
                                      </p:to>
                                    </p:set>
                                    <p:animEffect transition="in" filter="fade">
                                      <p:cBhvr>
                                        <p:cTn id="99" dur="500"/>
                                        <p:tgtEl>
                                          <p:spTgt spid="98358"/>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98359"/>
                                        </p:tgtEl>
                                        <p:attrNameLst>
                                          <p:attrName>style.visibility</p:attrName>
                                        </p:attrNameLst>
                                      </p:cBhvr>
                                      <p:to>
                                        <p:strVal val="visible"/>
                                      </p:to>
                                    </p:set>
                                    <p:animEffect transition="in" filter="fade">
                                      <p:cBhvr>
                                        <p:cTn id="102" dur="500"/>
                                        <p:tgtEl>
                                          <p:spTgt spid="98359"/>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98360"/>
                                        </p:tgtEl>
                                        <p:attrNameLst>
                                          <p:attrName>style.visibility</p:attrName>
                                        </p:attrNameLst>
                                      </p:cBhvr>
                                      <p:to>
                                        <p:strVal val="visible"/>
                                      </p:to>
                                    </p:set>
                                    <p:animEffect transition="in" filter="fade">
                                      <p:cBhvr>
                                        <p:cTn id="105" dur="500"/>
                                        <p:tgtEl>
                                          <p:spTgt spid="98360"/>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98361"/>
                                        </p:tgtEl>
                                        <p:attrNameLst>
                                          <p:attrName>style.visibility</p:attrName>
                                        </p:attrNameLst>
                                      </p:cBhvr>
                                      <p:to>
                                        <p:strVal val="visible"/>
                                      </p:to>
                                    </p:set>
                                    <p:animEffect transition="in" filter="fade">
                                      <p:cBhvr>
                                        <p:cTn id="108" dur="500"/>
                                        <p:tgtEl>
                                          <p:spTgt spid="98361"/>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98357"/>
                                        </p:tgtEl>
                                        <p:attrNameLst>
                                          <p:attrName>style.visibility</p:attrName>
                                        </p:attrNameLst>
                                      </p:cBhvr>
                                      <p:to>
                                        <p:strVal val="visible"/>
                                      </p:to>
                                    </p:set>
                                    <p:animEffect transition="in" filter="fade">
                                      <p:cBhvr>
                                        <p:cTn id="111" dur="500"/>
                                        <p:tgtEl>
                                          <p:spTgt spid="98357"/>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98362"/>
                                        </p:tgtEl>
                                        <p:attrNameLst>
                                          <p:attrName>style.visibility</p:attrName>
                                        </p:attrNameLst>
                                      </p:cBhvr>
                                      <p:to>
                                        <p:strVal val="visible"/>
                                      </p:to>
                                    </p:set>
                                    <p:animEffect transition="in" filter="fade">
                                      <p:cBhvr>
                                        <p:cTn id="114" dur="500"/>
                                        <p:tgtEl>
                                          <p:spTgt spid="98362"/>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98363"/>
                                        </p:tgtEl>
                                        <p:attrNameLst>
                                          <p:attrName>style.visibility</p:attrName>
                                        </p:attrNameLst>
                                      </p:cBhvr>
                                      <p:to>
                                        <p:strVal val="visible"/>
                                      </p:to>
                                    </p:set>
                                    <p:animEffect transition="in" filter="fade">
                                      <p:cBhvr>
                                        <p:cTn id="117" dur="500"/>
                                        <p:tgtEl>
                                          <p:spTgt spid="98363"/>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98364"/>
                                        </p:tgtEl>
                                        <p:attrNameLst>
                                          <p:attrName>style.visibility</p:attrName>
                                        </p:attrNameLst>
                                      </p:cBhvr>
                                      <p:to>
                                        <p:strVal val="visible"/>
                                      </p:to>
                                    </p:set>
                                    <p:animEffect transition="in" filter="fade">
                                      <p:cBhvr>
                                        <p:cTn id="120" dur="500"/>
                                        <p:tgtEl>
                                          <p:spTgt spid="98364"/>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98365"/>
                                        </p:tgtEl>
                                        <p:attrNameLst>
                                          <p:attrName>style.visibility</p:attrName>
                                        </p:attrNameLst>
                                      </p:cBhvr>
                                      <p:to>
                                        <p:strVal val="visible"/>
                                      </p:to>
                                    </p:set>
                                    <p:animEffect transition="in" filter="fade">
                                      <p:cBhvr>
                                        <p:cTn id="123" dur="500"/>
                                        <p:tgtEl>
                                          <p:spTgt spid="98365"/>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98366"/>
                                        </p:tgtEl>
                                        <p:attrNameLst>
                                          <p:attrName>style.visibility</p:attrName>
                                        </p:attrNameLst>
                                      </p:cBhvr>
                                      <p:to>
                                        <p:strVal val="visible"/>
                                      </p:to>
                                    </p:set>
                                    <p:animEffect transition="in" filter="fade">
                                      <p:cBhvr>
                                        <p:cTn id="126" dur="500"/>
                                        <p:tgtEl>
                                          <p:spTgt spid="98366"/>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98367"/>
                                        </p:tgtEl>
                                        <p:attrNameLst>
                                          <p:attrName>style.visibility</p:attrName>
                                        </p:attrNameLst>
                                      </p:cBhvr>
                                      <p:to>
                                        <p:strVal val="visible"/>
                                      </p:to>
                                    </p:set>
                                    <p:animEffect transition="in" filter="fade">
                                      <p:cBhvr>
                                        <p:cTn id="129" dur="500"/>
                                        <p:tgtEl>
                                          <p:spTgt spid="98367"/>
                                        </p:tgtEl>
                                      </p:cBhvr>
                                    </p:animEffec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10" presetClass="entr" presetSubtype="0" fill="hold" grpId="0" nodeType="clickEffect">
                                  <p:stCondLst>
                                    <p:cond delay="0"/>
                                  </p:stCondLst>
                                  <p:childTnLst>
                                    <p:set>
                                      <p:cBhvr>
                                        <p:cTn id="133" dur="1" fill="hold">
                                          <p:stCondLst>
                                            <p:cond delay="0"/>
                                          </p:stCondLst>
                                        </p:cTn>
                                        <p:tgtEl>
                                          <p:spTgt spid="98354">
                                            <p:txEl>
                                              <p:pRg st="0" end="0"/>
                                            </p:txEl>
                                          </p:spTgt>
                                        </p:tgtEl>
                                        <p:attrNameLst>
                                          <p:attrName>style.visibility</p:attrName>
                                        </p:attrNameLst>
                                      </p:cBhvr>
                                      <p:to>
                                        <p:strVal val="visible"/>
                                      </p:to>
                                    </p:set>
                                    <p:animEffect transition="in" filter="fade">
                                      <p:cBhvr>
                                        <p:cTn id="134" dur="500"/>
                                        <p:tgtEl>
                                          <p:spTgt spid="98354">
                                            <p:txEl>
                                              <p:pRg st="0" end="0"/>
                                            </p:txEl>
                                          </p:spTgt>
                                        </p:tgtEl>
                                      </p:cBhvr>
                                    </p:animEffec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10" presetClass="entr" presetSubtype="0" fill="hold" grpId="0" nodeType="clickEffect">
                                  <p:stCondLst>
                                    <p:cond delay="0"/>
                                  </p:stCondLst>
                                  <p:childTnLst>
                                    <p:set>
                                      <p:cBhvr>
                                        <p:cTn id="138" dur="1" fill="hold">
                                          <p:stCondLst>
                                            <p:cond delay="0"/>
                                          </p:stCondLst>
                                        </p:cTn>
                                        <p:tgtEl>
                                          <p:spTgt spid="98354">
                                            <p:txEl>
                                              <p:pRg st="1" end="1"/>
                                            </p:txEl>
                                          </p:spTgt>
                                        </p:tgtEl>
                                        <p:attrNameLst>
                                          <p:attrName>style.visibility</p:attrName>
                                        </p:attrNameLst>
                                      </p:cBhvr>
                                      <p:to>
                                        <p:strVal val="visible"/>
                                      </p:to>
                                    </p:set>
                                    <p:animEffect transition="in" filter="fade">
                                      <p:cBhvr>
                                        <p:cTn id="139" dur="500"/>
                                        <p:tgtEl>
                                          <p:spTgt spid="98354">
                                            <p:txEl>
                                              <p:pRg st="1" end="1"/>
                                            </p:txEl>
                                          </p:spTgt>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22" presetClass="entr" presetSubtype="8" fill="hold" grpId="0" nodeType="clickEffect">
                                  <p:stCondLst>
                                    <p:cond delay="0"/>
                                  </p:stCondLst>
                                  <p:childTnLst>
                                    <p:set>
                                      <p:cBhvr>
                                        <p:cTn id="143" dur="1" fill="hold">
                                          <p:stCondLst>
                                            <p:cond delay="0"/>
                                          </p:stCondLst>
                                        </p:cTn>
                                        <p:tgtEl>
                                          <p:spTgt spid="98368"/>
                                        </p:tgtEl>
                                        <p:attrNameLst>
                                          <p:attrName>style.visibility</p:attrName>
                                        </p:attrNameLst>
                                      </p:cBhvr>
                                      <p:to>
                                        <p:strVal val="visible"/>
                                      </p:to>
                                    </p:set>
                                    <p:animEffect transition="in" filter="wipe(left)">
                                      <p:cBhvr>
                                        <p:cTn id="144" dur="500"/>
                                        <p:tgtEl>
                                          <p:spTgt spid="98368"/>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10" presetClass="entr" presetSubtype="0" fill="hold" grpId="0" nodeType="clickEffect">
                                  <p:stCondLst>
                                    <p:cond delay="0"/>
                                  </p:stCondLst>
                                  <p:childTnLst>
                                    <p:set>
                                      <p:cBhvr>
                                        <p:cTn id="148" dur="1" fill="hold">
                                          <p:stCondLst>
                                            <p:cond delay="0"/>
                                          </p:stCondLst>
                                        </p:cTn>
                                        <p:tgtEl>
                                          <p:spTgt spid="98370"/>
                                        </p:tgtEl>
                                        <p:attrNameLst>
                                          <p:attrName>style.visibility</p:attrName>
                                        </p:attrNameLst>
                                      </p:cBhvr>
                                      <p:to>
                                        <p:strVal val="visible"/>
                                      </p:to>
                                    </p:set>
                                    <p:animEffect transition="in" filter="fade">
                                      <p:cBhvr>
                                        <p:cTn id="149" dur="500"/>
                                        <p:tgtEl>
                                          <p:spTgt spid="98370"/>
                                        </p:tgtEl>
                                      </p:cBhvr>
                                    </p:animEffect>
                                  </p:childTnLst>
                                </p:cTn>
                              </p:par>
                              <p:par>
                                <p:cTn id="150" presetID="10" presetClass="entr" presetSubtype="0" fill="hold" grpId="0" nodeType="withEffect">
                                  <p:stCondLst>
                                    <p:cond delay="0"/>
                                  </p:stCondLst>
                                  <p:childTnLst>
                                    <p:set>
                                      <p:cBhvr>
                                        <p:cTn id="151" dur="1" fill="hold">
                                          <p:stCondLst>
                                            <p:cond delay="0"/>
                                          </p:stCondLst>
                                        </p:cTn>
                                        <p:tgtEl>
                                          <p:spTgt spid="98371"/>
                                        </p:tgtEl>
                                        <p:attrNameLst>
                                          <p:attrName>style.visibility</p:attrName>
                                        </p:attrNameLst>
                                      </p:cBhvr>
                                      <p:to>
                                        <p:strVal val="visible"/>
                                      </p:to>
                                    </p:set>
                                    <p:animEffect transition="in" filter="fade">
                                      <p:cBhvr>
                                        <p:cTn id="152" dur="500"/>
                                        <p:tgtEl>
                                          <p:spTgt spid="98371"/>
                                        </p:tgtEl>
                                      </p:cBhvr>
                                    </p:animEffect>
                                  </p:childTnLst>
                                </p:cTn>
                              </p:par>
                              <p:par>
                                <p:cTn id="153" presetID="10" presetClass="entr" presetSubtype="0" fill="hold" grpId="0" nodeType="withEffect">
                                  <p:stCondLst>
                                    <p:cond delay="0"/>
                                  </p:stCondLst>
                                  <p:childTnLst>
                                    <p:set>
                                      <p:cBhvr>
                                        <p:cTn id="154" dur="1" fill="hold">
                                          <p:stCondLst>
                                            <p:cond delay="0"/>
                                          </p:stCondLst>
                                        </p:cTn>
                                        <p:tgtEl>
                                          <p:spTgt spid="98375"/>
                                        </p:tgtEl>
                                        <p:attrNameLst>
                                          <p:attrName>style.visibility</p:attrName>
                                        </p:attrNameLst>
                                      </p:cBhvr>
                                      <p:to>
                                        <p:strVal val="visible"/>
                                      </p:to>
                                    </p:set>
                                    <p:animEffect transition="in" filter="fade">
                                      <p:cBhvr>
                                        <p:cTn id="155" dur="500"/>
                                        <p:tgtEl>
                                          <p:spTgt spid="98375"/>
                                        </p:tgtEl>
                                      </p:cBhvr>
                                    </p:animEffect>
                                  </p:childTnLst>
                                </p:cTn>
                              </p:par>
                              <p:par>
                                <p:cTn id="156" presetID="10" presetClass="entr" presetSubtype="0" fill="hold" grpId="0" nodeType="withEffect">
                                  <p:stCondLst>
                                    <p:cond delay="0"/>
                                  </p:stCondLst>
                                  <p:childTnLst>
                                    <p:set>
                                      <p:cBhvr>
                                        <p:cTn id="157" dur="1" fill="hold">
                                          <p:stCondLst>
                                            <p:cond delay="0"/>
                                          </p:stCondLst>
                                        </p:cTn>
                                        <p:tgtEl>
                                          <p:spTgt spid="98376"/>
                                        </p:tgtEl>
                                        <p:attrNameLst>
                                          <p:attrName>style.visibility</p:attrName>
                                        </p:attrNameLst>
                                      </p:cBhvr>
                                      <p:to>
                                        <p:strVal val="visible"/>
                                      </p:to>
                                    </p:set>
                                    <p:animEffect transition="in" filter="fade">
                                      <p:cBhvr>
                                        <p:cTn id="158" dur="500"/>
                                        <p:tgtEl>
                                          <p:spTgt spid="98376"/>
                                        </p:tgtEl>
                                      </p:cBhvr>
                                    </p:animEffect>
                                  </p:childTnLst>
                                </p:cTn>
                              </p:par>
                              <p:par>
                                <p:cTn id="159" presetID="10" presetClass="entr" presetSubtype="0" fill="hold" grpId="0" nodeType="withEffect">
                                  <p:stCondLst>
                                    <p:cond delay="0"/>
                                  </p:stCondLst>
                                  <p:childTnLst>
                                    <p:set>
                                      <p:cBhvr>
                                        <p:cTn id="160" dur="1" fill="hold">
                                          <p:stCondLst>
                                            <p:cond delay="0"/>
                                          </p:stCondLst>
                                        </p:cTn>
                                        <p:tgtEl>
                                          <p:spTgt spid="98369"/>
                                        </p:tgtEl>
                                        <p:attrNameLst>
                                          <p:attrName>style.visibility</p:attrName>
                                        </p:attrNameLst>
                                      </p:cBhvr>
                                      <p:to>
                                        <p:strVal val="visible"/>
                                      </p:to>
                                    </p:set>
                                    <p:animEffect transition="in" filter="fade">
                                      <p:cBhvr>
                                        <p:cTn id="161" dur="500"/>
                                        <p:tgtEl>
                                          <p:spTgt spid="98369"/>
                                        </p:tgtEl>
                                      </p:cBhvr>
                                    </p:animEffect>
                                  </p:childTnLst>
                                </p:cTn>
                              </p:par>
                              <p:par>
                                <p:cTn id="162" presetID="10" presetClass="entr" presetSubtype="0" fill="hold" grpId="0" nodeType="withEffect">
                                  <p:stCondLst>
                                    <p:cond delay="0"/>
                                  </p:stCondLst>
                                  <p:childTnLst>
                                    <p:set>
                                      <p:cBhvr>
                                        <p:cTn id="163" dur="1" fill="hold">
                                          <p:stCondLst>
                                            <p:cond delay="0"/>
                                          </p:stCondLst>
                                        </p:cTn>
                                        <p:tgtEl>
                                          <p:spTgt spid="98372"/>
                                        </p:tgtEl>
                                        <p:attrNameLst>
                                          <p:attrName>style.visibility</p:attrName>
                                        </p:attrNameLst>
                                      </p:cBhvr>
                                      <p:to>
                                        <p:strVal val="visible"/>
                                      </p:to>
                                    </p:set>
                                    <p:animEffect transition="in" filter="fade">
                                      <p:cBhvr>
                                        <p:cTn id="164" dur="500"/>
                                        <p:tgtEl>
                                          <p:spTgt spid="98372"/>
                                        </p:tgtEl>
                                      </p:cBhvr>
                                    </p:animEffect>
                                  </p:childTnLst>
                                </p:cTn>
                              </p:par>
                              <p:par>
                                <p:cTn id="165" presetID="10" presetClass="entr" presetSubtype="0" fill="hold" grpId="0" nodeType="withEffect">
                                  <p:stCondLst>
                                    <p:cond delay="0"/>
                                  </p:stCondLst>
                                  <p:childTnLst>
                                    <p:set>
                                      <p:cBhvr>
                                        <p:cTn id="166" dur="1" fill="hold">
                                          <p:stCondLst>
                                            <p:cond delay="0"/>
                                          </p:stCondLst>
                                        </p:cTn>
                                        <p:tgtEl>
                                          <p:spTgt spid="98373"/>
                                        </p:tgtEl>
                                        <p:attrNameLst>
                                          <p:attrName>style.visibility</p:attrName>
                                        </p:attrNameLst>
                                      </p:cBhvr>
                                      <p:to>
                                        <p:strVal val="visible"/>
                                      </p:to>
                                    </p:set>
                                    <p:animEffect transition="in" filter="fade">
                                      <p:cBhvr>
                                        <p:cTn id="167" dur="500"/>
                                        <p:tgtEl>
                                          <p:spTgt spid="98373"/>
                                        </p:tgtEl>
                                      </p:cBhvr>
                                    </p:animEffect>
                                  </p:childTnLst>
                                </p:cTn>
                              </p:par>
                              <p:par>
                                <p:cTn id="168" presetID="10" presetClass="entr" presetSubtype="0" fill="hold" grpId="0" nodeType="withEffect">
                                  <p:stCondLst>
                                    <p:cond delay="0"/>
                                  </p:stCondLst>
                                  <p:childTnLst>
                                    <p:set>
                                      <p:cBhvr>
                                        <p:cTn id="169" dur="1" fill="hold">
                                          <p:stCondLst>
                                            <p:cond delay="0"/>
                                          </p:stCondLst>
                                        </p:cTn>
                                        <p:tgtEl>
                                          <p:spTgt spid="98378"/>
                                        </p:tgtEl>
                                        <p:attrNameLst>
                                          <p:attrName>style.visibility</p:attrName>
                                        </p:attrNameLst>
                                      </p:cBhvr>
                                      <p:to>
                                        <p:strVal val="visible"/>
                                      </p:to>
                                    </p:set>
                                    <p:animEffect transition="in" filter="fade">
                                      <p:cBhvr>
                                        <p:cTn id="170" dur="500"/>
                                        <p:tgtEl>
                                          <p:spTgt spid="98378"/>
                                        </p:tgtEl>
                                      </p:cBhvr>
                                    </p:animEffect>
                                  </p:childTnLst>
                                </p:cTn>
                              </p:par>
                              <p:par>
                                <p:cTn id="171" presetID="10" presetClass="entr" presetSubtype="0" fill="hold" grpId="0" nodeType="withEffect">
                                  <p:stCondLst>
                                    <p:cond delay="0"/>
                                  </p:stCondLst>
                                  <p:childTnLst>
                                    <p:set>
                                      <p:cBhvr>
                                        <p:cTn id="172" dur="1" fill="hold">
                                          <p:stCondLst>
                                            <p:cond delay="0"/>
                                          </p:stCondLst>
                                        </p:cTn>
                                        <p:tgtEl>
                                          <p:spTgt spid="98379"/>
                                        </p:tgtEl>
                                        <p:attrNameLst>
                                          <p:attrName>style.visibility</p:attrName>
                                        </p:attrNameLst>
                                      </p:cBhvr>
                                      <p:to>
                                        <p:strVal val="visible"/>
                                      </p:to>
                                    </p:set>
                                    <p:animEffect transition="in" filter="fade">
                                      <p:cBhvr>
                                        <p:cTn id="173" dur="500"/>
                                        <p:tgtEl>
                                          <p:spTgt spid="98379"/>
                                        </p:tgtEl>
                                      </p:cBhvr>
                                    </p:animEffect>
                                  </p:childTnLst>
                                </p:cTn>
                              </p:par>
                              <p:par>
                                <p:cTn id="174" presetID="10" presetClass="entr" presetSubtype="0" fill="hold" grpId="0" nodeType="withEffect">
                                  <p:stCondLst>
                                    <p:cond delay="0"/>
                                  </p:stCondLst>
                                  <p:childTnLst>
                                    <p:set>
                                      <p:cBhvr>
                                        <p:cTn id="175" dur="1" fill="hold">
                                          <p:stCondLst>
                                            <p:cond delay="0"/>
                                          </p:stCondLst>
                                        </p:cTn>
                                        <p:tgtEl>
                                          <p:spTgt spid="98380"/>
                                        </p:tgtEl>
                                        <p:attrNameLst>
                                          <p:attrName>style.visibility</p:attrName>
                                        </p:attrNameLst>
                                      </p:cBhvr>
                                      <p:to>
                                        <p:strVal val="visible"/>
                                      </p:to>
                                    </p:set>
                                    <p:animEffect transition="in" filter="fade">
                                      <p:cBhvr>
                                        <p:cTn id="176" dur="500"/>
                                        <p:tgtEl>
                                          <p:spTgt spid="98380"/>
                                        </p:tgtEl>
                                      </p:cBhvr>
                                    </p:animEffect>
                                  </p:childTnLst>
                                </p:cTn>
                              </p:par>
                              <p:par>
                                <p:cTn id="177" presetID="10" presetClass="entr" presetSubtype="0" fill="hold" grpId="0" nodeType="withEffect">
                                  <p:stCondLst>
                                    <p:cond delay="0"/>
                                  </p:stCondLst>
                                  <p:childTnLst>
                                    <p:set>
                                      <p:cBhvr>
                                        <p:cTn id="178" dur="1" fill="hold">
                                          <p:stCondLst>
                                            <p:cond delay="0"/>
                                          </p:stCondLst>
                                        </p:cTn>
                                        <p:tgtEl>
                                          <p:spTgt spid="98381"/>
                                        </p:tgtEl>
                                        <p:attrNameLst>
                                          <p:attrName>style.visibility</p:attrName>
                                        </p:attrNameLst>
                                      </p:cBhvr>
                                      <p:to>
                                        <p:strVal val="visible"/>
                                      </p:to>
                                    </p:set>
                                    <p:animEffect transition="in" filter="fade">
                                      <p:cBhvr>
                                        <p:cTn id="179" dur="500"/>
                                        <p:tgtEl>
                                          <p:spTgt spid="98381"/>
                                        </p:tgtEl>
                                      </p:cBhvr>
                                    </p:animEffect>
                                  </p:childTnLst>
                                </p:cTn>
                              </p:par>
                              <p:par>
                                <p:cTn id="180" presetID="10" presetClass="entr" presetSubtype="0" fill="hold" grpId="0" nodeType="withEffect">
                                  <p:stCondLst>
                                    <p:cond delay="0"/>
                                  </p:stCondLst>
                                  <p:childTnLst>
                                    <p:set>
                                      <p:cBhvr>
                                        <p:cTn id="181" dur="1" fill="hold">
                                          <p:stCondLst>
                                            <p:cond delay="0"/>
                                          </p:stCondLst>
                                        </p:cTn>
                                        <p:tgtEl>
                                          <p:spTgt spid="98377"/>
                                        </p:tgtEl>
                                        <p:attrNameLst>
                                          <p:attrName>style.visibility</p:attrName>
                                        </p:attrNameLst>
                                      </p:cBhvr>
                                      <p:to>
                                        <p:strVal val="visible"/>
                                      </p:to>
                                    </p:set>
                                    <p:animEffect transition="in" filter="fade">
                                      <p:cBhvr>
                                        <p:cTn id="182" dur="500"/>
                                        <p:tgtEl>
                                          <p:spTgt spid="98377"/>
                                        </p:tgtEl>
                                      </p:cBhvr>
                                    </p:animEffect>
                                  </p:childTnLst>
                                </p:cTn>
                              </p:par>
                              <p:par>
                                <p:cTn id="183" presetID="10" presetClass="entr" presetSubtype="0" fill="hold" grpId="0" nodeType="withEffect">
                                  <p:stCondLst>
                                    <p:cond delay="0"/>
                                  </p:stCondLst>
                                  <p:childTnLst>
                                    <p:set>
                                      <p:cBhvr>
                                        <p:cTn id="184" dur="1" fill="hold">
                                          <p:stCondLst>
                                            <p:cond delay="0"/>
                                          </p:stCondLst>
                                        </p:cTn>
                                        <p:tgtEl>
                                          <p:spTgt spid="98382"/>
                                        </p:tgtEl>
                                        <p:attrNameLst>
                                          <p:attrName>style.visibility</p:attrName>
                                        </p:attrNameLst>
                                      </p:cBhvr>
                                      <p:to>
                                        <p:strVal val="visible"/>
                                      </p:to>
                                    </p:set>
                                    <p:animEffect transition="in" filter="fade">
                                      <p:cBhvr>
                                        <p:cTn id="185" dur="500"/>
                                        <p:tgtEl>
                                          <p:spTgt spid="98382"/>
                                        </p:tgtEl>
                                      </p:cBhvr>
                                    </p:animEffect>
                                  </p:childTnLst>
                                </p:cTn>
                              </p:par>
                              <p:par>
                                <p:cTn id="186" presetID="10" presetClass="entr" presetSubtype="0" fill="hold" grpId="0" nodeType="withEffect">
                                  <p:stCondLst>
                                    <p:cond delay="0"/>
                                  </p:stCondLst>
                                  <p:childTnLst>
                                    <p:set>
                                      <p:cBhvr>
                                        <p:cTn id="187" dur="1" fill="hold">
                                          <p:stCondLst>
                                            <p:cond delay="0"/>
                                          </p:stCondLst>
                                        </p:cTn>
                                        <p:tgtEl>
                                          <p:spTgt spid="98383"/>
                                        </p:tgtEl>
                                        <p:attrNameLst>
                                          <p:attrName>style.visibility</p:attrName>
                                        </p:attrNameLst>
                                      </p:cBhvr>
                                      <p:to>
                                        <p:strVal val="visible"/>
                                      </p:to>
                                    </p:set>
                                    <p:animEffect transition="in" filter="fade">
                                      <p:cBhvr>
                                        <p:cTn id="188" dur="500"/>
                                        <p:tgtEl>
                                          <p:spTgt spid="98383"/>
                                        </p:tgtEl>
                                      </p:cBhvr>
                                    </p:animEffect>
                                  </p:childTnLst>
                                </p:cTn>
                              </p:par>
                              <p:par>
                                <p:cTn id="189" presetID="10" presetClass="entr" presetSubtype="0" fill="hold" grpId="0" nodeType="withEffect">
                                  <p:stCondLst>
                                    <p:cond delay="0"/>
                                  </p:stCondLst>
                                  <p:childTnLst>
                                    <p:set>
                                      <p:cBhvr>
                                        <p:cTn id="190" dur="1" fill="hold">
                                          <p:stCondLst>
                                            <p:cond delay="0"/>
                                          </p:stCondLst>
                                        </p:cTn>
                                        <p:tgtEl>
                                          <p:spTgt spid="98384"/>
                                        </p:tgtEl>
                                        <p:attrNameLst>
                                          <p:attrName>style.visibility</p:attrName>
                                        </p:attrNameLst>
                                      </p:cBhvr>
                                      <p:to>
                                        <p:strVal val="visible"/>
                                      </p:to>
                                    </p:set>
                                    <p:animEffect transition="in" filter="fade">
                                      <p:cBhvr>
                                        <p:cTn id="191" dur="500"/>
                                        <p:tgtEl>
                                          <p:spTgt spid="98384"/>
                                        </p:tgtEl>
                                      </p:cBhvr>
                                    </p:animEffect>
                                  </p:childTnLst>
                                </p:cTn>
                              </p:par>
                              <p:par>
                                <p:cTn id="192" presetID="10" presetClass="entr" presetSubtype="0" fill="hold" grpId="0" nodeType="withEffect">
                                  <p:stCondLst>
                                    <p:cond delay="0"/>
                                  </p:stCondLst>
                                  <p:childTnLst>
                                    <p:set>
                                      <p:cBhvr>
                                        <p:cTn id="193" dur="1" fill="hold">
                                          <p:stCondLst>
                                            <p:cond delay="0"/>
                                          </p:stCondLst>
                                        </p:cTn>
                                        <p:tgtEl>
                                          <p:spTgt spid="98385"/>
                                        </p:tgtEl>
                                        <p:attrNameLst>
                                          <p:attrName>style.visibility</p:attrName>
                                        </p:attrNameLst>
                                      </p:cBhvr>
                                      <p:to>
                                        <p:strVal val="visible"/>
                                      </p:to>
                                    </p:set>
                                    <p:animEffect transition="in" filter="fade">
                                      <p:cBhvr>
                                        <p:cTn id="194" dur="500"/>
                                        <p:tgtEl>
                                          <p:spTgt spid="98385"/>
                                        </p:tgtEl>
                                      </p:cBhvr>
                                    </p:animEffect>
                                  </p:childTnLst>
                                </p:cTn>
                              </p:par>
                              <p:par>
                                <p:cTn id="195" presetID="10" presetClass="entr" presetSubtype="0" fill="hold" grpId="0" nodeType="withEffect">
                                  <p:stCondLst>
                                    <p:cond delay="0"/>
                                  </p:stCondLst>
                                  <p:childTnLst>
                                    <p:set>
                                      <p:cBhvr>
                                        <p:cTn id="196" dur="1" fill="hold">
                                          <p:stCondLst>
                                            <p:cond delay="0"/>
                                          </p:stCondLst>
                                        </p:cTn>
                                        <p:tgtEl>
                                          <p:spTgt spid="98386"/>
                                        </p:tgtEl>
                                        <p:attrNameLst>
                                          <p:attrName>style.visibility</p:attrName>
                                        </p:attrNameLst>
                                      </p:cBhvr>
                                      <p:to>
                                        <p:strVal val="visible"/>
                                      </p:to>
                                    </p:set>
                                    <p:animEffect transition="in" filter="fade">
                                      <p:cBhvr>
                                        <p:cTn id="197" dur="500"/>
                                        <p:tgtEl>
                                          <p:spTgt spid="98386"/>
                                        </p:tgtEl>
                                      </p:cBhvr>
                                    </p:animEffect>
                                  </p:childTnLst>
                                </p:cTn>
                              </p:par>
                              <p:par>
                                <p:cTn id="198" presetID="10" presetClass="entr" presetSubtype="0" fill="hold" grpId="0" nodeType="withEffect">
                                  <p:stCondLst>
                                    <p:cond delay="0"/>
                                  </p:stCondLst>
                                  <p:childTnLst>
                                    <p:set>
                                      <p:cBhvr>
                                        <p:cTn id="199" dur="1" fill="hold">
                                          <p:stCondLst>
                                            <p:cond delay="0"/>
                                          </p:stCondLst>
                                        </p:cTn>
                                        <p:tgtEl>
                                          <p:spTgt spid="98387"/>
                                        </p:tgtEl>
                                        <p:attrNameLst>
                                          <p:attrName>style.visibility</p:attrName>
                                        </p:attrNameLst>
                                      </p:cBhvr>
                                      <p:to>
                                        <p:strVal val="visible"/>
                                      </p:to>
                                    </p:set>
                                    <p:animEffect transition="in" filter="fade">
                                      <p:cBhvr>
                                        <p:cTn id="200" dur="500"/>
                                        <p:tgtEl>
                                          <p:spTgt spid="98387"/>
                                        </p:tgtEl>
                                      </p:cBhvr>
                                    </p:animEffect>
                                  </p:childTnLst>
                                </p:cTn>
                              </p:par>
                            </p:childTnLst>
                          </p:cTn>
                        </p:par>
                      </p:childTnLst>
                    </p:cTn>
                  </p:par>
                  <p:par>
                    <p:cTn id="201" fill="hold" nodeType="clickPar">
                      <p:stCondLst>
                        <p:cond delay="indefinite"/>
                      </p:stCondLst>
                      <p:childTnLst>
                        <p:par>
                          <p:cTn id="202" fill="hold" nodeType="withGroup">
                            <p:stCondLst>
                              <p:cond delay="0"/>
                            </p:stCondLst>
                            <p:childTnLst>
                              <p:par>
                                <p:cTn id="203" presetID="10" presetClass="entr" presetSubtype="0" fill="hold" grpId="0" nodeType="clickEffect">
                                  <p:stCondLst>
                                    <p:cond delay="0"/>
                                  </p:stCondLst>
                                  <p:childTnLst>
                                    <p:set>
                                      <p:cBhvr>
                                        <p:cTn id="204" dur="1" fill="hold">
                                          <p:stCondLst>
                                            <p:cond delay="0"/>
                                          </p:stCondLst>
                                        </p:cTn>
                                        <p:tgtEl>
                                          <p:spTgt spid="98374">
                                            <p:txEl>
                                              <p:pRg st="0" end="0"/>
                                            </p:txEl>
                                          </p:spTgt>
                                        </p:tgtEl>
                                        <p:attrNameLst>
                                          <p:attrName>style.visibility</p:attrName>
                                        </p:attrNameLst>
                                      </p:cBhvr>
                                      <p:to>
                                        <p:strVal val="visible"/>
                                      </p:to>
                                    </p:set>
                                    <p:animEffect transition="in" filter="fade">
                                      <p:cBhvr>
                                        <p:cTn id="205" dur="500"/>
                                        <p:tgtEl>
                                          <p:spTgt spid="98374">
                                            <p:txEl>
                                              <p:pRg st="0" end="0"/>
                                            </p:txEl>
                                          </p:spTgt>
                                        </p:tgtEl>
                                      </p:cBhvr>
                                    </p:animEffect>
                                  </p:childTnLst>
                                </p:cTn>
                              </p:par>
                            </p:childTnLst>
                          </p:cTn>
                        </p:par>
                      </p:childTnLst>
                    </p:cTn>
                  </p:par>
                  <p:par>
                    <p:cTn id="206" fill="hold" nodeType="clickPar">
                      <p:stCondLst>
                        <p:cond delay="indefinite"/>
                      </p:stCondLst>
                      <p:childTnLst>
                        <p:par>
                          <p:cTn id="207" fill="hold" nodeType="withGroup">
                            <p:stCondLst>
                              <p:cond delay="0"/>
                            </p:stCondLst>
                            <p:childTnLst>
                              <p:par>
                                <p:cTn id="208" presetID="10" presetClass="entr" presetSubtype="0" fill="hold" grpId="0" nodeType="clickEffect">
                                  <p:stCondLst>
                                    <p:cond delay="0"/>
                                  </p:stCondLst>
                                  <p:childTnLst>
                                    <p:set>
                                      <p:cBhvr>
                                        <p:cTn id="209" dur="1" fill="hold">
                                          <p:stCondLst>
                                            <p:cond delay="0"/>
                                          </p:stCondLst>
                                        </p:cTn>
                                        <p:tgtEl>
                                          <p:spTgt spid="98374">
                                            <p:txEl>
                                              <p:pRg st="1" end="1"/>
                                            </p:txEl>
                                          </p:spTgt>
                                        </p:tgtEl>
                                        <p:attrNameLst>
                                          <p:attrName>style.visibility</p:attrName>
                                        </p:attrNameLst>
                                      </p:cBhvr>
                                      <p:to>
                                        <p:strVal val="visible"/>
                                      </p:to>
                                    </p:set>
                                    <p:animEffect transition="in" filter="fade">
                                      <p:cBhvr>
                                        <p:cTn id="210" dur="500"/>
                                        <p:tgtEl>
                                          <p:spTgt spid="98374">
                                            <p:txEl>
                                              <p:pRg st="1" end="1"/>
                                            </p:txEl>
                                          </p:spTgt>
                                        </p:tgtEl>
                                      </p:cBhvr>
                                    </p:animEffect>
                                  </p:childTnLst>
                                </p:cTn>
                              </p:par>
                            </p:childTnLst>
                          </p:cTn>
                        </p:par>
                      </p:childTnLst>
                    </p:cTn>
                  </p:par>
                  <p:par>
                    <p:cTn id="211" fill="hold" nodeType="clickPar">
                      <p:stCondLst>
                        <p:cond delay="indefinite"/>
                      </p:stCondLst>
                      <p:childTnLst>
                        <p:par>
                          <p:cTn id="212" fill="hold" nodeType="withGroup">
                            <p:stCondLst>
                              <p:cond delay="0"/>
                            </p:stCondLst>
                            <p:childTnLst>
                              <p:par>
                                <p:cTn id="213" presetID="22" presetClass="entr" presetSubtype="8" fill="hold" grpId="0" nodeType="clickEffect">
                                  <p:stCondLst>
                                    <p:cond delay="0"/>
                                  </p:stCondLst>
                                  <p:childTnLst>
                                    <p:set>
                                      <p:cBhvr>
                                        <p:cTn id="214" dur="1" fill="hold">
                                          <p:stCondLst>
                                            <p:cond delay="0"/>
                                          </p:stCondLst>
                                        </p:cTn>
                                        <p:tgtEl>
                                          <p:spTgt spid="98388"/>
                                        </p:tgtEl>
                                        <p:attrNameLst>
                                          <p:attrName>style.visibility</p:attrName>
                                        </p:attrNameLst>
                                      </p:cBhvr>
                                      <p:to>
                                        <p:strVal val="visible"/>
                                      </p:to>
                                    </p:set>
                                    <p:animEffect transition="in" filter="wipe(left)">
                                      <p:cBhvr>
                                        <p:cTn id="215" dur="500"/>
                                        <p:tgtEl>
                                          <p:spTgt spid="98388"/>
                                        </p:tgtEl>
                                      </p:cBhvr>
                                    </p:animEffect>
                                  </p:childTnLst>
                                </p:cTn>
                              </p:par>
                            </p:childTnLst>
                          </p:cTn>
                        </p:par>
                      </p:childTnLst>
                    </p:cTn>
                  </p:par>
                  <p:par>
                    <p:cTn id="216" fill="hold" nodeType="clickPar">
                      <p:stCondLst>
                        <p:cond delay="indefinite"/>
                      </p:stCondLst>
                      <p:childTnLst>
                        <p:par>
                          <p:cTn id="217" fill="hold" nodeType="withGroup">
                            <p:stCondLst>
                              <p:cond delay="0"/>
                            </p:stCondLst>
                            <p:childTnLst>
                              <p:par>
                                <p:cTn id="218" presetID="10" presetClass="entr" presetSubtype="0" fill="hold" grpId="0" nodeType="clickEffect">
                                  <p:stCondLst>
                                    <p:cond delay="0"/>
                                  </p:stCondLst>
                                  <p:childTnLst>
                                    <p:set>
                                      <p:cBhvr>
                                        <p:cTn id="219" dur="1" fill="hold">
                                          <p:stCondLst>
                                            <p:cond delay="0"/>
                                          </p:stCondLst>
                                        </p:cTn>
                                        <p:tgtEl>
                                          <p:spTgt spid="98638"/>
                                        </p:tgtEl>
                                        <p:attrNameLst>
                                          <p:attrName>style.visibility</p:attrName>
                                        </p:attrNameLst>
                                      </p:cBhvr>
                                      <p:to>
                                        <p:strVal val="visible"/>
                                      </p:to>
                                    </p:set>
                                    <p:animEffect transition="in" filter="fade">
                                      <p:cBhvr>
                                        <p:cTn id="220" dur="500"/>
                                        <p:tgtEl>
                                          <p:spTgt spid="98638"/>
                                        </p:tgtEl>
                                      </p:cBhvr>
                                    </p:animEffect>
                                  </p:childTnLst>
                                </p:cTn>
                              </p:par>
                              <p:par>
                                <p:cTn id="221" presetID="10" presetClass="entr" presetSubtype="0" fill="hold" grpId="0" nodeType="withEffect">
                                  <p:stCondLst>
                                    <p:cond delay="0"/>
                                  </p:stCondLst>
                                  <p:childTnLst>
                                    <p:set>
                                      <p:cBhvr>
                                        <p:cTn id="222" dur="1" fill="hold">
                                          <p:stCondLst>
                                            <p:cond delay="0"/>
                                          </p:stCondLst>
                                        </p:cTn>
                                        <p:tgtEl>
                                          <p:spTgt spid="98639"/>
                                        </p:tgtEl>
                                        <p:attrNameLst>
                                          <p:attrName>style.visibility</p:attrName>
                                        </p:attrNameLst>
                                      </p:cBhvr>
                                      <p:to>
                                        <p:strVal val="visible"/>
                                      </p:to>
                                    </p:set>
                                    <p:animEffect transition="in" filter="fade">
                                      <p:cBhvr>
                                        <p:cTn id="223" dur="500"/>
                                        <p:tgtEl>
                                          <p:spTgt spid="98639"/>
                                        </p:tgtEl>
                                      </p:cBhvr>
                                    </p:animEffect>
                                  </p:childTnLst>
                                </p:cTn>
                              </p:par>
                              <p:par>
                                <p:cTn id="224" presetID="10" presetClass="entr" presetSubtype="0" fill="hold" grpId="0" nodeType="withEffect">
                                  <p:stCondLst>
                                    <p:cond delay="0"/>
                                  </p:stCondLst>
                                  <p:childTnLst>
                                    <p:set>
                                      <p:cBhvr>
                                        <p:cTn id="225" dur="1" fill="hold">
                                          <p:stCondLst>
                                            <p:cond delay="0"/>
                                          </p:stCondLst>
                                        </p:cTn>
                                        <p:tgtEl>
                                          <p:spTgt spid="98642"/>
                                        </p:tgtEl>
                                        <p:attrNameLst>
                                          <p:attrName>style.visibility</p:attrName>
                                        </p:attrNameLst>
                                      </p:cBhvr>
                                      <p:to>
                                        <p:strVal val="visible"/>
                                      </p:to>
                                    </p:set>
                                    <p:animEffect transition="in" filter="fade">
                                      <p:cBhvr>
                                        <p:cTn id="226" dur="500"/>
                                        <p:tgtEl>
                                          <p:spTgt spid="98642"/>
                                        </p:tgtEl>
                                      </p:cBhvr>
                                    </p:animEffect>
                                  </p:childTnLst>
                                </p:cTn>
                              </p:par>
                              <p:par>
                                <p:cTn id="227" presetID="10" presetClass="entr" presetSubtype="0" fill="hold" grpId="0" nodeType="withEffect">
                                  <p:stCondLst>
                                    <p:cond delay="0"/>
                                  </p:stCondLst>
                                  <p:childTnLst>
                                    <p:set>
                                      <p:cBhvr>
                                        <p:cTn id="228" dur="1" fill="hold">
                                          <p:stCondLst>
                                            <p:cond delay="0"/>
                                          </p:stCondLst>
                                        </p:cTn>
                                        <p:tgtEl>
                                          <p:spTgt spid="98635"/>
                                        </p:tgtEl>
                                        <p:attrNameLst>
                                          <p:attrName>style.visibility</p:attrName>
                                        </p:attrNameLst>
                                      </p:cBhvr>
                                      <p:to>
                                        <p:strVal val="visible"/>
                                      </p:to>
                                    </p:set>
                                    <p:animEffect transition="in" filter="fade">
                                      <p:cBhvr>
                                        <p:cTn id="229" dur="500"/>
                                        <p:tgtEl>
                                          <p:spTgt spid="98635"/>
                                        </p:tgtEl>
                                      </p:cBhvr>
                                    </p:animEffect>
                                  </p:childTnLst>
                                </p:cTn>
                              </p:par>
                              <p:par>
                                <p:cTn id="230" presetID="10" presetClass="entr" presetSubtype="0" fill="hold" grpId="0" nodeType="withEffect">
                                  <p:stCondLst>
                                    <p:cond delay="0"/>
                                  </p:stCondLst>
                                  <p:childTnLst>
                                    <p:set>
                                      <p:cBhvr>
                                        <p:cTn id="231" dur="1" fill="hold">
                                          <p:stCondLst>
                                            <p:cond delay="0"/>
                                          </p:stCondLst>
                                        </p:cTn>
                                        <p:tgtEl>
                                          <p:spTgt spid="98637"/>
                                        </p:tgtEl>
                                        <p:attrNameLst>
                                          <p:attrName>style.visibility</p:attrName>
                                        </p:attrNameLst>
                                      </p:cBhvr>
                                      <p:to>
                                        <p:strVal val="visible"/>
                                      </p:to>
                                    </p:set>
                                    <p:animEffect transition="in" filter="fade">
                                      <p:cBhvr>
                                        <p:cTn id="232" dur="500"/>
                                        <p:tgtEl>
                                          <p:spTgt spid="98637"/>
                                        </p:tgtEl>
                                      </p:cBhvr>
                                    </p:animEffect>
                                  </p:childTnLst>
                                </p:cTn>
                              </p:par>
                              <p:par>
                                <p:cTn id="233" presetID="10" presetClass="entr" presetSubtype="0" fill="hold" grpId="0" nodeType="withEffect">
                                  <p:stCondLst>
                                    <p:cond delay="0"/>
                                  </p:stCondLst>
                                  <p:childTnLst>
                                    <p:set>
                                      <p:cBhvr>
                                        <p:cTn id="234" dur="1" fill="hold">
                                          <p:stCondLst>
                                            <p:cond delay="0"/>
                                          </p:stCondLst>
                                        </p:cTn>
                                        <p:tgtEl>
                                          <p:spTgt spid="98640"/>
                                        </p:tgtEl>
                                        <p:attrNameLst>
                                          <p:attrName>style.visibility</p:attrName>
                                        </p:attrNameLst>
                                      </p:cBhvr>
                                      <p:to>
                                        <p:strVal val="visible"/>
                                      </p:to>
                                    </p:set>
                                    <p:animEffect transition="in" filter="fade">
                                      <p:cBhvr>
                                        <p:cTn id="235" dur="500"/>
                                        <p:tgtEl>
                                          <p:spTgt spid="98640"/>
                                        </p:tgtEl>
                                      </p:cBhvr>
                                    </p:animEffect>
                                  </p:childTnLst>
                                </p:cTn>
                              </p:par>
                              <p:par>
                                <p:cTn id="236" presetID="10" presetClass="entr" presetSubtype="0" fill="hold" grpId="0" nodeType="withEffect">
                                  <p:stCondLst>
                                    <p:cond delay="0"/>
                                  </p:stCondLst>
                                  <p:childTnLst>
                                    <p:set>
                                      <p:cBhvr>
                                        <p:cTn id="237" dur="1" fill="hold">
                                          <p:stCondLst>
                                            <p:cond delay="0"/>
                                          </p:stCondLst>
                                        </p:cTn>
                                        <p:tgtEl>
                                          <p:spTgt spid="98634"/>
                                        </p:tgtEl>
                                        <p:attrNameLst>
                                          <p:attrName>style.visibility</p:attrName>
                                        </p:attrNameLst>
                                      </p:cBhvr>
                                      <p:to>
                                        <p:strVal val="visible"/>
                                      </p:to>
                                    </p:set>
                                    <p:animEffect transition="in" filter="fade">
                                      <p:cBhvr>
                                        <p:cTn id="238" dur="500"/>
                                        <p:tgtEl>
                                          <p:spTgt spid="98634"/>
                                        </p:tgtEl>
                                      </p:cBhvr>
                                    </p:animEffect>
                                  </p:childTnLst>
                                </p:cTn>
                              </p:par>
                              <p:par>
                                <p:cTn id="239" presetID="10" presetClass="entr" presetSubtype="0" fill="hold" grpId="0" nodeType="withEffect">
                                  <p:stCondLst>
                                    <p:cond delay="0"/>
                                  </p:stCondLst>
                                  <p:childTnLst>
                                    <p:set>
                                      <p:cBhvr>
                                        <p:cTn id="240" dur="1" fill="hold">
                                          <p:stCondLst>
                                            <p:cond delay="0"/>
                                          </p:stCondLst>
                                        </p:cTn>
                                        <p:tgtEl>
                                          <p:spTgt spid="98644"/>
                                        </p:tgtEl>
                                        <p:attrNameLst>
                                          <p:attrName>style.visibility</p:attrName>
                                        </p:attrNameLst>
                                      </p:cBhvr>
                                      <p:to>
                                        <p:strVal val="visible"/>
                                      </p:to>
                                    </p:set>
                                    <p:animEffect transition="in" filter="fade">
                                      <p:cBhvr>
                                        <p:cTn id="241" dur="500"/>
                                        <p:tgtEl>
                                          <p:spTgt spid="98644"/>
                                        </p:tgtEl>
                                      </p:cBhvr>
                                    </p:animEffect>
                                  </p:childTnLst>
                                </p:cTn>
                              </p:par>
                              <p:par>
                                <p:cTn id="242" presetID="10" presetClass="entr" presetSubtype="0" fill="hold" grpId="0" nodeType="withEffect">
                                  <p:stCondLst>
                                    <p:cond delay="0"/>
                                  </p:stCondLst>
                                  <p:childTnLst>
                                    <p:set>
                                      <p:cBhvr>
                                        <p:cTn id="243" dur="1" fill="hold">
                                          <p:stCondLst>
                                            <p:cond delay="0"/>
                                          </p:stCondLst>
                                        </p:cTn>
                                        <p:tgtEl>
                                          <p:spTgt spid="98645"/>
                                        </p:tgtEl>
                                        <p:attrNameLst>
                                          <p:attrName>style.visibility</p:attrName>
                                        </p:attrNameLst>
                                      </p:cBhvr>
                                      <p:to>
                                        <p:strVal val="visible"/>
                                      </p:to>
                                    </p:set>
                                    <p:animEffect transition="in" filter="fade">
                                      <p:cBhvr>
                                        <p:cTn id="244" dur="500"/>
                                        <p:tgtEl>
                                          <p:spTgt spid="98645"/>
                                        </p:tgtEl>
                                      </p:cBhvr>
                                    </p:animEffect>
                                  </p:childTnLst>
                                </p:cTn>
                              </p:par>
                              <p:par>
                                <p:cTn id="245" presetID="10" presetClass="entr" presetSubtype="0" fill="hold" grpId="0" nodeType="withEffect">
                                  <p:stCondLst>
                                    <p:cond delay="0"/>
                                  </p:stCondLst>
                                  <p:childTnLst>
                                    <p:set>
                                      <p:cBhvr>
                                        <p:cTn id="246" dur="1" fill="hold">
                                          <p:stCondLst>
                                            <p:cond delay="0"/>
                                          </p:stCondLst>
                                        </p:cTn>
                                        <p:tgtEl>
                                          <p:spTgt spid="98646"/>
                                        </p:tgtEl>
                                        <p:attrNameLst>
                                          <p:attrName>style.visibility</p:attrName>
                                        </p:attrNameLst>
                                      </p:cBhvr>
                                      <p:to>
                                        <p:strVal val="visible"/>
                                      </p:to>
                                    </p:set>
                                    <p:animEffect transition="in" filter="fade">
                                      <p:cBhvr>
                                        <p:cTn id="247" dur="500"/>
                                        <p:tgtEl>
                                          <p:spTgt spid="98646"/>
                                        </p:tgtEl>
                                      </p:cBhvr>
                                    </p:animEffect>
                                  </p:childTnLst>
                                </p:cTn>
                              </p:par>
                              <p:par>
                                <p:cTn id="248" presetID="10" presetClass="entr" presetSubtype="0" fill="hold" grpId="0" nodeType="withEffect">
                                  <p:stCondLst>
                                    <p:cond delay="0"/>
                                  </p:stCondLst>
                                  <p:childTnLst>
                                    <p:set>
                                      <p:cBhvr>
                                        <p:cTn id="249" dur="1" fill="hold">
                                          <p:stCondLst>
                                            <p:cond delay="0"/>
                                          </p:stCondLst>
                                        </p:cTn>
                                        <p:tgtEl>
                                          <p:spTgt spid="98647"/>
                                        </p:tgtEl>
                                        <p:attrNameLst>
                                          <p:attrName>style.visibility</p:attrName>
                                        </p:attrNameLst>
                                      </p:cBhvr>
                                      <p:to>
                                        <p:strVal val="visible"/>
                                      </p:to>
                                    </p:set>
                                    <p:animEffect transition="in" filter="fade">
                                      <p:cBhvr>
                                        <p:cTn id="250" dur="500"/>
                                        <p:tgtEl>
                                          <p:spTgt spid="98647"/>
                                        </p:tgtEl>
                                      </p:cBhvr>
                                    </p:animEffect>
                                  </p:childTnLst>
                                </p:cTn>
                              </p:par>
                              <p:par>
                                <p:cTn id="251" presetID="10" presetClass="entr" presetSubtype="0" fill="hold" grpId="0" nodeType="withEffect">
                                  <p:stCondLst>
                                    <p:cond delay="0"/>
                                  </p:stCondLst>
                                  <p:childTnLst>
                                    <p:set>
                                      <p:cBhvr>
                                        <p:cTn id="252" dur="1" fill="hold">
                                          <p:stCondLst>
                                            <p:cond delay="0"/>
                                          </p:stCondLst>
                                        </p:cTn>
                                        <p:tgtEl>
                                          <p:spTgt spid="98643"/>
                                        </p:tgtEl>
                                        <p:attrNameLst>
                                          <p:attrName>style.visibility</p:attrName>
                                        </p:attrNameLst>
                                      </p:cBhvr>
                                      <p:to>
                                        <p:strVal val="visible"/>
                                      </p:to>
                                    </p:set>
                                    <p:animEffect transition="in" filter="fade">
                                      <p:cBhvr>
                                        <p:cTn id="253" dur="500"/>
                                        <p:tgtEl>
                                          <p:spTgt spid="98643"/>
                                        </p:tgtEl>
                                      </p:cBhvr>
                                    </p:animEffect>
                                  </p:childTnLst>
                                </p:cTn>
                              </p:par>
                              <p:par>
                                <p:cTn id="254" presetID="10" presetClass="entr" presetSubtype="0" fill="hold" grpId="0" nodeType="withEffect">
                                  <p:stCondLst>
                                    <p:cond delay="0"/>
                                  </p:stCondLst>
                                  <p:childTnLst>
                                    <p:set>
                                      <p:cBhvr>
                                        <p:cTn id="255" dur="1" fill="hold">
                                          <p:stCondLst>
                                            <p:cond delay="0"/>
                                          </p:stCondLst>
                                        </p:cTn>
                                        <p:tgtEl>
                                          <p:spTgt spid="98648"/>
                                        </p:tgtEl>
                                        <p:attrNameLst>
                                          <p:attrName>style.visibility</p:attrName>
                                        </p:attrNameLst>
                                      </p:cBhvr>
                                      <p:to>
                                        <p:strVal val="visible"/>
                                      </p:to>
                                    </p:set>
                                    <p:animEffect transition="in" filter="fade">
                                      <p:cBhvr>
                                        <p:cTn id="256" dur="500"/>
                                        <p:tgtEl>
                                          <p:spTgt spid="98648"/>
                                        </p:tgtEl>
                                      </p:cBhvr>
                                    </p:animEffect>
                                  </p:childTnLst>
                                </p:cTn>
                              </p:par>
                              <p:par>
                                <p:cTn id="257" presetID="10" presetClass="entr" presetSubtype="0" fill="hold" grpId="0" nodeType="withEffect">
                                  <p:stCondLst>
                                    <p:cond delay="0"/>
                                  </p:stCondLst>
                                  <p:childTnLst>
                                    <p:set>
                                      <p:cBhvr>
                                        <p:cTn id="258" dur="1" fill="hold">
                                          <p:stCondLst>
                                            <p:cond delay="0"/>
                                          </p:stCondLst>
                                        </p:cTn>
                                        <p:tgtEl>
                                          <p:spTgt spid="98649"/>
                                        </p:tgtEl>
                                        <p:attrNameLst>
                                          <p:attrName>style.visibility</p:attrName>
                                        </p:attrNameLst>
                                      </p:cBhvr>
                                      <p:to>
                                        <p:strVal val="visible"/>
                                      </p:to>
                                    </p:set>
                                    <p:animEffect transition="in" filter="fade">
                                      <p:cBhvr>
                                        <p:cTn id="259" dur="500"/>
                                        <p:tgtEl>
                                          <p:spTgt spid="98649"/>
                                        </p:tgtEl>
                                      </p:cBhvr>
                                    </p:animEffect>
                                  </p:childTnLst>
                                </p:cTn>
                              </p:par>
                              <p:par>
                                <p:cTn id="260" presetID="10" presetClass="entr" presetSubtype="0" fill="hold" grpId="0" nodeType="withEffect">
                                  <p:stCondLst>
                                    <p:cond delay="0"/>
                                  </p:stCondLst>
                                  <p:childTnLst>
                                    <p:set>
                                      <p:cBhvr>
                                        <p:cTn id="261" dur="1" fill="hold">
                                          <p:stCondLst>
                                            <p:cond delay="0"/>
                                          </p:stCondLst>
                                        </p:cTn>
                                        <p:tgtEl>
                                          <p:spTgt spid="98650"/>
                                        </p:tgtEl>
                                        <p:attrNameLst>
                                          <p:attrName>style.visibility</p:attrName>
                                        </p:attrNameLst>
                                      </p:cBhvr>
                                      <p:to>
                                        <p:strVal val="visible"/>
                                      </p:to>
                                    </p:set>
                                    <p:animEffect transition="in" filter="fade">
                                      <p:cBhvr>
                                        <p:cTn id="262" dur="500"/>
                                        <p:tgtEl>
                                          <p:spTgt spid="98650"/>
                                        </p:tgtEl>
                                      </p:cBhvr>
                                    </p:animEffect>
                                  </p:childTnLst>
                                </p:cTn>
                              </p:par>
                              <p:par>
                                <p:cTn id="263" presetID="10" presetClass="entr" presetSubtype="0" fill="hold" grpId="0" nodeType="withEffect">
                                  <p:stCondLst>
                                    <p:cond delay="0"/>
                                  </p:stCondLst>
                                  <p:childTnLst>
                                    <p:set>
                                      <p:cBhvr>
                                        <p:cTn id="264" dur="1" fill="hold">
                                          <p:stCondLst>
                                            <p:cond delay="0"/>
                                          </p:stCondLst>
                                        </p:cTn>
                                        <p:tgtEl>
                                          <p:spTgt spid="98651"/>
                                        </p:tgtEl>
                                        <p:attrNameLst>
                                          <p:attrName>style.visibility</p:attrName>
                                        </p:attrNameLst>
                                      </p:cBhvr>
                                      <p:to>
                                        <p:strVal val="visible"/>
                                      </p:to>
                                    </p:set>
                                    <p:animEffect transition="in" filter="fade">
                                      <p:cBhvr>
                                        <p:cTn id="265" dur="500"/>
                                        <p:tgtEl>
                                          <p:spTgt spid="98651"/>
                                        </p:tgtEl>
                                      </p:cBhvr>
                                    </p:animEffect>
                                  </p:childTnLst>
                                </p:cTn>
                              </p:par>
                              <p:par>
                                <p:cTn id="266" presetID="10" presetClass="entr" presetSubtype="0" fill="hold" grpId="0" nodeType="withEffect">
                                  <p:stCondLst>
                                    <p:cond delay="0"/>
                                  </p:stCondLst>
                                  <p:childTnLst>
                                    <p:set>
                                      <p:cBhvr>
                                        <p:cTn id="267" dur="1" fill="hold">
                                          <p:stCondLst>
                                            <p:cond delay="0"/>
                                          </p:stCondLst>
                                        </p:cTn>
                                        <p:tgtEl>
                                          <p:spTgt spid="98652"/>
                                        </p:tgtEl>
                                        <p:attrNameLst>
                                          <p:attrName>style.visibility</p:attrName>
                                        </p:attrNameLst>
                                      </p:cBhvr>
                                      <p:to>
                                        <p:strVal val="visible"/>
                                      </p:to>
                                    </p:set>
                                    <p:animEffect transition="in" filter="fade">
                                      <p:cBhvr>
                                        <p:cTn id="268" dur="500"/>
                                        <p:tgtEl>
                                          <p:spTgt spid="98652"/>
                                        </p:tgtEl>
                                      </p:cBhvr>
                                    </p:animEffect>
                                  </p:childTnLst>
                                </p:cTn>
                              </p:par>
                              <p:par>
                                <p:cTn id="269" presetID="10" presetClass="entr" presetSubtype="0" fill="hold" grpId="0" nodeType="withEffect">
                                  <p:stCondLst>
                                    <p:cond delay="0"/>
                                  </p:stCondLst>
                                  <p:childTnLst>
                                    <p:set>
                                      <p:cBhvr>
                                        <p:cTn id="270" dur="1" fill="hold">
                                          <p:stCondLst>
                                            <p:cond delay="0"/>
                                          </p:stCondLst>
                                        </p:cTn>
                                        <p:tgtEl>
                                          <p:spTgt spid="98636"/>
                                        </p:tgtEl>
                                        <p:attrNameLst>
                                          <p:attrName>style.visibility</p:attrName>
                                        </p:attrNameLst>
                                      </p:cBhvr>
                                      <p:to>
                                        <p:strVal val="visible"/>
                                      </p:to>
                                    </p:set>
                                    <p:animEffect transition="in" filter="fade">
                                      <p:cBhvr>
                                        <p:cTn id="271" dur="500"/>
                                        <p:tgtEl>
                                          <p:spTgt spid="98636"/>
                                        </p:tgtEl>
                                      </p:cBhvr>
                                    </p:animEffect>
                                  </p:childTnLst>
                                </p:cTn>
                              </p:par>
                            </p:childTnLst>
                          </p:cTn>
                        </p:par>
                      </p:childTnLst>
                    </p:cTn>
                  </p:par>
                  <p:par>
                    <p:cTn id="272" fill="hold" nodeType="clickPar">
                      <p:stCondLst>
                        <p:cond delay="indefinite"/>
                      </p:stCondLst>
                      <p:childTnLst>
                        <p:par>
                          <p:cTn id="273" fill="hold" nodeType="withGroup">
                            <p:stCondLst>
                              <p:cond delay="0"/>
                            </p:stCondLst>
                            <p:childTnLst>
                              <p:par>
                                <p:cTn id="274" presetID="10" presetClass="entr" presetSubtype="0" fill="hold" grpId="0" nodeType="clickEffect">
                                  <p:stCondLst>
                                    <p:cond delay="0"/>
                                  </p:stCondLst>
                                  <p:childTnLst>
                                    <p:set>
                                      <p:cBhvr>
                                        <p:cTn id="275" dur="1" fill="hold">
                                          <p:stCondLst>
                                            <p:cond delay="0"/>
                                          </p:stCondLst>
                                        </p:cTn>
                                        <p:tgtEl>
                                          <p:spTgt spid="98641">
                                            <p:txEl>
                                              <p:pRg st="0" end="0"/>
                                            </p:txEl>
                                          </p:spTgt>
                                        </p:tgtEl>
                                        <p:attrNameLst>
                                          <p:attrName>style.visibility</p:attrName>
                                        </p:attrNameLst>
                                      </p:cBhvr>
                                      <p:to>
                                        <p:strVal val="visible"/>
                                      </p:to>
                                    </p:set>
                                    <p:animEffect transition="in" filter="fade">
                                      <p:cBhvr>
                                        <p:cTn id="276" dur="500"/>
                                        <p:tgtEl>
                                          <p:spTgt spid="98641">
                                            <p:txEl>
                                              <p:pRg st="0" end="0"/>
                                            </p:txEl>
                                          </p:spTgt>
                                        </p:tgtEl>
                                      </p:cBhvr>
                                    </p:animEffect>
                                  </p:childTnLst>
                                </p:cTn>
                              </p:par>
                            </p:childTnLst>
                          </p:cTn>
                        </p:par>
                      </p:childTnLst>
                    </p:cTn>
                  </p:par>
                  <p:par>
                    <p:cTn id="277" fill="hold" nodeType="clickPar">
                      <p:stCondLst>
                        <p:cond delay="indefinite"/>
                      </p:stCondLst>
                      <p:childTnLst>
                        <p:par>
                          <p:cTn id="278" fill="hold" nodeType="withGroup">
                            <p:stCondLst>
                              <p:cond delay="0"/>
                            </p:stCondLst>
                            <p:childTnLst>
                              <p:par>
                                <p:cTn id="279" presetID="10" presetClass="entr" presetSubtype="0" fill="hold" grpId="0" nodeType="clickEffect">
                                  <p:stCondLst>
                                    <p:cond delay="0"/>
                                  </p:stCondLst>
                                  <p:childTnLst>
                                    <p:set>
                                      <p:cBhvr>
                                        <p:cTn id="280" dur="1" fill="hold">
                                          <p:stCondLst>
                                            <p:cond delay="0"/>
                                          </p:stCondLst>
                                        </p:cTn>
                                        <p:tgtEl>
                                          <p:spTgt spid="98641">
                                            <p:txEl>
                                              <p:pRg st="1" end="1"/>
                                            </p:txEl>
                                          </p:spTgt>
                                        </p:tgtEl>
                                        <p:attrNameLst>
                                          <p:attrName>style.visibility</p:attrName>
                                        </p:attrNameLst>
                                      </p:cBhvr>
                                      <p:to>
                                        <p:strVal val="visible"/>
                                      </p:to>
                                    </p:set>
                                    <p:animEffect transition="in" filter="fade">
                                      <p:cBhvr>
                                        <p:cTn id="281" dur="500"/>
                                        <p:tgtEl>
                                          <p:spTgt spid="98641">
                                            <p:txEl>
                                              <p:pRg st="1" end="1"/>
                                            </p:txEl>
                                          </p:spTgt>
                                        </p:tgtEl>
                                      </p:cBhvr>
                                    </p:animEffect>
                                  </p:childTnLst>
                                </p:cTn>
                              </p:par>
                            </p:childTnLst>
                          </p:cTn>
                        </p:par>
                      </p:childTnLst>
                    </p:cTn>
                  </p:par>
                  <p:par>
                    <p:cTn id="282" fill="hold" nodeType="clickPar">
                      <p:stCondLst>
                        <p:cond delay="indefinite"/>
                      </p:stCondLst>
                      <p:childTnLst>
                        <p:par>
                          <p:cTn id="283" fill="hold" nodeType="withGroup">
                            <p:stCondLst>
                              <p:cond delay="0"/>
                            </p:stCondLst>
                            <p:childTnLst>
                              <p:par>
                                <p:cTn id="284" presetID="22" presetClass="entr" presetSubtype="8" fill="hold" grpId="0" nodeType="clickEffect">
                                  <p:stCondLst>
                                    <p:cond delay="0"/>
                                  </p:stCondLst>
                                  <p:childTnLst>
                                    <p:set>
                                      <p:cBhvr>
                                        <p:cTn id="285" dur="1" fill="hold">
                                          <p:stCondLst>
                                            <p:cond delay="0"/>
                                          </p:stCondLst>
                                        </p:cTn>
                                        <p:tgtEl>
                                          <p:spTgt spid="98653"/>
                                        </p:tgtEl>
                                        <p:attrNameLst>
                                          <p:attrName>style.visibility</p:attrName>
                                        </p:attrNameLst>
                                      </p:cBhvr>
                                      <p:to>
                                        <p:strVal val="visible"/>
                                      </p:to>
                                    </p:set>
                                    <p:animEffect transition="in" filter="wipe(left)">
                                      <p:cBhvr>
                                        <p:cTn id="286" dur="500"/>
                                        <p:tgtEl>
                                          <p:spTgt spid="98653"/>
                                        </p:tgtEl>
                                      </p:cBhvr>
                                    </p:animEffect>
                                  </p:childTnLst>
                                </p:cTn>
                              </p:par>
                            </p:childTnLst>
                          </p:cTn>
                        </p:par>
                      </p:childTnLst>
                    </p:cTn>
                  </p:par>
                  <p:par>
                    <p:cTn id="287" fill="hold" nodeType="clickPar">
                      <p:stCondLst>
                        <p:cond delay="indefinite"/>
                      </p:stCondLst>
                      <p:childTnLst>
                        <p:par>
                          <p:cTn id="288" fill="hold" nodeType="withGroup">
                            <p:stCondLst>
                              <p:cond delay="0"/>
                            </p:stCondLst>
                            <p:childTnLst>
                              <p:par>
                                <p:cTn id="289" presetID="10" presetClass="entr" presetSubtype="0" fill="hold" grpId="0" nodeType="clickEffect">
                                  <p:stCondLst>
                                    <p:cond delay="0"/>
                                  </p:stCondLst>
                                  <p:childTnLst>
                                    <p:set>
                                      <p:cBhvr>
                                        <p:cTn id="290" dur="1" fill="hold">
                                          <p:stCondLst>
                                            <p:cond delay="0"/>
                                          </p:stCondLst>
                                        </p:cTn>
                                        <p:tgtEl>
                                          <p:spTgt spid="98459"/>
                                        </p:tgtEl>
                                        <p:attrNameLst>
                                          <p:attrName>style.visibility</p:attrName>
                                        </p:attrNameLst>
                                      </p:cBhvr>
                                      <p:to>
                                        <p:strVal val="visible"/>
                                      </p:to>
                                    </p:set>
                                    <p:animEffect transition="in" filter="fade">
                                      <p:cBhvr>
                                        <p:cTn id="291" dur="500"/>
                                        <p:tgtEl>
                                          <p:spTgt spid="98459"/>
                                        </p:tgtEl>
                                      </p:cBhvr>
                                    </p:animEffect>
                                  </p:childTnLst>
                                </p:cTn>
                              </p:par>
                              <p:par>
                                <p:cTn id="292" presetID="10" presetClass="entr" presetSubtype="0" fill="hold" grpId="0" nodeType="withEffect">
                                  <p:stCondLst>
                                    <p:cond delay="0"/>
                                  </p:stCondLst>
                                  <p:childTnLst>
                                    <p:set>
                                      <p:cBhvr>
                                        <p:cTn id="293" dur="1" fill="hold">
                                          <p:stCondLst>
                                            <p:cond delay="0"/>
                                          </p:stCondLst>
                                        </p:cTn>
                                        <p:tgtEl>
                                          <p:spTgt spid="98460"/>
                                        </p:tgtEl>
                                        <p:attrNameLst>
                                          <p:attrName>style.visibility</p:attrName>
                                        </p:attrNameLst>
                                      </p:cBhvr>
                                      <p:to>
                                        <p:strVal val="visible"/>
                                      </p:to>
                                    </p:set>
                                    <p:animEffect transition="in" filter="fade">
                                      <p:cBhvr>
                                        <p:cTn id="294" dur="500"/>
                                        <p:tgtEl>
                                          <p:spTgt spid="98460"/>
                                        </p:tgtEl>
                                      </p:cBhvr>
                                    </p:animEffect>
                                  </p:childTnLst>
                                </p:cTn>
                              </p:par>
                              <p:par>
                                <p:cTn id="295" presetID="10" presetClass="entr" presetSubtype="0" fill="hold" grpId="0" nodeType="withEffect">
                                  <p:stCondLst>
                                    <p:cond delay="0"/>
                                  </p:stCondLst>
                                  <p:childTnLst>
                                    <p:set>
                                      <p:cBhvr>
                                        <p:cTn id="296" dur="1" fill="hold">
                                          <p:stCondLst>
                                            <p:cond delay="0"/>
                                          </p:stCondLst>
                                        </p:cTn>
                                        <p:tgtEl>
                                          <p:spTgt spid="98464"/>
                                        </p:tgtEl>
                                        <p:attrNameLst>
                                          <p:attrName>style.visibility</p:attrName>
                                        </p:attrNameLst>
                                      </p:cBhvr>
                                      <p:to>
                                        <p:strVal val="visible"/>
                                      </p:to>
                                    </p:set>
                                    <p:animEffect transition="in" filter="fade">
                                      <p:cBhvr>
                                        <p:cTn id="297" dur="500"/>
                                        <p:tgtEl>
                                          <p:spTgt spid="98464"/>
                                        </p:tgtEl>
                                      </p:cBhvr>
                                    </p:animEffect>
                                  </p:childTnLst>
                                </p:cTn>
                              </p:par>
                              <p:par>
                                <p:cTn id="298" presetID="10" presetClass="entr" presetSubtype="0" fill="hold" grpId="0" nodeType="withEffect">
                                  <p:stCondLst>
                                    <p:cond delay="0"/>
                                  </p:stCondLst>
                                  <p:childTnLst>
                                    <p:set>
                                      <p:cBhvr>
                                        <p:cTn id="299" dur="1" fill="hold">
                                          <p:stCondLst>
                                            <p:cond delay="0"/>
                                          </p:stCondLst>
                                        </p:cTn>
                                        <p:tgtEl>
                                          <p:spTgt spid="98465"/>
                                        </p:tgtEl>
                                        <p:attrNameLst>
                                          <p:attrName>style.visibility</p:attrName>
                                        </p:attrNameLst>
                                      </p:cBhvr>
                                      <p:to>
                                        <p:strVal val="visible"/>
                                      </p:to>
                                    </p:set>
                                    <p:animEffect transition="in" filter="fade">
                                      <p:cBhvr>
                                        <p:cTn id="300" dur="500"/>
                                        <p:tgtEl>
                                          <p:spTgt spid="98465"/>
                                        </p:tgtEl>
                                      </p:cBhvr>
                                    </p:animEffect>
                                  </p:childTnLst>
                                </p:cTn>
                              </p:par>
                              <p:par>
                                <p:cTn id="301" presetID="10" presetClass="entr" presetSubtype="0" fill="hold" grpId="0" nodeType="withEffect">
                                  <p:stCondLst>
                                    <p:cond delay="0"/>
                                  </p:stCondLst>
                                  <p:childTnLst>
                                    <p:set>
                                      <p:cBhvr>
                                        <p:cTn id="302" dur="1" fill="hold">
                                          <p:stCondLst>
                                            <p:cond delay="0"/>
                                          </p:stCondLst>
                                        </p:cTn>
                                        <p:tgtEl>
                                          <p:spTgt spid="98458"/>
                                        </p:tgtEl>
                                        <p:attrNameLst>
                                          <p:attrName>style.visibility</p:attrName>
                                        </p:attrNameLst>
                                      </p:cBhvr>
                                      <p:to>
                                        <p:strVal val="visible"/>
                                      </p:to>
                                    </p:set>
                                    <p:animEffect transition="in" filter="fade">
                                      <p:cBhvr>
                                        <p:cTn id="303" dur="500"/>
                                        <p:tgtEl>
                                          <p:spTgt spid="98458"/>
                                        </p:tgtEl>
                                      </p:cBhvr>
                                    </p:animEffect>
                                  </p:childTnLst>
                                </p:cTn>
                              </p:par>
                              <p:par>
                                <p:cTn id="304" presetID="10" presetClass="entr" presetSubtype="0" fill="hold" grpId="0" nodeType="withEffect">
                                  <p:stCondLst>
                                    <p:cond delay="0"/>
                                  </p:stCondLst>
                                  <p:childTnLst>
                                    <p:set>
                                      <p:cBhvr>
                                        <p:cTn id="305" dur="1" fill="hold">
                                          <p:stCondLst>
                                            <p:cond delay="0"/>
                                          </p:stCondLst>
                                        </p:cTn>
                                        <p:tgtEl>
                                          <p:spTgt spid="98461"/>
                                        </p:tgtEl>
                                        <p:attrNameLst>
                                          <p:attrName>style.visibility</p:attrName>
                                        </p:attrNameLst>
                                      </p:cBhvr>
                                      <p:to>
                                        <p:strVal val="visible"/>
                                      </p:to>
                                    </p:set>
                                    <p:animEffect transition="in" filter="fade">
                                      <p:cBhvr>
                                        <p:cTn id="306" dur="500"/>
                                        <p:tgtEl>
                                          <p:spTgt spid="98461"/>
                                        </p:tgtEl>
                                      </p:cBhvr>
                                    </p:animEffect>
                                  </p:childTnLst>
                                </p:cTn>
                              </p:par>
                              <p:par>
                                <p:cTn id="307" presetID="10" presetClass="entr" presetSubtype="0" fill="hold" grpId="0" nodeType="withEffect">
                                  <p:stCondLst>
                                    <p:cond delay="0"/>
                                  </p:stCondLst>
                                  <p:childTnLst>
                                    <p:set>
                                      <p:cBhvr>
                                        <p:cTn id="308" dur="1" fill="hold">
                                          <p:stCondLst>
                                            <p:cond delay="0"/>
                                          </p:stCondLst>
                                        </p:cTn>
                                        <p:tgtEl>
                                          <p:spTgt spid="98462"/>
                                        </p:tgtEl>
                                        <p:attrNameLst>
                                          <p:attrName>style.visibility</p:attrName>
                                        </p:attrNameLst>
                                      </p:cBhvr>
                                      <p:to>
                                        <p:strVal val="visible"/>
                                      </p:to>
                                    </p:set>
                                    <p:animEffect transition="in" filter="fade">
                                      <p:cBhvr>
                                        <p:cTn id="309" dur="500"/>
                                        <p:tgtEl>
                                          <p:spTgt spid="98462"/>
                                        </p:tgtEl>
                                      </p:cBhvr>
                                    </p:animEffect>
                                  </p:childTnLst>
                                </p:cTn>
                              </p:par>
                              <p:par>
                                <p:cTn id="310" presetID="10" presetClass="entr" presetSubtype="0" fill="hold" grpId="0" nodeType="withEffect">
                                  <p:stCondLst>
                                    <p:cond delay="0"/>
                                  </p:stCondLst>
                                  <p:childTnLst>
                                    <p:set>
                                      <p:cBhvr>
                                        <p:cTn id="311" dur="1" fill="hold">
                                          <p:stCondLst>
                                            <p:cond delay="0"/>
                                          </p:stCondLst>
                                        </p:cTn>
                                        <p:tgtEl>
                                          <p:spTgt spid="98450"/>
                                        </p:tgtEl>
                                        <p:attrNameLst>
                                          <p:attrName>style.visibility</p:attrName>
                                        </p:attrNameLst>
                                      </p:cBhvr>
                                      <p:to>
                                        <p:strVal val="visible"/>
                                      </p:to>
                                    </p:set>
                                    <p:animEffect transition="in" filter="fade">
                                      <p:cBhvr>
                                        <p:cTn id="312" dur="500"/>
                                        <p:tgtEl>
                                          <p:spTgt spid="98450"/>
                                        </p:tgtEl>
                                      </p:cBhvr>
                                    </p:animEffect>
                                  </p:childTnLst>
                                </p:cTn>
                              </p:par>
                              <p:par>
                                <p:cTn id="313" presetID="10" presetClass="entr" presetSubtype="0" fill="hold" grpId="0" nodeType="withEffect">
                                  <p:stCondLst>
                                    <p:cond delay="0"/>
                                  </p:stCondLst>
                                  <p:childTnLst>
                                    <p:set>
                                      <p:cBhvr>
                                        <p:cTn id="314" dur="1" fill="hold">
                                          <p:stCondLst>
                                            <p:cond delay="0"/>
                                          </p:stCondLst>
                                        </p:cTn>
                                        <p:tgtEl>
                                          <p:spTgt spid="98466"/>
                                        </p:tgtEl>
                                        <p:attrNameLst>
                                          <p:attrName>style.visibility</p:attrName>
                                        </p:attrNameLst>
                                      </p:cBhvr>
                                      <p:to>
                                        <p:strVal val="visible"/>
                                      </p:to>
                                    </p:set>
                                    <p:animEffect transition="in" filter="fade">
                                      <p:cBhvr>
                                        <p:cTn id="315" dur="500"/>
                                        <p:tgtEl>
                                          <p:spTgt spid="98466"/>
                                        </p:tgtEl>
                                      </p:cBhvr>
                                    </p:animEffect>
                                  </p:childTnLst>
                                </p:cTn>
                              </p:par>
                              <p:par>
                                <p:cTn id="316" presetID="10" presetClass="entr" presetSubtype="0" fill="hold" grpId="0" nodeType="withEffect">
                                  <p:stCondLst>
                                    <p:cond delay="0"/>
                                  </p:stCondLst>
                                  <p:childTnLst>
                                    <p:set>
                                      <p:cBhvr>
                                        <p:cTn id="317" dur="1" fill="hold">
                                          <p:stCondLst>
                                            <p:cond delay="0"/>
                                          </p:stCondLst>
                                        </p:cTn>
                                        <p:tgtEl>
                                          <p:spTgt spid="98467"/>
                                        </p:tgtEl>
                                        <p:attrNameLst>
                                          <p:attrName>style.visibility</p:attrName>
                                        </p:attrNameLst>
                                      </p:cBhvr>
                                      <p:to>
                                        <p:strVal val="visible"/>
                                      </p:to>
                                    </p:set>
                                    <p:animEffect transition="in" filter="fade">
                                      <p:cBhvr>
                                        <p:cTn id="318" dur="500"/>
                                        <p:tgtEl>
                                          <p:spTgt spid="98467"/>
                                        </p:tgtEl>
                                      </p:cBhvr>
                                    </p:animEffect>
                                  </p:childTnLst>
                                </p:cTn>
                              </p:par>
                              <p:par>
                                <p:cTn id="319" presetID="10" presetClass="entr" presetSubtype="0" fill="hold" grpId="0" nodeType="withEffect">
                                  <p:stCondLst>
                                    <p:cond delay="0"/>
                                  </p:stCondLst>
                                  <p:childTnLst>
                                    <p:set>
                                      <p:cBhvr>
                                        <p:cTn id="320" dur="1" fill="hold">
                                          <p:stCondLst>
                                            <p:cond delay="0"/>
                                          </p:stCondLst>
                                        </p:cTn>
                                        <p:tgtEl>
                                          <p:spTgt spid="98452"/>
                                        </p:tgtEl>
                                        <p:attrNameLst>
                                          <p:attrName>style.visibility</p:attrName>
                                        </p:attrNameLst>
                                      </p:cBhvr>
                                      <p:to>
                                        <p:strVal val="visible"/>
                                      </p:to>
                                    </p:set>
                                    <p:animEffect transition="in" filter="fade">
                                      <p:cBhvr>
                                        <p:cTn id="321" dur="500"/>
                                        <p:tgtEl>
                                          <p:spTgt spid="98452"/>
                                        </p:tgtEl>
                                      </p:cBhvr>
                                    </p:animEffect>
                                  </p:childTnLst>
                                </p:cTn>
                              </p:par>
                              <p:par>
                                <p:cTn id="322" presetID="10" presetClass="entr" presetSubtype="0" fill="hold" grpId="0" nodeType="withEffect">
                                  <p:stCondLst>
                                    <p:cond delay="0"/>
                                  </p:stCondLst>
                                  <p:childTnLst>
                                    <p:set>
                                      <p:cBhvr>
                                        <p:cTn id="323" dur="1" fill="hold">
                                          <p:stCondLst>
                                            <p:cond delay="0"/>
                                          </p:stCondLst>
                                        </p:cTn>
                                        <p:tgtEl>
                                          <p:spTgt spid="98454"/>
                                        </p:tgtEl>
                                        <p:attrNameLst>
                                          <p:attrName>style.visibility</p:attrName>
                                        </p:attrNameLst>
                                      </p:cBhvr>
                                      <p:to>
                                        <p:strVal val="visible"/>
                                      </p:to>
                                    </p:set>
                                    <p:animEffect transition="in" filter="fade">
                                      <p:cBhvr>
                                        <p:cTn id="324" dur="500"/>
                                        <p:tgtEl>
                                          <p:spTgt spid="98454"/>
                                        </p:tgtEl>
                                      </p:cBhvr>
                                    </p:animEffect>
                                  </p:childTnLst>
                                </p:cTn>
                              </p:par>
                              <p:par>
                                <p:cTn id="325" presetID="10" presetClass="entr" presetSubtype="0" fill="hold" grpId="0" nodeType="withEffect">
                                  <p:stCondLst>
                                    <p:cond delay="0"/>
                                  </p:stCondLst>
                                  <p:childTnLst>
                                    <p:set>
                                      <p:cBhvr>
                                        <p:cTn id="326" dur="1" fill="hold">
                                          <p:stCondLst>
                                            <p:cond delay="0"/>
                                          </p:stCondLst>
                                        </p:cTn>
                                        <p:tgtEl>
                                          <p:spTgt spid="98468"/>
                                        </p:tgtEl>
                                        <p:attrNameLst>
                                          <p:attrName>style.visibility</p:attrName>
                                        </p:attrNameLst>
                                      </p:cBhvr>
                                      <p:to>
                                        <p:strVal val="visible"/>
                                      </p:to>
                                    </p:set>
                                    <p:animEffect transition="in" filter="fade">
                                      <p:cBhvr>
                                        <p:cTn id="327" dur="500"/>
                                        <p:tgtEl>
                                          <p:spTgt spid="98468"/>
                                        </p:tgtEl>
                                      </p:cBhvr>
                                    </p:animEffect>
                                  </p:childTnLst>
                                </p:cTn>
                              </p:par>
                              <p:par>
                                <p:cTn id="328" presetID="10" presetClass="entr" presetSubtype="0" fill="hold" grpId="0" nodeType="withEffect">
                                  <p:stCondLst>
                                    <p:cond delay="0"/>
                                  </p:stCondLst>
                                  <p:childTnLst>
                                    <p:set>
                                      <p:cBhvr>
                                        <p:cTn id="329" dur="1" fill="hold">
                                          <p:stCondLst>
                                            <p:cond delay="0"/>
                                          </p:stCondLst>
                                        </p:cTn>
                                        <p:tgtEl>
                                          <p:spTgt spid="98469"/>
                                        </p:tgtEl>
                                        <p:attrNameLst>
                                          <p:attrName>style.visibility</p:attrName>
                                        </p:attrNameLst>
                                      </p:cBhvr>
                                      <p:to>
                                        <p:strVal val="visible"/>
                                      </p:to>
                                    </p:set>
                                    <p:animEffect transition="in" filter="fade">
                                      <p:cBhvr>
                                        <p:cTn id="330" dur="500"/>
                                        <p:tgtEl>
                                          <p:spTgt spid="98469"/>
                                        </p:tgtEl>
                                      </p:cBhvr>
                                    </p:animEffect>
                                  </p:childTnLst>
                                </p:cTn>
                              </p:par>
                              <p:par>
                                <p:cTn id="331" presetID="10" presetClass="entr" presetSubtype="0" fill="hold" grpId="0" nodeType="withEffect">
                                  <p:stCondLst>
                                    <p:cond delay="0"/>
                                  </p:stCondLst>
                                  <p:childTnLst>
                                    <p:set>
                                      <p:cBhvr>
                                        <p:cTn id="332" dur="1" fill="hold">
                                          <p:stCondLst>
                                            <p:cond delay="0"/>
                                          </p:stCondLst>
                                        </p:cTn>
                                        <p:tgtEl>
                                          <p:spTgt spid="98470"/>
                                        </p:tgtEl>
                                        <p:attrNameLst>
                                          <p:attrName>style.visibility</p:attrName>
                                        </p:attrNameLst>
                                      </p:cBhvr>
                                      <p:to>
                                        <p:strVal val="visible"/>
                                      </p:to>
                                    </p:set>
                                    <p:animEffect transition="in" filter="fade">
                                      <p:cBhvr>
                                        <p:cTn id="333" dur="500"/>
                                        <p:tgtEl>
                                          <p:spTgt spid="98470"/>
                                        </p:tgtEl>
                                      </p:cBhvr>
                                    </p:animEffect>
                                  </p:childTnLst>
                                </p:cTn>
                              </p:par>
                              <p:par>
                                <p:cTn id="334" presetID="10" presetClass="entr" presetSubtype="0" fill="hold" grpId="0" nodeType="withEffect">
                                  <p:stCondLst>
                                    <p:cond delay="0"/>
                                  </p:stCondLst>
                                  <p:childTnLst>
                                    <p:set>
                                      <p:cBhvr>
                                        <p:cTn id="335" dur="1" fill="hold">
                                          <p:stCondLst>
                                            <p:cond delay="0"/>
                                          </p:stCondLst>
                                        </p:cTn>
                                        <p:tgtEl>
                                          <p:spTgt spid="98471"/>
                                        </p:tgtEl>
                                        <p:attrNameLst>
                                          <p:attrName>style.visibility</p:attrName>
                                        </p:attrNameLst>
                                      </p:cBhvr>
                                      <p:to>
                                        <p:strVal val="visible"/>
                                      </p:to>
                                    </p:set>
                                    <p:animEffect transition="in" filter="fade">
                                      <p:cBhvr>
                                        <p:cTn id="336" dur="500"/>
                                        <p:tgtEl>
                                          <p:spTgt spid="98471"/>
                                        </p:tgtEl>
                                      </p:cBhvr>
                                    </p:animEffect>
                                  </p:childTnLst>
                                </p:cTn>
                              </p:par>
                              <p:par>
                                <p:cTn id="337" presetID="10" presetClass="entr" presetSubtype="0" fill="hold" grpId="0" nodeType="withEffect">
                                  <p:stCondLst>
                                    <p:cond delay="0"/>
                                  </p:stCondLst>
                                  <p:childTnLst>
                                    <p:set>
                                      <p:cBhvr>
                                        <p:cTn id="338" dur="1" fill="hold">
                                          <p:stCondLst>
                                            <p:cond delay="0"/>
                                          </p:stCondLst>
                                        </p:cTn>
                                        <p:tgtEl>
                                          <p:spTgt spid="98472"/>
                                        </p:tgtEl>
                                        <p:attrNameLst>
                                          <p:attrName>style.visibility</p:attrName>
                                        </p:attrNameLst>
                                      </p:cBhvr>
                                      <p:to>
                                        <p:strVal val="visible"/>
                                      </p:to>
                                    </p:set>
                                    <p:animEffect transition="in" filter="fade">
                                      <p:cBhvr>
                                        <p:cTn id="339" dur="500"/>
                                        <p:tgtEl>
                                          <p:spTgt spid="98472"/>
                                        </p:tgtEl>
                                      </p:cBhvr>
                                    </p:animEffect>
                                  </p:childTnLst>
                                </p:cTn>
                              </p:par>
                              <p:par>
                                <p:cTn id="340" presetID="10" presetClass="entr" presetSubtype="0" fill="hold" grpId="0" nodeType="withEffect">
                                  <p:stCondLst>
                                    <p:cond delay="0"/>
                                  </p:stCondLst>
                                  <p:childTnLst>
                                    <p:set>
                                      <p:cBhvr>
                                        <p:cTn id="341" dur="1" fill="hold">
                                          <p:stCondLst>
                                            <p:cond delay="0"/>
                                          </p:stCondLst>
                                        </p:cTn>
                                        <p:tgtEl>
                                          <p:spTgt spid="98473"/>
                                        </p:tgtEl>
                                        <p:attrNameLst>
                                          <p:attrName>style.visibility</p:attrName>
                                        </p:attrNameLst>
                                      </p:cBhvr>
                                      <p:to>
                                        <p:strVal val="visible"/>
                                      </p:to>
                                    </p:set>
                                    <p:animEffect transition="in" filter="fade">
                                      <p:cBhvr>
                                        <p:cTn id="342" dur="500"/>
                                        <p:tgtEl>
                                          <p:spTgt spid="98473"/>
                                        </p:tgtEl>
                                      </p:cBhvr>
                                    </p:animEffect>
                                  </p:childTnLst>
                                </p:cTn>
                              </p:par>
                            </p:childTnLst>
                          </p:cTn>
                        </p:par>
                      </p:childTnLst>
                    </p:cTn>
                  </p:par>
                  <p:par>
                    <p:cTn id="343" fill="hold" nodeType="clickPar">
                      <p:stCondLst>
                        <p:cond delay="indefinite"/>
                      </p:stCondLst>
                      <p:childTnLst>
                        <p:par>
                          <p:cTn id="344" fill="hold" nodeType="withGroup">
                            <p:stCondLst>
                              <p:cond delay="0"/>
                            </p:stCondLst>
                            <p:childTnLst>
                              <p:par>
                                <p:cTn id="345" presetID="10" presetClass="entr" presetSubtype="0" fill="hold" grpId="0" nodeType="clickEffect">
                                  <p:stCondLst>
                                    <p:cond delay="0"/>
                                  </p:stCondLst>
                                  <p:childTnLst>
                                    <p:set>
                                      <p:cBhvr>
                                        <p:cTn id="346" dur="1" fill="hold">
                                          <p:stCondLst>
                                            <p:cond delay="0"/>
                                          </p:stCondLst>
                                        </p:cTn>
                                        <p:tgtEl>
                                          <p:spTgt spid="98463">
                                            <p:txEl>
                                              <p:pRg st="0" end="0"/>
                                            </p:txEl>
                                          </p:spTgt>
                                        </p:tgtEl>
                                        <p:attrNameLst>
                                          <p:attrName>style.visibility</p:attrName>
                                        </p:attrNameLst>
                                      </p:cBhvr>
                                      <p:to>
                                        <p:strVal val="visible"/>
                                      </p:to>
                                    </p:set>
                                    <p:animEffect transition="in" filter="fade">
                                      <p:cBhvr>
                                        <p:cTn id="347" dur="500"/>
                                        <p:tgtEl>
                                          <p:spTgt spid="98463">
                                            <p:txEl>
                                              <p:pRg st="0" end="0"/>
                                            </p:txEl>
                                          </p:spTgt>
                                        </p:tgtEl>
                                      </p:cBhvr>
                                    </p:animEffect>
                                  </p:childTnLst>
                                </p:cTn>
                              </p:par>
                            </p:childTnLst>
                          </p:cTn>
                        </p:par>
                      </p:childTnLst>
                    </p:cTn>
                  </p:par>
                  <p:par>
                    <p:cTn id="348" fill="hold" nodeType="clickPar">
                      <p:stCondLst>
                        <p:cond delay="indefinite"/>
                      </p:stCondLst>
                      <p:childTnLst>
                        <p:par>
                          <p:cTn id="349" fill="hold" nodeType="withGroup">
                            <p:stCondLst>
                              <p:cond delay="0"/>
                            </p:stCondLst>
                            <p:childTnLst>
                              <p:par>
                                <p:cTn id="350" presetID="10" presetClass="entr" presetSubtype="0" fill="hold" grpId="0" nodeType="clickEffect">
                                  <p:stCondLst>
                                    <p:cond delay="0"/>
                                  </p:stCondLst>
                                  <p:childTnLst>
                                    <p:set>
                                      <p:cBhvr>
                                        <p:cTn id="351" dur="1" fill="hold">
                                          <p:stCondLst>
                                            <p:cond delay="0"/>
                                          </p:stCondLst>
                                        </p:cTn>
                                        <p:tgtEl>
                                          <p:spTgt spid="98463">
                                            <p:txEl>
                                              <p:pRg st="1" end="1"/>
                                            </p:txEl>
                                          </p:spTgt>
                                        </p:tgtEl>
                                        <p:attrNameLst>
                                          <p:attrName>style.visibility</p:attrName>
                                        </p:attrNameLst>
                                      </p:cBhvr>
                                      <p:to>
                                        <p:strVal val="visible"/>
                                      </p:to>
                                    </p:set>
                                    <p:animEffect transition="in" filter="fade">
                                      <p:cBhvr>
                                        <p:cTn id="352" dur="500"/>
                                        <p:tgtEl>
                                          <p:spTgt spid="98463">
                                            <p:txEl>
                                              <p:pRg st="1" end="1"/>
                                            </p:txEl>
                                          </p:spTgt>
                                        </p:tgtEl>
                                      </p:cBhvr>
                                    </p:animEffect>
                                  </p:childTnLst>
                                </p:cTn>
                              </p:par>
                            </p:childTnLst>
                          </p:cTn>
                        </p:par>
                      </p:childTnLst>
                    </p:cTn>
                  </p:par>
                  <p:par>
                    <p:cTn id="353" fill="hold" nodeType="clickPar">
                      <p:stCondLst>
                        <p:cond delay="indefinite"/>
                      </p:stCondLst>
                      <p:childTnLst>
                        <p:par>
                          <p:cTn id="354" fill="hold" nodeType="withGroup">
                            <p:stCondLst>
                              <p:cond delay="0"/>
                            </p:stCondLst>
                            <p:childTnLst>
                              <p:par>
                                <p:cTn id="355" presetID="22" presetClass="entr" presetSubtype="8" fill="hold" grpId="0" nodeType="clickEffect">
                                  <p:stCondLst>
                                    <p:cond delay="0"/>
                                  </p:stCondLst>
                                  <p:childTnLst>
                                    <p:set>
                                      <p:cBhvr>
                                        <p:cTn id="356" dur="1" fill="hold">
                                          <p:stCondLst>
                                            <p:cond delay="0"/>
                                          </p:stCondLst>
                                        </p:cTn>
                                        <p:tgtEl>
                                          <p:spTgt spid="98457"/>
                                        </p:tgtEl>
                                        <p:attrNameLst>
                                          <p:attrName>style.visibility</p:attrName>
                                        </p:attrNameLst>
                                      </p:cBhvr>
                                      <p:to>
                                        <p:strVal val="visible"/>
                                      </p:to>
                                    </p:set>
                                    <p:animEffect transition="in" filter="wipe(left)">
                                      <p:cBhvr>
                                        <p:cTn id="357" dur="500"/>
                                        <p:tgtEl>
                                          <p:spTgt spid="98457"/>
                                        </p:tgtEl>
                                      </p:cBhvr>
                                    </p:animEffect>
                                  </p:childTnLst>
                                </p:cTn>
                              </p:par>
                            </p:childTnLst>
                          </p:cTn>
                        </p:par>
                      </p:childTnLst>
                    </p:cTn>
                  </p:par>
                  <p:par>
                    <p:cTn id="358" fill="hold" nodeType="clickPar">
                      <p:stCondLst>
                        <p:cond delay="indefinite"/>
                      </p:stCondLst>
                      <p:childTnLst>
                        <p:par>
                          <p:cTn id="359" fill="hold" nodeType="withGroup">
                            <p:stCondLst>
                              <p:cond delay="0"/>
                            </p:stCondLst>
                            <p:childTnLst>
                              <p:par>
                                <p:cTn id="360" presetID="10" presetClass="entr" presetSubtype="0" fill="hold" grpId="0" nodeType="clickEffect">
                                  <p:stCondLst>
                                    <p:cond delay="0"/>
                                  </p:stCondLst>
                                  <p:childTnLst>
                                    <p:set>
                                      <p:cBhvr>
                                        <p:cTn id="361" dur="1" fill="hold">
                                          <p:stCondLst>
                                            <p:cond delay="0"/>
                                          </p:stCondLst>
                                        </p:cTn>
                                        <p:tgtEl>
                                          <p:spTgt spid="98475"/>
                                        </p:tgtEl>
                                        <p:attrNameLst>
                                          <p:attrName>style.visibility</p:attrName>
                                        </p:attrNameLst>
                                      </p:cBhvr>
                                      <p:to>
                                        <p:strVal val="visible"/>
                                      </p:to>
                                    </p:set>
                                    <p:animEffect transition="in" filter="fade">
                                      <p:cBhvr>
                                        <p:cTn id="362" dur="500"/>
                                        <p:tgtEl>
                                          <p:spTgt spid="98475"/>
                                        </p:tgtEl>
                                      </p:cBhvr>
                                    </p:animEffect>
                                  </p:childTnLst>
                                </p:cTn>
                              </p:par>
                              <p:par>
                                <p:cTn id="363" presetID="10" presetClass="entr" presetSubtype="0" fill="hold" grpId="0" nodeType="withEffect">
                                  <p:stCondLst>
                                    <p:cond delay="0"/>
                                  </p:stCondLst>
                                  <p:childTnLst>
                                    <p:set>
                                      <p:cBhvr>
                                        <p:cTn id="364" dur="1" fill="hold">
                                          <p:stCondLst>
                                            <p:cond delay="0"/>
                                          </p:stCondLst>
                                        </p:cTn>
                                        <p:tgtEl>
                                          <p:spTgt spid="98476"/>
                                        </p:tgtEl>
                                        <p:attrNameLst>
                                          <p:attrName>style.visibility</p:attrName>
                                        </p:attrNameLst>
                                      </p:cBhvr>
                                      <p:to>
                                        <p:strVal val="visible"/>
                                      </p:to>
                                    </p:set>
                                    <p:animEffect transition="in" filter="fade">
                                      <p:cBhvr>
                                        <p:cTn id="365" dur="500"/>
                                        <p:tgtEl>
                                          <p:spTgt spid="98476"/>
                                        </p:tgtEl>
                                      </p:cBhvr>
                                    </p:animEffect>
                                  </p:childTnLst>
                                </p:cTn>
                              </p:par>
                              <p:par>
                                <p:cTn id="366" presetID="10" presetClass="entr" presetSubtype="0" fill="hold" grpId="0" nodeType="withEffect">
                                  <p:stCondLst>
                                    <p:cond delay="0"/>
                                  </p:stCondLst>
                                  <p:childTnLst>
                                    <p:set>
                                      <p:cBhvr>
                                        <p:cTn id="367" dur="1" fill="hold">
                                          <p:stCondLst>
                                            <p:cond delay="0"/>
                                          </p:stCondLst>
                                        </p:cTn>
                                        <p:tgtEl>
                                          <p:spTgt spid="98480"/>
                                        </p:tgtEl>
                                        <p:attrNameLst>
                                          <p:attrName>style.visibility</p:attrName>
                                        </p:attrNameLst>
                                      </p:cBhvr>
                                      <p:to>
                                        <p:strVal val="visible"/>
                                      </p:to>
                                    </p:set>
                                    <p:animEffect transition="in" filter="fade">
                                      <p:cBhvr>
                                        <p:cTn id="368" dur="500"/>
                                        <p:tgtEl>
                                          <p:spTgt spid="98480"/>
                                        </p:tgtEl>
                                      </p:cBhvr>
                                    </p:animEffect>
                                  </p:childTnLst>
                                </p:cTn>
                              </p:par>
                              <p:par>
                                <p:cTn id="369" presetID="10" presetClass="entr" presetSubtype="0" fill="hold" grpId="0" nodeType="withEffect">
                                  <p:stCondLst>
                                    <p:cond delay="0"/>
                                  </p:stCondLst>
                                  <p:childTnLst>
                                    <p:set>
                                      <p:cBhvr>
                                        <p:cTn id="370" dur="1" fill="hold">
                                          <p:stCondLst>
                                            <p:cond delay="0"/>
                                          </p:stCondLst>
                                        </p:cTn>
                                        <p:tgtEl>
                                          <p:spTgt spid="98481"/>
                                        </p:tgtEl>
                                        <p:attrNameLst>
                                          <p:attrName>style.visibility</p:attrName>
                                        </p:attrNameLst>
                                      </p:cBhvr>
                                      <p:to>
                                        <p:strVal val="visible"/>
                                      </p:to>
                                    </p:set>
                                    <p:animEffect transition="in" filter="fade">
                                      <p:cBhvr>
                                        <p:cTn id="371" dur="500"/>
                                        <p:tgtEl>
                                          <p:spTgt spid="98481"/>
                                        </p:tgtEl>
                                      </p:cBhvr>
                                    </p:animEffect>
                                  </p:childTnLst>
                                </p:cTn>
                              </p:par>
                              <p:par>
                                <p:cTn id="372" presetID="10" presetClass="entr" presetSubtype="0" fill="hold" grpId="0" nodeType="withEffect">
                                  <p:stCondLst>
                                    <p:cond delay="0"/>
                                  </p:stCondLst>
                                  <p:childTnLst>
                                    <p:set>
                                      <p:cBhvr>
                                        <p:cTn id="373" dur="1" fill="hold">
                                          <p:stCondLst>
                                            <p:cond delay="0"/>
                                          </p:stCondLst>
                                        </p:cTn>
                                        <p:tgtEl>
                                          <p:spTgt spid="98474"/>
                                        </p:tgtEl>
                                        <p:attrNameLst>
                                          <p:attrName>style.visibility</p:attrName>
                                        </p:attrNameLst>
                                      </p:cBhvr>
                                      <p:to>
                                        <p:strVal val="visible"/>
                                      </p:to>
                                    </p:set>
                                    <p:animEffect transition="in" filter="fade">
                                      <p:cBhvr>
                                        <p:cTn id="374" dur="500"/>
                                        <p:tgtEl>
                                          <p:spTgt spid="98474"/>
                                        </p:tgtEl>
                                      </p:cBhvr>
                                    </p:animEffect>
                                  </p:childTnLst>
                                </p:cTn>
                              </p:par>
                              <p:par>
                                <p:cTn id="375" presetID="10" presetClass="entr" presetSubtype="0" fill="hold" grpId="0" nodeType="withEffect">
                                  <p:stCondLst>
                                    <p:cond delay="0"/>
                                  </p:stCondLst>
                                  <p:childTnLst>
                                    <p:set>
                                      <p:cBhvr>
                                        <p:cTn id="376" dur="1" fill="hold">
                                          <p:stCondLst>
                                            <p:cond delay="0"/>
                                          </p:stCondLst>
                                        </p:cTn>
                                        <p:tgtEl>
                                          <p:spTgt spid="98477"/>
                                        </p:tgtEl>
                                        <p:attrNameLst>
                                          <p:attrName>style.visibility</p:attrName>
                                        </p:attrNameLst>
                                      </p:cBhvr>
                                      <p:to>
                                        <p:strVal val="visible"/>
                                      </p:to>
                                    </p:set>
                                    <p:animEffect transition="in" filter="fade">
                                      <p:cBhvr>
                                        <p:cTn id="377" dur="500"/>
                                        <p:tgtEl>
                                          <p:spTgt spid="98477"/>
                                        </p:tgtEl>
                                      </p:cBhvr>
                                    </p:animEffect>
                                  </p:childTnLst>
                                </p:cTn>
                              </p:par>
                              <p:par>
                                <p:cTn id="378" presetID="10" presetClass="entr" presetSubtype="0" fill="hold" grpId="0" nodeType="withEffect">
                                  <p:stCondLst>
                                    <p:cond delay="0"/>
                                  </p:stCondLst>
                                  <p:childTnLst>
                                    <p:set>
                                      <p:cBhvr>
                                        <p:cTn id="379" dur="1" fill="hold">
                                          <p:stCondLst>
                                            <p:cond delay="0"/>
                                          </p:stCondLst>
                                        </p:cTn>
                                        <p:tgtEl>
                                          <p:spTgt spid="98478"/>
                                        </p:tgtEl>
                                        <p:attrNameLst>
                                          <p:attrName>style.visibility</p:attrName>
                                        </p:attrNameLst>
                                      </p:cBhvr>
                                      <p:to>
                                        <p:strVal val="visible"/>
                                      </p:to>
                                    </p:set>
                                    <p:animEffect transition="in" filter="fade">
                                      <p:cBhvr>
                                        <p:cTn id="380" dur="500"/>
                                        <p:tgtEl>
                                          <p:spTgt spid="98478"/>
                                        </p:tgtEl>
                                      </p:cBhvr>
                                    </p:animEffect>
                                  </p:childTnLst>
                                </p:cTn>
                              </p:par>
                              <p:par>
                                <p:cTn id="381" presetID="10" presetClass="entr" presetSubtype="0" fill="hold" grpId="0" nodeType="withEffect">
                                  <p:stCondLst>
                                    <p:cond delay="0"/>
                                  </p:stCondLst>
                                  <p:childTnLst>
                                    <p:set>
                                      <p:cBhvr>
                                        <p:cTn id="382" dur="1" fill="hold">
                                          <p:stCondLst>
                                            <p:cond delay="0"/>
                                          </p:stCondLst>
                                        </p:cTn>
                                        <p:tgtEl>
                                          <p:spTgt spid="98482"/>
                                        </p:tgtEl>
                                        <p:attrNameLst>
                                          <p:attrName>style.visibility</p:attrName>
                                        </p:attrNameLst>
                                      </p:cBhvr>
                                      <p:to>
                                        <p:strVal val="visible"/>
                                      </p:to>
                                    </p:set>
                                    <p:animEffect transition="in" filter="fade">
                                      <p:cBhvr>
                                        <p:cTn id="383" dur="500"/>
                                        <p:tgtEl>
                                          <p:spTgt spid="98482"/>
                                        </p:tgtEl>
                                      </p:cBhvr>
                                    </p:animEffect>
                                  </p:childTnLst>
                                </p:cTn>
                              </p:par>
                              <p:par>
                                <p:cTn id="384" presetID="10" presetClass="entr" presetSubtype="0" fill="hold" grpId="0" nodeType="withEffect">
                                  <p:stCondLst>
                                    <p:cond delay="0"/>
                                  </p:stCondLst>
                                  <p:childTnLst>
                                    <p:set>
                                      <p:cBhvr>
                                        <p:cTn id="385" dur="1" fill="hold">
                                          <p:stCondLst>
                                            <p:cond delay="0"/>
                                          </p:stCondLst>
                                        </p:cTn>
                                        <p:tgtEl>
                                          <p:spTgt spid="98451"/>
                                        </p:tgtEl>
                                        <p:attrNameLst>
                                          <p:attrName>style.visibility</p:attrName>
                                        </p:attrNameLst>
                                      </p:cBhvr>
                                      <p:to>
                                        <p:strVal val="visible"/>
                                      </p:to>
                                    </p:set>
                                    <p:animEffect transition="in" filter="fade">
                                      <p:cBhvr>
                                        <p:cTn id="386" dur="500"/>
                                        <p:tgtEl>
                                          <p:spTgt spid="98451"/>
                                        </p:tgtEl>
                                      </p:cBhvr>
                                    </p:animEffect>
                                  </p:childTnLst>
                                </p:cTn>
                              </p:par>
                              <p:par>
                                <p:cTn id="387" presetID="10" presetClass="entr" presetSubtype="0" fill="hold" grpId="0" nodeType="withEffect">
                                  <p:stCondLst>
                                    <p:cond delay="0"/>
                                  </p:stCondLst>
                                  <p:childTnLst>
                                    <p:set>
                                      <p:cBhvr>
                                        <p:cTn id="388" dur="1" fill="hold">
                                          <p:stCondLst>
                                            <p:cond delay="0"/>
                                          </p:stCondLst>
                                        </p:cTn>
                                        <p:tgtEl>
                                          <p:spTgt spid="98483"/>
                                        </p:tgtEl>
                                        <p:attrNameLst>
                                          <p:attrName>style.visibility</p:attrName>
                                        </p:attrNameLst>
                                      </p:cBhvr>
                                      <p:to>
                                        <p:strVal val="visible"/>
                                      </p:to>
                                    </p:set>
                                    <p:animEffect transition="in" filter="fade">
                                      <p:cBhvr>
                                        <p:cTn id="389" dur="500"/>
                                        <p:tgtEl>
                                          <p:spTgt spid="98483"/>
                                        </p:tgtEl>
                                      </p:cBhvr>
                                    </p:animEffect>
                                  </p:childTnLst>
                                </p:cTn>
                              </p:par>
                              <p:par>
                                <p:cTn id="390" presetID="10" presetClass="entr" presetSubtype="0" fill="hold" grpId="0" nodeType="withEffect">
                                  <p:stCondLst>
                                    <p:cond delay="0"/>
                                  </p:stCondLst>
                                  <p:childTnLst>
                                    <p:set>
                                      <p:cBhvr>
                                        <p:cTn id="391" dur="1" fill="hold">
                                          <p:stCondLst>
                                            <p:cond delay="0"/>
                                          </p:stCondLst>
                                        </p:cTn>
                                        <p:tgtEl>
                                          <p:spTgt spid="98484"/>
                                        </p:tgtEl>
                                        <p:attrNameLst>
                                          <p:attrName>style.visibility</p:attrName>
                                        </p:attrNameLst>
                                      </p:cBhvr>
                                      <p:to>
                                        <p:strVal val="visible"/>
                                      </p:to>
                                    </p:set>
                                    <p:animEffect transition="in" filter="fade">
                                      <p:cBhvr>
                                        <p:cTn id="392" dur="500"/>
                                        <p:tgtEl>
                                          <p:spTgt spid="98484"/>
                                        </p:tgtEl>
                                      </p:cBhvr>
                                    </p:animEffect>
                                  </p:childTnLst>
                                </p:cTn>
                              </p:par>
                              <p:par>
                                <p:cTn id="393" presetID="10" presetClass="entr" presetSubtype="0" fill="hold" grpId="0" nodeType="withEffect">
                                  <p:stCondLst>
                                    <p:cond delay="0"/>
                                  </p:stCondLst>
                                  <p:childTnLst>
                                    <p:set>
                                      <p:cBhvr>
                                        <p:cTn id="394" dur="1" fill="hold">
                                          <p:stCondLst>
                                            <p:cond delay="0"/>
                                          </p:stCondLst>
                                        </p:cTn>
                                        <p:tgtEl>
                                          <p:spTgt spid="98455"/>
                                        </p:tgtEl>
                                        <p:attrNameLst>
                                          <p:attrName>style.visibility</p:attrName>
                                        </p:attrNameLst>
                                      </p:cBhvr>
                                      <p:to>
                                        <p:strVal val="visible"/>
                                      </p:to>
                                    </p:set>
                                    <p:animEffect transition="in" filter="fade">
                                      <p:cBhvr>
                                        <p:cTn id="395" dur="500"/>
                                        <p:tgtEl>
                                          <p:spTgt spid="98455"/>
                                        </p:tgtEl>
                                      </p:cBhvr>
                                    </p:animEffect>
                                  </p:childTnLst>
                                </p:cTn>
                              </p:par>
                              <p:par>
                                <p:cTn id="396" presetID="10" presetClass="entr" presetSubtype="0" fill="hold" grpId="0" nodeType="withEffect">
                                  <p:stCondLst>
                                    <p:cond delay="0"/>
                                  </p:stCondLst>
                                  <p:childTnLst>
                                    <p:set>
                                      <p:cBhvr>
                                        <p:cTn id="397" dur="1" fill="hold">
                                          <p:stCondLst>
                                            <p:cond delay="0"/>
                                          </p:stCondLst>
                                        </p:cTn>
                                        <p:tgtEl>
                                          <p:spTgt spid="98453"/>
                                        </p:tgtEl>
                                        <p:attrNameLst>
                                          <p:attrName>style.visibility</p:attrName>
                                        </p:attrNameLst>
                                      </p:cBhvr>
                                      <p:to>
                                        <p:strVal val="visible"/>
                                      </p:to>
                                    </p:set>
                                    <p:animEffect transition="in" filter="fade">
                                      <p:cBhvr>
                                        <p:cTn id="398" dur="500"/>
                                        <p:tgtEl>
                                          <p:spTgt spid="98453"/>
                                        </p:tgtEl>
                                      </p:cBhvr>
                                    </p:animEffect>
                                  </p:childTnLst>
                                </p:cTn>
                              </p:par>
                              <p:par>
                                <p:cTn id="399" presetID="10" presetClass="entr" presetSubtype="0" fill="hold" grpId="0" nodeType="withEffect">
                                  <p:stCondLst>
                                    <p:cond delay="0"/>
                                  </p:stCondLst>
                                  <p:childTnLst>
                                    <p:set>
                                      <p:cBhvr>
                                        <p:cTn id="400" dur="1" fill="hold">
                                          <p:stCondLst>
                                            <p:cond delay="0"/>
                                          </p:stCondLst>
                                        </p:cTn>
                                        <p:tgtEl>
                                          <p:spTgt spid="98485"/>
                                        </p:tgtEl>
                                        <p:attrNameLst>
                                          <p:attrName>style.visibility</p:attrName>
                                        </p:attrNameLst>
                                      </p:cBhvr>
                                      <p:to>
                                        <p:strVal val="visible"/>
                                      </p:to>
                                    </p:set>
                                    <p:animEffect transition="in" filter="fade">
                                      <p:cBhvr>
                                        <p:cTn id="401" dur="500"/>
                                        <p:tgtEl>
                                          <p:spTgt spid="98485"/>
                                        </p:tgtEl>
                                      </p:cBhvr>
                                    </p:animEffect>
                                  </p:childTnLst>
                                </p:cTn>
                              </p:par>
                              <p:par>
                                <p:cTn id="402" presetID="10" presetClass="entr" presetSubtype="0" fill="hold" grpId="0" nodeType="withEffect">
                                  <p:stCondLst>
                                    <p:cond delay="0"/>
                                  </p:stCondLst>
                                  <p:childTnLst>
                                    <p:set>
                                      <p:cBhvr>
                                        <p:cTn id="403" dur="1" fill="hold">
                                          <p:stCondLst>
                                            <p:cond delay="0"/>
                                          </p:stCondLst>
                                        </p:cTn>
                                        <p:tgtEl>
                                          <p:spTgt spid="98486"/>
                                        </p:tgtEl>
                                        <p:attrNameLst>
                                          <p:attrName>style.visibility</p:attrName>
                                        </p:attrNameLst>
                                      </p:cBhvr>
                                      <p:to>
                                        <p:strVal val="visible"/>
                                      </p:to>
                                    </p:set>
                                    <p:animEffect transition="in" filter="fade">
                                      <p:cBhvr>
                                        <p:cTn id="404" dur="500"/>
                                        <p:tgtEl>
                                          <p:spTgt spid="98486"/>
                                        </p:tgtEl>
                                      </p:cBhvr>
                                    </p:animEffect>
                                  </p:childTnLst>
                                </p:cTn>
                              </p:par>
                              <p:par>
                                <p:cTn id="405" presetID="10" presetClass="entr" presetSubtype="0" fill="hold" grpId="0" nodeType="withEffect">
                                  <p:stCondLst>
                                    <p:cond delay="0"/>
                                  </p:stCondLst>
                                  <p:childTnLst>
                                    <p:set>
                                      <p:cBhvr>
                                        <p:cTn id="406" dur="1" fill="hold">
                                          <p:stCondLst>
                                            <p:cond delay="0"/>
                                          </p:stCondLst>
                                        </p:cTn>
                                        <p:tgtEl>
                                          <p:spTgt spid="98487"/>
                                        </p:tgtEl>
                                        <p:attrNameLst>
                                          <p:attrName>style.visibility</p:attrName>
                                        </p:attrNameLst>
                                      </p:cBhvr>
                                      <p:to>
                                        <p:strVal val="visible"/>
                                      </p:to>
                                    </p:set>
                                    <p:animEffect transition="in" filter="fade">
                                      <p:cBhvr>
                                        <p:cTn id="407" dur="500"/>
                                        <p:tgtEl>
                                          <p:spTgt spid="98487"/>
                                        </p:tgtEl>
                                      </p:cBhvr>
                                    </p:animEffect>
                                  </p:childTnLst>
                                </p:cTn>
                              </p:par>
                              <p:par>
                                <p:cTn id="408" presetID="10" presetClass="entr" presetSubtype="0" fill="hold" grpId="0" nodeType="withEffect">
                                  <p:stCondLst>
                                    <p:cond delay="0"/>
                                  </p:stCondLst>
                                  <p:childTnLst>
                                    <p:set>
                                      <p:cBhvr>
                                        <p:cTn id="409" dur="1" fill="hold">
                                          <p:stCondLst>
                                            <p:cond delay="0"/>
                                          </p:stCondLst>
                                        </p:cTn>
                                        <p:tgtEl>
                                          <p:spTgt spid="98488"/>
                                        </p:tgtEl>
                                        <p:attrNameLst>
                                          <p:attrName>style.visibility</p:attrName>
                                        </p:attrNameLst>
                                      </p:cBhvr>
                                      <p:to>
                                        <p:strVal val="visible"/>
                                      </p:to>
                                    </p:set>
                                    <p:animEffect transition="in" filter="fade">
                                      <p:cBhvr>
                                        <p:cTn id="410" dur="500"/>
                                        <p:tgtEl>
                                          <p:spTgt spid="98488"/>
                                        </p:tgtEl>
                                      </p:cBhvr>
                                    </p:animEffect>
                                  </p:childTnLst>
                                </p:cTn>
                              </p:par>
                              <p:par>
                                <p:cTn id="411" presetID="10" presetClass="entr" presetSubtype="0" fill="hold" grpId="0" nodeType="withEffect">
                                  <p:stCondLst>
                                    <p:cond delay="0"/>
                                  </p:stCondLst>
                                  <p:childTnLst>
                                    <p:set>
                                      <p:cBhvr>
                                        <p:cTn id="412" dur="1" fill="hold">
                                          <p:stCondLst>
                                            <p:cond delay="0"/>
                                          </p:stCondLst>
                                        </p:cTn>
                                        <p:tgtEl>
                                          <p:spTgt spid="98489"/>
                                        </p:tgtEl>
                                        <p:attrNameLst>
                                          <p:attrName>style.visibility</p:attrName>
                                        </p:attrNameLst>
                                      </p:cBhvr>
                                      <p:to>
                                        <p:strVal val="visible"/>
                                      </p:to>
                                    </p:set>
                                    <p:animEffect transition="in" filter="fade">
                                      <p:cBhvr>
                                        <p:cTn id="413" dur="500"/>
                                        <p:tgtEl>
                                          <p:spTgt spid="98489"/>
                                        </p:tgtEl>
                                      </p:cBhvr>
                                    </p:animEffect>
                                  </p:childTnLst>
                                </p:cTn>
                              </p:par>
                            </p:childTnLst>
                          </p:cTn>
                        </p:par>
                      </p:childTnLst>
                    </p:cTn>
                  </p:par>
                  <p:par>
                    <p:cTn id="414" fill="hold" nodeType="clickPar">
                      <p:stCondLst>
                        <p:cond delay="indefinite"/>
                      </p:stCondLst>
                      <p:childTnLst>
                        <p:par>
                          <p:cTn id="415" fill="hold" nodeType="withGroup">
                            <p:stCondLst>
                              <p:cond delay="0"/>
                            </p:stCondLst>
                            <p:childTnLst>
                              <p:par>
                                <p:cTn id="416" presetID="22" presetClass="entr" presetSubtype="8" fill="hold" grpId="0" nodeType="clickEffect">
                                  <p:stCondLst>
                                    <p:cond delay="0"/>
                                  </p:stCondLst>
                                  <p:childTnLst>
                                    <p:set>
                                      <p:cBhvr>
                                        <p:cTn id="417" dur="1" fill="hold">
                                          <p:stCondLst>
                                            <p:cond delay="0"/>
                                          </p:stCondLst>
                                        </p:cTn>
                                        <p:tgtEl>
                                          <p:spTgt spid="98456"/>
                                        </p:tgtEl>
                                        <p:attrNameLst>
                                          <p:attrName>style.visibility</p:attrName>
                                        </p:attrNameLst>
                                      </p:cBhvr>
                                      <p:to>
                                        <p:strVal val="visible"/>
                                      </p:to>
                                    </p:set>
                                    <p:animEffect transition="in" filter="wipe(left)">
                                      <p:cBhvr>
                                        <p:cTn id="418" dur="500"/>
                                        <p:tgtEl>
                                          <p:spTgt spid="98456"/>
                                        </p:tgtEl>
                                      </p:cBhvr>
                                    </p:animEffect>
                                  </p:childTnLst>
                                </p:cTn>
                              </p:par>
                            </p:childTnLst>
                          </p:cTn>
                        </p:par>
                      </p:childTnLst>
                    </p:cTn>
                  </p:par>
                  <p:par>
                    <p:cTn id="419" fill="hold" nodeType="clickPar">
                      <p:stCondLst>
                        <p:cond delay="indefinite"/>
                      </p:stCondLst>
                      <p:childTnLst>
                        <p:par>
                          <p:cTn id="420" fill="hold" nodeType="withGroup">
                            <p:stCondLst>
                              <p:cond delay="0"/>
                            </p:stCondLst>
                            <p:childTnLst>
                              <p:par>
                                <p:cTn id="421" presetID="10" presetClass="entr" presetSubtype="0" fill="hold" grpId="0" nodeType="clickEffect">
                                  <p:stCondLst>
                                    <p:cond delay="0"/>
                                  </p:stCondLst>
                                  <p:childTnLst>
                                    <p:set>
                                      <p:cBhvr>
                                        <p:cTn id="422" dur="1" fill="hold">
                                          <p:stCondLst>
                                            <p:cond delay="0"/>
                                          </p:stCondLst>
                                        </p:cTn>
                                        <p:tgtEl>
                                          <p:spTgt spid="98479">
                                            <p:txEl>
                                              <p:pRg st="0" end="0"/>
                                            </p:txEl>
                                          </p:spTgt>
                                        </p:tgtEl>
                                        <p:attrNameLst>
                                          <p:attrName>style.visibility</p:attrName>
                                        </p:attrNameLst>
                                      </p:cBhvr>
                                      <p:to>
                                        <p:strVal val="visible"/>
                                      </p:to>
                                    </p:set>
                                    <p:animEffect transition="in" filter="fade">
                                      <p:cBhvr>
                                        <p:cTn id="423" dur="500"/>
                                        <p:tgtEl>
                                          <p:spTgt spid="98479">
                                            <p:txEl>
                                              <p:pRg st="0" end="0"/>
                                            </p:txEl>
                                          </p:spTgt>
                                        </p:tgtEl>
                                      </p:cBhvr>
                                    </p:animEffect>
                                  </p:childTnLst>
                                </p:cTn>
                              </p:par>
                            </p:childTnLst>
                          </p:cTn>
                        </p:par>
                      </p:childTnLst>
                    </p:cTn>
                  </p:par>
                  <p:par>
                    <p:cTn id="424" fill="hold" nodeType="clickPar">
                      <p:stCondLst>
                        <p:cond delay="indefinite"/>
                      </p:stCondLst>
                      <p:childTnLst>
                        <p:par>
                          <p:cTn id="425" fill="hold" nodeType="withGroup">
                            <p:stCondLst>
                              <p:cond delay="0"/>
                            </p:stCondLst>
                            <p:childTnLst>
                              <p:par>
                                <p:cTn id="426" presetID="10" presetClass="entr" presetSubtype="0" fill="hold" grpId="0" nodeType="clickEffect">
                                  <p:stCondLst>
                                    <p:cond delay="0"/>
                                  </p:stCondLst>
                                  <p:childTnLst>
                                    <p:set>
                                      <p:cBhvr>
                                        <p:cTn id="427" dur="1" fill="hold">
                                          <p:stCondLst>
                                            <p:cond delay="0"/>
                                          </p:stCondLst>
                                        </p:cTn>
                                        <p:tgtEl>
                                          <p:spTgt spid="98479">
                                            <p:txEl>
                                              <p:pRg st="1" end="1"/>
                                            </p:txEl>
                                          </p:spTgt>
                                        </p:tgtEl>
                                        <p:attrNameLst>
                                          <p:attrName>style.visibility</p:attrName>
                                        </p:attrNameLst>
                                      </p:cBhvr>
                                      <p:to>
                                        <p:strVal val="visible"/>
                                      </p:to>
                                    </p:set>
                                    <p:animEffect transition="in" filter="fade">
                                      <p:cBhvr>
                                        <p:cTn id="428" dur="500"/>
                                        <p:tgtEl>
                                          <p:spTgt spid="98479">
                                            <p:txEl>
                                              <p:pRg st="1" end="1"/>
                                            </p:txEl>
                                          </p:spTgt>
                                        </p:tgtEl>
                                      </p:cBhvr>
                                    </p:animEffect>
                                  </p:childTnLst>
                                </p:cTn>
                              </p:par>
                            </p:childTnLst>
                          </p:cTn>
                        </p:par>
                      </p:childTnLst>
                    </p:cTn>
                  </p:par>
                  <p:par>
                    <p:cTn id="429" fill="hold" nodeType="clickPar">
                      <p:stCondLst>
                        <p:cond delay="indefinite"/>
                      </p:stCondLst>
                      <p:childTnLst>
                        <p:par>
                          <p:cTn id="430" fill="hold" nodeType="withGroup">
                            <p:stCondLst>
                              <p:cond delay="0"/>
                            </p:stCondLst>
                            <p:childTnLst>
                              <p:par>
                                <p:cTn id="431" presetID="10" presetClass="entr" presetSubtype="0" fill="hold" grpId="0" nodeType="clickEffect">
                                  <p:stCondLst>
                                    <p:cond delay="0"/>
                                  </p:stCondLst>
                                  <p:childTnLst>
                                    <p:set>
                                      <p:cBhvr>
                                        <p:cTn id="432" dur="1" fill="hold">
                                          <p:stCondLst>
                                            <p:cond delay="0"/>
                                          </p:stCondLst>
                                        </p:cTn>
                                        <p:tgtEl>
                                          <p:spTgt spid="98491"/>
                                        </p:tgtEl>
                                        <p:attrNameLst>
                                          <p:attrName>style.visibility</p:attrName>
                                        </p:attrNameLst>
                                      </p:cBhvr>
                                      <p:to>
                                        <p:strVal val="visible"/>
                                      </p:to>
                                    </p:set>
                                    <p:animEffect transition="in" filter="fade">
                                      <p:cBhvr>
                                        <p:cTn id="433" dur="500"/>
                                        <p:tgtEl>
                                          <p:spTgt spid="98491"/>
                                        </p:tgtEl>
                                      </p:cBhvr>
                                    </p:animEffect>
                                  </p:childTnLst>
                                </p:cTn>
                              </p:par>
                              <p:par>
                                <p:cTn id="434" presetID="10" presetClass="entr" presetSubtype="0" fill="hold" grpId="0" nodeType="withEffect">
                                  <p:stCondLst>
                                    <p:cond delay="0"/>
                                  </p:stCondLst>
                                  <p:childTnLst>
                                    <p:set>
                                      <p:cBhvr>
                                        <p:cTn id="435" dur="1" fill="hold">
                                          <p:stCondLst>
                                            <p:cond delay="0"/>
                                          </p:stCondLst>
                                        </p:cTn>
                                        <p:tgtEl>
                                          <p:spTgt spid="98492"/>
                                        </p:tgtEl>
                                        <p:attrNameLst>
                                          <p:attrName>style.visibility</p:attrName>
                                        </p:attrNameLst>
                                      </p:cBhvr>
                                      <p:to>
                                        <p:strVal val="visible"/>
                                      </p:to>
                                    </p:set>
                                    <p:animEffect transition="in" filter="fade">
                                      <p:cBhvr>
                                        <p:cTn id="436" dur="500"/>
                                        <p:tgtEl>
                                          <p:spTgt spid="98492"/>
                                        </p:tgtEl>
                                      </p:cBhvr>
                                    </p:animEffect>
                                  </p:childTnLst>
                                </p:cTn>
                              </p:par>
                              <p:par>
                                <p:cTn id="437" presetID="10" presetClass="entr" presetSubtype="0" fill="hold" grpId="0" nodeType="withEffect">
                                  <p:stCondLst>
                                    <p:cond delay="0"/>
                                  </p:stCondLst>
                                  <p:childTnLst>
                                    <p:set>
                                      <p:cBhvr>
                                        <p:cTn id="438" dur="1" fill="hold">
                                          <p:stCondLst>
                                            <p:cond delay="0"/>
                                          </p:stCondLst>
                                        </p:cTn>
                                        <p:tgtEl>
                                          <p:spTgt spid="98496"/>
                                        </p:tgtEl>
                                        <p:attrNameLst>
                                          <p:attrName>style.visibility</p:attrName>
                                        </p:attrNameLst>
                                      </p:cBhvr>
                                      <p:to>
                                        <p:strVal val="visible"/>
                                      </p:to>
                                    </p:set>
                                    <p:animEffect transition="in" filter="fade">
                                      <p:cBhvr>
                                        <p:cTn id="439" dur="500"/>
                                        <p:tgtEl>
                                          <p:spTgt spid="98496"/>
                                        </p:tgtEl>
                                      </p:cBhvr>
                                    </p:animEffect>
                                  </p:childTnLst>
                                </p:cTn>
                              </p:par>
                              <p:par>
                                <p:cTn id="440" presetID="10" presetClass="entr" presetSubtype="0" fill="hold" grpId="0" nodeType="withEffect">
                                  <p:stCondLst>
                                    <p:cond delay="0"/>
                                  </p:stCondLst>
                                  <p:childTnLst>
                                    <p:set>
                                      <p:cBhvr>
                                        <p:cTn id="441" dur="1" fill="hold">
                                          <p:stCondLst>
                                            <p:cond delay="0"/>
                                          </p:stCondLst>
                                        </p:cTn>
                                        <p:tgtEl>
                                          <p:spTgt spid="98497"/>
                                        </p:tgtEl>
                                        <p:attrNameLst>
                                          <p:attrName>style.visibility</p:attrName>
                                        </p:attrNameLst>
                                      </p:cBhvr>
                                      <p:to>
                                        <p:strVal val="visible"/>
                                      </p:to>
                                    </p:set>
                                    <p:animEffect transition="in" filter="fade">
                                      <p:cBhvr>
                                        <p:cTn id="442" dur="500"/>
                                        <p:tgtEl>
                                          <p:spTgt spid="98497"/>
                                        </p:tgtEl>
                                      </p:cBhvr>
                                    </p:animEffect>
                                  </p:childTnLst>
                                </p:cTn>
                              </p:par>
                              <p:par>
                                <p:cTn id="443" presetID="10" presetClass="entr" presetSubtype="0" fill="hold" grpId="0" nodeType="withEffect">
                                  <p:stCondLst>
                                    <p:cond delay="0"/>
                                  </p:stCondLst>
                                  <p:childTnLst>
                                    <p:set>
                                      <p:cBhvr>
                                        <p:cTn id="444" dur="1" fill="hold">
                                          <p:stCondLst>
                                            <p:cond delay="0"/>
                                          </p:stCondLst>
                                        </p:cTn>
                                        <p:tgtEl>
                                          <p:spTgt spid="98490"/>
                                        </p:tgtEl>
                                        <p:attrNameLst>
                                          <p:attrName>style.visibility</p:attrName>
                                        </p:attrNameLst>
                                      </p:cBhvr>
                                      <p:to>
                                        <p:strVal val="visible"/>
                                      </p:to>
                                    </p:set>
                                    <p:animEffect transition="in" filter="fade">
                                      <p:cBhvr>
                                        <p:cTn id="445" dur="500"/>
                                        <p:tgtEl>
                                          <p:spTgt spid="98490"/>
                                        </p:tgtEl>
                                      </p:cBhvr>
                                    </p:animEffect>
                                  </p:childTnLst>
                                </p:cTn>
                              </p:par>
                              <p:par>
                                <p:cTn id="446" presetID="10" presetClass="entr" presetSubtype="0" fill="hold" grpId="0" nodeType="withEffect">
                                  <p:stCondLst>
                                    <p:cond delay="0"/>
                                  </p:stCondLst>
                                  <p:childTnLst>
                                    <p:set>
                                      <p:cBhvr>
                                        <p:cTn id="447" dur="1" fill="hold">
                                          <p:stCondLst>
                                            <p:cond delay="0"/>
                                          </p:stCondLst>
                                        </p:cTn>
                                        <p:tgtEl>
                                          <p:spTgt spid="98493"/>
                                        </p:tgtEl>
                                        <p:attrNameLst>
                                          <p:attrName>style.visibility</p:attrName>
                                        </p:attrNameLst>
                                      </p:cBhvr>
                                      <p:to>
                                        <p:strVal val="visible"/>
                                      </p:to>
                                    </p:set>
                                    <p:animEffect transition="in" filter="fade">
                                      <p:cBhvr>
                                        <p:cTn id="448" dur="500"/>
                                        <p:tgtEl>
                                          <p:spTgt spid="98493"/>
                                        </p:tgtEl>
                                      </p:cBhvr>
                                    </p:animEffect>
                                  </p:childTnLst>
                                </p:cTn>
                              </p:par>
                              <p:par>
                                <p:cTn id="449" presetID="10" presetClass="entr" presetSubtype="0" fill="hold" grpId="0" nodeType="withEffect">
                                  <p:stCondLst>
                                    <p:cond delay="0"/>
                                  </p:stCondLst>
                                  <p:childTnLst>
                                    <p:set>
                                      <p:cBhvr>
                                        <p:cTn id="450" dur="1" fill="hold">
                                          <p:stCondLst>
                                            <p:cond delay="0"/>
                                          </p:stCondLst>
                                        </p:cTn>
                                        <p:tgtEl>
                                          <p:spTgt spid="98494"/>
                                        </p:tgtEl>
                                        <p:attrNameLst>
                                          <p:attrName>style.visibility</p:attrName>
                                        </p:attrNameLst>
                                      </p:cBhvr>
                                      <p:to>
                                        <p:strVal val="visible"/>
                                      </p:to>
                                    </p:set>
                                    <p:animEffect transition="in" filter="fade">
                                      <p:cBhvr>
                                        <p:cTn id="451" dur="500"/>
                                        <p:tgtEl>
                                          <p:spTgt spid="98494"/>
                                        </p:tgtEl>
                                      </p:cBhvr>
                                    </p:animEffect>
                                  </p:childTnLst>
                                </p:cTn>
                              </p:par>
                              <p:par>
                                <p:cTn id="452" presetID="10" presetClass="entr" presetSubtype="0" fill="hold" grpId="0" nodeType="withEffect">
                                  <p:stCondLst>
                                    <p:cond delay="0"/>
                                  </p:stCondLst>
                                  <p:childTnLst>
                                    <p:set>
                                      <p:cBhvr>
                                        <p:cTn id="453" dur="1" fill="hold">
                                          <p:stCondLst>
                                            <p:cond delay="0"/>
                                          </p:stCondLst>
                                        </p:cTn>
                                        <p:tgtEl>
                                          <p:spTgt spid="98499"/>
                                        </p:tgtEl>
                                        <p:attrNameLst>
                                          <p:attrName>style.visibility</p:attrName>
                                        </p:attrNameLst>
                                      </p:cBhvr>
                                      <p:to>
                                        <p:strVal val="visible"/>
                                      </p:to>
                                    </p:set>
                                    <p:animEffect transition="in" filter="fade">
                                      <p:cBhvr>
                                        <p:cTn id="454" dur="500"/>
                                        <p:tgtEl>
                                          <p:spTgt spid="98499"/>
                                        </p:tgtEl>
                                      </p:cBhvr>
                                    </p:animEffect>
                                  </p:childTnLst>
                                </p:cTn>
                              </p:par>
                              <p:par>
                                <p:cTn id="455" presetID="10" presetClass="entr" presetSubtype="0" fill="hold" grpId="0" nodeType="withEffect">
                                  <p:stCondLst>
                                    <p:cond delay="0"/>
                                  </p:stCondLst>
                                  <p:childTnLst>
                                    <p:set>
                                      <p:cBhvr>
                                        <p:cTn id="456" dur="1" fill="hold">
                                          <p:stCondLst>
                                            <p:cond delay="0"/>
                                          </p:stCondLst>
                                        </p:cTn>
                                        <p:tgtEl>
                                          <p:spTgt spid="98500"/>
                                        </p:tgtEl>
                                        <p:attrNameLst>
                                          <p:attrName>style.visibility</p:attrName>
                                        </p:attrNameLst>
                                      </p:cBhvr>
                                      <p:to>
                                        <p:strVal val="visible"/>
                                      </p:to>
                                    </p:set>
                                    <p:animEffect transition="in" filter="fade">
                                      <p:cBhvr>
                                        <p:cTn id="457" dur="500"/>
                                        <p:tgtEl>
                                          <p:spTgt spid="98500"/>
                                        </p:tgtEl>
                                      </p:cBhvr>
                                    </p:animEffect>
                                  </p:childTnLst>
                                </p:cTn>
                              </p:par>
                              <p:par>
                                <p:cTn id="458" presetID="10" presetClass="entr" presetSubtype="0" fill="hold" grpId="0" nodeType="withEffect">
                                  <p:stCondLst>
                                    <p:cond delay="0"/>
                                  </p:stCondLst>
                                  <p:childTnLst>
                                    <p:set>
                                      <p:cBhvr>
                                        <p:cTn id="459" dur="1" fill="hold">
                                          <p:stCondLst>
                                            <p:cond delay="0"/>
                                          </p:stCondLst>
                                        </p:cTn>
                                        <p:tgtEl>
                                          <p:spTgt spid="98501"/>
                                        </p:tgtEl>
                                        <p:attrNameLst>
                                          <p:attrName>style.visibility</p:attrName>
                                        </p:attrNameLst>
                                      </p:cBhvr>
                                      <p:to>
                                        <p:strVal val="visible"/>
                                      </p:to>
                                    </p:set>
                                    <p:animEffect transition="in" filter="fade">
                                      <p:cBhvr>
                                        <p:cTn id="460" dur="500"/>
                                        <p:tgtEl>
                                          <p:spTgt spid="98501"/>
                                        </p:tgtEl>
                                      </p:cBhvr>
                                    </p:animEffect>
                                  </p:childTnLst>
                                </p:cTn>
                              </p:par>
                              <p:par>
                                <p:cTn id="461" presetID="10" presetClass="entr" presetSubtype="0" fill="hold" grpId="0" nodeType="withEffect">
                                  <p:stCondLst>
                                    <p:cond delay="0"/>
                                  </p:stCondLst>
                                  <p:childTnLst>
                                    <p:set>
                                      <p:cBhvr>
                                        <p:cTn id="462" dur="1" fill="hold">
                                          <p:stCondLst>
                                            <p:cond delay="0"/>
                                          </p:stCondLst>
                                        </p:cTn>
                                        <p:tgtEl>
                                          <p:spTgt spid="98502"/>
                                        </p:tgtEl>
                                        <p:attrNameLst>
                                          <p:attrName>style.visibility</p:attrName>
                                        </p:attrNameLst>
                                      </p:cBhvr>
                                      <p:to>
                                        <p:strVal val="visible"/>
                                      </p:to>
                                    </p:set>
                                    <p:animEffect transition="in" filter="fade">
                                      <p:cBhvr>
                                        <p:cTn id="463" dur="500"/>
                                        <p:tgtEl>
                                          <p:spTgt spid="98502"/>
                                        </p:tgtEl>
                                      </p:cBhvr>
                                    </p:animEffect>
                                  </p:childTnLst>
                                </p:cTn>
                              </p:par>
                              <p:par>
                                <p:cTn id="464" presetID="10" presetClass="entr" presetSubtype="0" fill="hold" grpId="0" nodeType="withEffect">
                                  <p:stCondLst>
                                    <p:cond delay="0"/>
                                  </p:stCondLst>
                                  <p:childTnLst>
                                    <p:set>
                                      <p:cBhvr>
                                        <p:cTn id="465" dur="1" fill="hold">
                                          <p:stCondLst>
                                            <p:cond delay="0"/>
                                          </p:stCondLst>
                                        </p:cTn>
                                        <p:tgtEl>
                                          <p:spTgt spid="98498"/>
                                        </p:tgtEl>
                                        <p:attrNameLst>
                                          <p:attrName>style.visibility</p:attrName>
                                        </p:attrNameLst>
                                      </p:cBhvr>
                                      <p:to>
                                        <p:strVal val="visible"/>
                                      </p:to>
                                    </p:set>
                                    <p:animEffect transition="in" filter="fade">
                                      <p:cBhvr>
                                        <p:cTn id="466" dur="500"/>
                                        <p:tgtEl>
                                          <p:spTgt spid="98498"/>
                                        </p:tgtEl>
                                      </p:cBhvr>
                                    </p:animEffect>
                                  </p:childTnLst>
                                </p:cTn>
                              </p:par>
                              <p:par>
                                <p:cTn id="467" presetID="10" presetClass="entr" presetSubtype="0" fill="hold" grpId="0" nodeType="withEffect">
                                  <p:stCondLst>
                                    <p:cond delay="0"/>
                                  </p:stCondLst>
                                  <p:childTnLst>
                                    <p:set>
                                      <p:cBhvr>
                                        <p:cTn id="468" dur="1" fill="hold">
                                          <p:stCondLst>
                                            <p:cond delay="0"/>
                                          </p:stCondLst>
                                        </p:cTn>
                                        <p:tgtEl>
                                          <p:spTgt spid="98503"/>
                                        </p:tgtEl>
                                        <p:attrNameLst>
                                          <p:attrName>style.visibility</p:attrName>
                                        </p:attrNameLst>
                                      </p:cBhvr>
                                      <p:to>
                                        <p:strVal val="visible"/>
                                      </p:to>
                                    </p:set>
                                    <p:animEffect transition="in" filter="fade">
                                      <p:cBhvr>
                                        <p:cTn id="469" dur="500"/>
                                        <p:tgtEl>
                                          <p:spTgt spid="98503"/>
                                        </p:tgtEl>
                                      </p:cBhvr>
                                    </p:animEffect>
                                  </p:childTnLst>
                                </p:cTn>
                              </p:par>
                              <p:par>
                                <p:cTn id="470" presetID="10" presetClass="entr" presetSubtype="0" fill="hold" grpId="0" nodeType="withEffect">
                                  <p:stCondLst>
                                    <p:cond delay="0"/>
                                  </p:stCondLst>
                                  <p:childTnLst>
                                    <p:set>
                                      <p:cBhvr>
                                        <p:cTn id="471" dur="1" fill="hold">
                                          <p:stCondLst>
                                            <p:cond delay="0"/>
                                          </p:stCondLst>
                                        </p:cTn>
                                        <p:tgtEl>
                                          <p:spTgt spid="98504"/>
                                        </p:tgtEl>
                                        <p:attrNameLst>
                                          <p:attrName>style.visibility</p:attrName>
                                        </p:attrNameLst>
                                      </p:cBhvr>
                                      <p:to>
                                        <p:strVal val="visible"/>
                                      </p:to>
                                    </p:set>
                                    <p:animEffect transition="in" filter="fade">
                                      <p:cBhvr>
                                        <p:cTn id="472" dur="500"/>
                                        <p:tgtEl>
                                          <p:spTgt spid="98504"/>
                                        </p:tgtEl>
                                      </p:cBhvr>
                                    </p:animEffect>
                                  </p:childTnLst>
                                </p:cTn>
                              </p:par>
                              <p:par>
                                <p:cTn id="473" presetID="10" presetClass="entr" presetSubtype="0" fill="hold" grpId="0" nodeType="withEffect">
                                  <p:stCondLst>
                                    <p:cond delay="0"/>
                                  </p:stCondLst>
                                  <p:childTnLst>
                                    <p:set>
                                      <p:cBhvr>
                                        <p:cTn id="474" dur="1" fill="hold">
                                          <p:stCondLst>
                                            <p:cond delay="0"/>
                                          </p:stCondLst>
                                        </p:cTn>
                                        <p:tgtEl>
                                          <p:spTgt spid="98505"/>
                                        </p:tgtEl>
                                        <p:attrNameLst>
                                          <p:attrName>style.visibility</p:attrName>
                                        </p:attrNameLst>
                                      </p:cBhvr>
                                      <p:to>
                                        <p:strVal val="visible"/>
                                      </p:to>
                                    </p:set>
                                    <p:animEffect transition="in" filter="fade">
                                      <p:cBhvr>
                                        <p:cTn id="475" dur="500"/>
                                        <p:tgtEl>
                                          <p:spTgt spid="98505"/>
                                        </p:tgtEl>
                                      </p:cBhvr>
                                    </p:animEffect>
                                  </p:childTnLst>
                                </p:cTn>
                              </p:par>
                              <p:par>
                                <p:cTn id="476" presetID="10" presetClass="entr" presetSubtype="0" fill="hold" grpId="0" nodeType="withEffect">
                                  <p:stCondLst>
                                    <p:cond delay="0"/>
                                  </p:stCondLst>
                                  <p:childTnLst>
                                    <p:set>
                                      <p:cBhvr>
                                        <p:cTn id="477" dur="1" fill="hold">
                                          <p:stCondLst>
                                            <p:cond delay="0"/>
                                          </p:stCondLst>
                                        </p:cTn>
                                        <p:tgtEl>
                                          <p:spTgt spid="98506"/>
                                        </p:tgtEl>
                                        <p:attrNameLst>
                                          <p:attrName>style.visibility</p:attrName>
                                        </p:attrNameLst>
                                      </p:cBhvr>
                                      <p:to>
                                        <p:strVal val="visible"/>
                                      </p:to>
                                    </p:set>
                                    <p:animEffect transition="in" filter="fade">
                                      <p:cBhvr>
                                        <p:cTn id="478" dur="500"/>
                                        <p:tgtEl>
                                          <p:spTgt spid="98506"/>
                                        </p:tgtEl>
                                      </p:cBhvr>
                                    </p:animEffect>
                                  </p:childTnLst>
                                </p:cTn>
                              </p:par>
                              <p:par>
                                <p:cTn id="479" presetID="10" presetClass="entr" presetSubtype="0" fill="hold" grpId="0" nodeType="withEffect">
                                  <p:stCondLst>
                                    <p:cond delay="0"/>
                                  </p:stCondLst>
                                  <p:childTnLst>
                                    <p:set>
                                      <p:cBhvr>
                                        <p:cTn id="480" dur="1" fill="hold">
                                          <p:stCondLst>
                                            <p:cond delay="0"/>
                                          </p:stCondLst>
                                        </p:cTn>
                                        <p:tgtEl>
                                          <p:spTgt spid="98507"/>
                                        </p:tgtEl>
                                        <p:attrNameLst>
                                          <p:attrName>style.visibility</p:attrName>
                                        </p:attrNameLst>
                                      </p:cBhvr>
                                      <p:to>
                                        <p:strVal val="visible"/>
                                      </p:to>
                                    </p:set>
                                    <p:animEffect transition="in" filter="fade">
                                      <p:cBhvr>
                                        <p:cTn id="481" dur="500"/>
                                        <p:tgtEl>
                                          <p:spTgt spid="98507"/>
                                        </p:tgtEl>
                                      </p:cBhvr>
                                    </p:animEffect>
                                  </p:childTnLst>
                                </p:cTn>
                              </p:par>
                              <p:par>
                                <p:cTn id="482" presetID="10" presetClass="entr" presetSubtype="0" fill="hold" grpId="0" nodeType="withEffect">
                                  <p:stCondLst>
                                    <p:cond delay="0"/>
                                  </p:stCondLst>
                                  <p:childTnLst>
                                    <p:set>
                                      <p:cBhvr>
                                        <p:cTn id="483" dur="1" fill="hold">
                                          <p:stCondLst>
                                            <p:cond delay="0"/>
                                          </p:stCondLst>
                                        </p:cTn>
                                        <p:tgtEl>
                                          <p:spTgt spid="98508"/>
                                        </p:tgtEl>
                                        <p:attrNameLst>
                                          <p:attrName>style.visibility</p:attrName>
                                        </p:attrNameLst>
                                      </p:cBhvr>
                                      <p:to>
                                        <p:strVal val="visible"/>
                                      </p:to>
                                    </p:set>
                                    <p:animEffect transition="in" filter="fade">
                                      <p:cBhvr>
                                        <p:cTn id="484" dur="500"/>
                                        <p:tgtEl>
                                          <p:spTgt spid="98508"/>
                                        </p:tgtEl>
                                      </p:cBhvr>
                                    </p:animEffect>
                                  </p:childTnLst>
                                </p:cTn>
                              </p:par>
                            </p:childTnLst>
                          </p:cTn>
                        </p:par>
                      </p:childTnLst>
                    </p:cTn>
                  </p:par>
                  <p:par>
                    <p:cTn id="485" fill="hold" nodeType="clickPar">
                      <p:stCondLst>
                        <p:cond delay="indefinite"/>
                      </p:stCondLst>
                      <p:childTnLst>
                        <p:par>
                          <p:cTn id="486" fill="hold" nodeType="withGroup">
                            <p:stCondLst>
                              <p:cond delay="0"/>
                            </p:stCondLst>
                            <p:childTnLst>
                              <p:par>
                                <p:cTn id="487" presetID="10" presetClass="entr" presetSubtype="0" fill="hold" grpId="0" nodeType="clickEffect">
                                  <p:stCondLst>
                                    <p:cond delay="0"/>
                                  </p:stCondLst>
                                  <p:childTnLst>
                                    <p:set>
                                      <p:cBhvr>
                                        <p:cTn id="488" dur="1" fill="hold">
                                          <p:stCondLst>
                                            <p:cond delay="0"/>
                                          </p:stCondLst>
                                        </p:cTn>
                                        <p:tgtEl>
                                          <p:spTgt spid="98495">
                                            <p:txEl>
                                              <p:pRg st="0" end="0"/>
                                            </p:txEl>
                                          </p:spTgt>
                                        </p:tgtEl>
                                        <p:attrNameLst>
                                          <p:attrName>style.visibility</p:attrName>
                                        </p:attrNameLst>
                                      </p:cBhvr>
                                      <p:to>
                                        <p:strVal val="visible"/>
                                      </p:to>
                                    </p:set>
                                    <p:animEffect transition="in" filter="fade">
                                      <p:cBhvr>
                                        <p:cTn id="489" dur="500"/>
                                        <p:tgtEl>
                                          <p:spTgt spid="98495">
                                            <p:txEl>
                                              <p:pRg st="0" end="0"/>
                                            </p:txEl>
                                          </p:spTgt>
                                        </p:tgtEl>
                                      </p:cBhvr>
                                    </p:animEffect>
                                  </p:childTnLst>
                                </p:cTn>
                              </p:par>
                            </p:childTnLst>
                          </p:cTn>
                        </p:par>
                      </p:childTnLst>
                    </p:cTn>
                  </p:par>
                  <p:par>
                    <p:cTn id="490" fill="hold" nodeType="clickPar">
                      <p:stCondLst>
                        <p:cond delay="indefinite"/>
                      </p:stCondLst>
                      <p:childTnLst>
                        <p:par>
                          <p:cTn id="491" fill="hold" nodeType="withGroup">
                            <p:stCondLst>
                              <p:cond delay="0"/>
                            </p:stCondLst>
                            <p:childTnLst>
                              <p:par>
                                <p:cTn id="492" presetID="10" presetClass="entr" presetSubtype="0" fill="hold" grpId="0" nodeType="clickEffect">
                                  <p:stCondLst>
                                    <p:cond delay="0"/>
                                  </p:stCondLst>
                                  <p:childTnLst>
                                    <p:set>
                                      <p:cBhvr>
                                        <p:cTn id="493" dur="1" fill="hold">
                                          <p:stCondLst>
                                            <p:cond delay="0"/>
                                          </p:stCondLst>
                                        </p:cTn>
                                        <p:tgtEl>
                                          <p:spTgt spid="98495">
                                            <p:txEl>
                                              <p:pRg st="1" end="1"/>
                                            </p:txEl>
                                          </p:spTgt>
                                        </p:tgtEl>
                                        <p:attrNameLst>
                                          <p:attrName>style.visibility</p:attrName>
                                        </p:attrNameLst>
                                      </p:cBhvr>
                                      <p:to>
                                        <p:strVal val="visible"/>
                                      </p:to>
                                    </p:set>
                                    <p:animEffect transition="in" filter="fade">
                                      <p:cBhvr>
                                        <p:cTn id="494" dur="500"/>
                                        <p:tgtEl>
                                          <p:spTgt spid="98495">
                                            <p:txEl>
                                              <p:pRg st="1" end="1"/>
                                            </p:txEl>
                                          </p:spTgt>
                                        </p:tgtEl>
                                      </p:cBhvr>
                                    </p:animEffect>
                                  </p:childTnLst>
                                </p:cTn>
                              </p:par>
                            </p:childTnLst>
                          </p:cTn>
                        </p:par>
                      </p:childTnLst>
                    </p:cTn>
                  </p:par>
                  <p:par>
                    <p:cTn id="495" fill="hold" nodeType="clickPar">
                      <p:stCondLst>
                        <p:cond delay="indefinite"/>
                      </p:stCondLst>
                      <p:childTnLst>
                        <p:par>
                          <p:cTn id="496" fill="hold" nodeType="withGroup">
                            <p:stCondLst>
                              <p:cond delay="0"/>
                            </p:stCondLst>
                            <p:childTnLst>
                              <p:par>
                                <p:cTn id="497" presetID="22" presetClass="entr" presetSubtype="8" fill="hold" grpId="0" nodeType="clickEffect">
                                  <p:stCondLst>
                                    <p:cond delay="0"/>
                                  </p:stCondLst>
                                  <p:childTnLst>
                                    <p:set>
                                      <p:cBhvr>
                                        <p:cTn id="498" dur="1" fill="hold">
                                          <p:stCondLst>
                                            <p:cond delay="0"/>
                                          </p:stCondLst>
                                        </p:cTn>
                                        <p:tgtEl>
                                          <p:spTgt spid="98509"/>
                                        </p:tgtEl>
                                        <p:attrNameLst>
                                          <p:attrName>style.visibility</p:attrName>
                                        </p:attrNameLst>
                                      </p:cBhvr>
                                      <p:to>
                                        <p:strVal val="visible"/>
                                      </p:to>
                                    </p:set>
                                    <p:animEffect transition="in" filter="wipe(left)">
                                      <p:cBhvr>
                                        <p:cTn id="499" dur="500"/>
                                        <p:tgtEl>
                                          <p:spTgt spid="98509"/>
                                        </p:tgtEl>
                                      </p:cBhvr>
                                    </p:animEffect>
                                  </p:childTnLst>
                                </p:cTn>
                              </p:par>
                            </p:childTnLst>
                          </p:cTn>
                        </p:par>
                      </p:childTnLst>
                    </p:cTn>
                  </p:par>
                  <p:par>
                    <p:cTn id="500" fill="hold" nodeType="clickPar">
                      <p:stCondLst>
                        <p:cond delay="indefinite"/>
                      </p:stCondLst>
                      <p:childTnLst>
                        <p:par>
                          <p:cTn id="501" fill="hold" nodeType="withGroup">
                            <p:stCondLst>
                              <p:cond delay="0"/>
                            </p:stCondLst>
                            <p:childTnLst>
                              <p:par>
                                <p:cTn id="502" presetID="10" presetClass="entr" presetSubtype="0" fill="hold" grpId="0" nodeType="clickEffect">
                                  <p:stCondLst>
                                    <p:cond delay="0"/>
                                  </p:stCondLst>
                                  <p:childTnLst>
                                    <p:set>
                                      <p:cBhvr>
                                        <p:cTn id="503" dur="1" fill="hold">
                                          <p:stCondLst>
                                            <p:cond delay="0"/>
                                          </p:stCondLst>
                                        </p:cTn>
                                        <p:tgtEl>
                                          <p:spTgt spid="98655"/>
                                        </p:tgtEl>
                                        <p:attrNameLst>
                                          <p:attrName>style.visibility</p:attrName>
                                        </p:attrNameLst>
                                      </p:cBhvr>
                                      <p:to>
                                        <p:strVal val="visible"/>
                                      </p:to>
                                    </p:set>
                                    <p:animEffect transition="in" filter="fade">
                                      <p:cBhvr>
                                        <p:cTn id="504" dur="500"/>
                                        <p:tgtEl>
                                          <p:spTgt spid="98655"/>
                                        </p:tgtEl>
                                      </p:cBhvr>
                                    </p:animEffect>
                                  </p:childTnLst>
                                </p:cTn>
                              </p:par>
                              <p:par>
                                <p:cTn id="505" presetID="10" presetClass="entr" presetSubtype="0" fill="hold" grpId="0" nodeType="withEffect">
                                  <p:stCondLst>
                                    <p:cond delay="0"/>
                                  </p:stCondLst>
                                  <p:childTnLst>
                                    <p:set>
                                      <p:cBhvr>
                                        <p:cTn id="506" dur="1" fill="hold">
                                          <p:stCondLst>
                                            <p:cond delay="0"/>
                                          </p:stCondLst>
                                        </p:cTn>
                                        <p:tgtEl>
                                          <p:spTgt spid="98656"/>
                                        </p:tgtEl>
                                        <p:attrNameLst>
                                          <p:attrName>style.visibility</p:attrName>
                                        </p:attrNameLst>
                                      </p:cBhvr>
                                      <p:to>
                                        <p:strVal val="visible"/>
                                      </p:to>
                                    </p:set>
                                    <p:animEffect transition="in" filter="fade">
                                      <p:cBhvr>
                                        <p:cTn id="507" dur="500"/>
                                        <p:tgtEl>
                                          <p:spTgt spid="98656"/>
                                        </p:tgtEl>
                                      </p:cBhvr>
                                    </p:animEffect>
                                  </p:childTnLst>
                                </p:cTn>
                              </p:par>
                              <p:par>
                                <p:cTn id="508" presetID="10" presetClass="entr" presetSubtype="0" fill="hold" grpId="0" nodeType="withEffect">
                                  <p:stCondLst>
                                    <p:cond delay="0"/>
                                  </p:stCondLst>
                                  <p:childTnLst>
                                    <p:set>
                                      <p:cBhvr>
                                        <p:cTn id="509" dur="1" fill="hold">
                                          <p:stCondLst>
                                            <p:cond delay="0"/>
                                          </p:stCondLst>
                                        </p:cTn>
                                        <p:tgtEl>
                                          <p:spTgt spid="98659"/>
                                        </p:tgtEl>
                                        <p:attrNameLst>
                                          <p:attrName>style.visibility</p:attrName>
                                        </p:attrNameLst>
                                      </p:cBhvr>
                                      <p:to>
                                        <p:strVal val="visible"/>
                                      </p:to>
                                    </p:set>
                                    <p:animEffect transition="in" filter="fade">
                                      <p:cBhvr>
                                        <p:cTn id="510" dur="500"/>
                                        <p:tgtEl>
                                          <p:spTgt spid="98659"/>
                                        </p:tgtEl>
                                      </p:cBhvr>
                                    </p:animEffect>
                                  </p:childTnLst>
                                </p:cTn>
                              </p:par>
                              <p:par>
                                <p:cTn id="511" presetID="10" presetClass="entr" presetSubtype="0" fill="hold" grpId="0" nodeType="withEffect">
                                  <p:stCondLst>
                                    <p:cond delay="0"/>
                                  </p:stCondLst>
                                  <p:childTnLst>
                                    <p:set>
                                      <p:cBhvr>
                                        <p:cTn id="512" dur="1" fill="hold">
                                          <p:stCondLst>
                                            <p:cond delay="0"/>
                                          </p:stCondLst>
                                        </p:cTn>
                                        <p:tgtEl>
                                          <p:spTgt spid="98632"/>
                                        </p:tgtEl>
                                        <p:attrNameLst>
                                          <p:attrName>style.visibility</p:attrName>
                                        </p:attrNameLst>
                                      </p:cBhvr>
                                      <p:to>
                                        <p:strVal val="visible"/>
                                      </p:to>
                                    </p:set>
                                    <p:animEffect transition="in" filter="fade">
                                      <p:cBhvr>
                                        <p:cTn id="513" dur="500"/>
                                        <p:tgtEl>
                                          <p:spTgt spid="98632"/>
                                        </p:tgtEl>
                                      </p:cBhvr>
                                    </p:animEffect>
                                  </p:childTnLst>
                                </p:cTn>
                              </p:par>
                              <p:par>
                                <p:cTn id="514" presetID="10" presetClass="entr" presetSubtype="0" fill="hold" grpId="0" nodeType="withEffect">
                                  <p:stCondLst>
                                    <p:cond delay="0"/>
                                  </p:stCondLst>
                                  <p:childTnLst>
                                    <p:set>
                                      <p:cBhvr>
                                        <p:cTn id="515" dur="1" fill="hold">
                                          <p:stCondLst>
                                            <p:cond delay="0"/>
                                          </p:stCondLst>
                                        </p:cTn>
                                        <p:tgtEl>
                                          <p:spTgt spid="98654"/>
                                        </p:tgtEl>
                                        <p:attrNameLst>
                                          <p:attrName>style.visibility</p:attrName>
                                        </p:attrNameLst>
                                      </p:cBhvr>
                                      <p:to>
                                        <p:strVal val="visible"/>
                                      </p:to>
                                    </p:set>
                                    <p:animEffect transition="in" filter="fade">
                                      <p:cBhvr>
                                        <p:cTn id="516" dur="500"/>
                                        <p:tgtEl>
                                          <p:spTgt spid="98654"/>
                                        </p:tgtEl>
                                      </p:cBhvr>
                                    </p:animEffect>
                                  </p:childTnLst>
                                </p:cTn>
                              </p:par>
                              <p:par>
                                <p:cTn id="517" presetID="10" presetClass="entr" presetSubtype="0" fill="hold" grpId="0" nodeType="withEffect">
                                  <p:stCondLst>
                                    <p:cond delay="0"/>
                                  </p:stCondLst>
                                  <p:childTnLst>
                                    <p:set>
                                      <p:cBhvr>
                                        <p:cTn id="518" dur="1" fill="hold">
                                          <p:stCondLst>
                                            <p:cond delay="0"/>
                                          </p:stCondLst>
                                        </p:cTn>
                                        <p:tgtEl>
                                          <p:spTgt spid="98657"/>
                                        </p:tgtEl>
                                        <p:attrNameLst>
                                          <p:attrName>style.visibility</p:attrName>
                                        </p:attrNameLst>
                                      </p:cBhvr>
                                      <p:to>
                                        <p:strVal val="visible"/>
                                      </p:to>
                                    </p:set>
                                    <p:animEffect transition="in" filter="fade">
                                      <p:cBhvr>
                                        <p:cTn id="519" dur="500"/>
                                        <p:tgtEl>
                                          <p:spTgt spid="98657"/>
                                        </p:tgtEl>
                                      </p:cBhvr>
                                    </p:animEffect>
                                  </p:childTnLst>
                                </p:cTn>
                              </p:par>
                              <p:par>
                                <p:cTn id="520" presetID="10" presetClass="entr" presetSubtype="0" fill="hold" grpId="0" nodeType="withEffect">
                                  <p:stCondLst>
                                    <p:cond delay="0"/>
                                  </p:stCondLst>
                                  <p:childTnLst>
                                    <p:set>
                                      <p:cBhvr>
                                        <p:cTn id="521" dur="1" fill="hold">
                                          <p:stCondLst>
                                            <p:cond delay="0"/>
                                          </p:stCondLst>
                                        </p:cTn>
                                        <p:tgtEl>
                                          <p:spTgt spid="98631"/>
                                        </p:tgtEl>
                                        <p:attrNameLst>
                                          <p:attrName>style.visibility</p:attrName>
                                        </p:attrNameLst>
                                      </p:cBhvr>
                                      <p:to>
                                        <p:strVal val="visible"/>
                                      </p:to>
                                    </p:set>
                                    <p:animEffect transition="in" filter="fade">
                                      <p:cBhvr>
                                        <p:cTn id="522" dur="500"/>
                                        <p:tgtEl>
                                          <p:spTgt spid="98631"/>
                                        </p:tgtEl>
                                      </p:cBhvr>
                                    </p:animEffect>
                                  </p:childTnLst>
                                </p:cTn>
                              </p:par>
                              <p:par>
                                <p:cTn id="523" presetID="10" presetClass="entr" presetSubtype="0" fill="hold" grpId="0" nodeType="withEffect">
                                  <p:stCondLst>
                                    <p:cond delay="0"/>
                                  </p:stCondLst>
                                  <p:childTnLst>
                                    <p:set>
                                      <p:cBhvr>
                                        <p:cTn id="524" dur="1" fill="hold">
                                          <p:stCondLst>
                                            <p:cond delay="0"/>
                                          </p:stCondLst>
                                        </p:cTn>
                                        <p:tgtEl>
                                          <p:spTgt spid="98661"/>
                                        </p:tgtEl>
                                        <p:attrNameLst>
                                          <p:attrName>style.visibility</p:attrName>
                                        </p:attrNameLst>
                                      </p:cBhvr>
                                      <p:to>
                                        <p:strVal val="visible"/>
                                      </p:to>
                                    </p:set>
                                    <p:animEffect transition="in" filter="fade">
                                      <p:cBhvr>
                                        <p:cTn id="525" dur="500"/>
                                        <p:tgtEl>
                                          <p:spTgt spid="98661"/>
                                        </p:tgtEl>
                                      </p:cBhvr>
                                    </p:animEffect>
                                  </p:childTnLst>
                                </p:cTn>
                              </p:par>
                              <p:par>
                                <p:cTn id="526" presetID="10" presetClass="entr" presetSubtype="0" fill="hold" grpId="0" nodeType="withEffect">
                                  <p:stCondLst>
                                    <p:cond delay="0"/>
                                  </p:stCondLst>
                                  <p:childTnLst>
                                    <p:set>
                                      <p:cBhvr>
                                        <p:cTn id="527" dur="1" fill="hold">
                                          <p:stCondLst>
                                            <p:cond delay="0"/>
                                          </p:stCondLst>
                                        </p:cTn>
                                        <p:tgtEl>
                                          <p:spTgt spid="98662"/>
                                        </p:tgtEl>
                                        <p:attrNameLst>
                                          <p:attrName>style.visibility</p:attrName>
                                        </p:attrNameLst>
                                      </p:cBhvr>
                                      <p:to>
                                        <p:strVal val="visible"/>
                                      </p:to>
                                    </p:set>
                                    <p:animEffect transition="in" filter="fade">
                                      <p:cBhvr>
                                        <p:cTn id="528" dur="500"/>
                                        <p:tgtEl>
                                          <p:spTgt spid="98662"/>
                                        </p:tgtEl>
                                      </p:cBhvr>
                                    </p:animEffect>
                                  </p:childTnLst>
                                </p:cTn>
                              </p:par>
                              <p:par>
                                <p:cTn id="529" presetID="10" presetClass="entr" presetSubtype="0" fill="hold" grpId="0" nodeType="withEffect">
                                  <p:stCondLst>
                                    <p:cond delay="0"/>
                                  </p:stCondLst>
                                  <p:childTnLst>
                                    <p:set>
                                      <p:cBhvr>
                                        <p:cTn id="530" dur="1" fill="hold">
                                          <p:stCondLst>
                                            <p:cond delay="0"/>
                                          </p:stCondLst>
                                        </p:cTn>
                                        <p:tgtEl>
                                          <p:spTgt spid="98663"/>
                                        </p:tgtEl>
                                        <p:attrNameLst>
                                          <p:attrName>style.visibility</p:attrName>
                                        </p:attrNameLst>
                                      </p:cBhvr>
                                      <p:to>
                                        <p:strVal val="visible"/>
                                      </p:to>
                                    </p:set>
                                    <p:animEffect transition="in" filter="fade">
                                      <p:cBhvr>
                                        <p:cTn id="531" dur="500"/>
                                        <p:tgtEl>
                                          <p:spTgt spid="98663"/>
                                        </p:tgtEl>
                                      </p:cBhvr>
                                    </p:animEffect>
                                  </p:childTnLst>
                                </p:cTn>
                              </p:par>
                              <p:par>
                                <p:cTn id="532" presetID="10" presetClass="entr" presetSubtype="0" fill="hold" grpId="0" nodeType="withEffect">
                                  <p:stCondLst>
                                    <p:cond delay="0"/>
                                  </p:stCondLst>
                                  <p:childTnLst>
                                    <p:set>
                                      <p:cBhvr>
                                        <p:cTn id="533" dur="1" fill="hold">
                                          <p:stCondLst>
                                            <p:cond delay="0"/>
                                          </p:stCondLst>
                                        </p:cTn>
                                        <p:tgtEl>
                                          <p:spTgt spid="98664"/>
                                        </p:tgtEl>
                                        <p:attrNameLst>
                                          <p:attrName>style.visibility</p:attrName>
                                        </p:attrNameLst>
                                      </p:cBhvr>
                                      <p:to>
                                        <p:strVal val="visible"/>
                                      </p:to>
                                    </p:set>
                                    <p:animEffect transition="in" filter="fade">
                                      <p:cBhvr>
                                        <p:cTn id="534" dur="500"/>
                                        <p:tgtEl>
                                          <p:spTgt spid="98664"/>
                                        </p:tgtEl>
                                      </p:cBhvr>
                                    </p:animEffect>
                                  </p:childTnLst>
                                </p:cTn>
                              </p:par>
                              <p:par>
                                <p:cTn id="535" presetID="10" presetClass="entr" presetSubtype="0" fill="hold" grpId="0" nodeType="withEffect">
                                  <p:stCondLst>
                                    <p:cond delay="0"/>
                                  </p:stCondLst>
                                  <p:childTnLst>
                                    <p:set>
                                      <p:cBhvr>
                                        <p:cTn id="536" dur="1" fill="hold">
                                          <p:stCondLst>
                                            <p:cond delay="0"/>
                                          </p:stCondLst>
                                        </p:cTn>
                                        <p:tgtEl>
                                          <p:spTgt spid="98660"/>
                                        </p:tgtEl>
                                        <p:attrNameLst>
                                          <p:attrName>style.visibility</p:attrName>
                                        </p:attrNameLst>
                                      </p:cBhvr>
                                      <p:to>
                                        <p:strVal val="visible"/>
                                      </p:to>
                                    </p:set>
                                    <p:animEffect transition="in" filter="fade">
                                      <p:cBhvr>
                                        <p:cTn id="537" dur="500"/>
                                        <p:tgtEl>
                                          <p:spTgt spid="98660"/>
                                        </p:tgtEl>
                                      </p:cBhvr>
                                    </p:animEffect>
                                  </p:childTnLst>
                                </p:cTn>
                              </p:par>
                              <p:par>
                                <p:cTn id="538" presetID="10" presetClass="entr" presetSubtype="0" fill="hold" grpId="0" nodeType="withEffect">
                                  <p:stCondLst>
                                    <p:cond delay="0"/>
                                  </p:stCondLst>
                                  <p:childTnLst>
                                    <p:set>
                                      <p:cBhvr>
                                        <p:cTn id="539" dur="1" fill="hold">
                                          <p:stCondLst>
                                            <p:cond delay="0"/>
                                          </p:stCondLst>
                                        </p:cTn>
                                        <p:tgtEl>
                                          <p:spTgt spid="98665"/>
                                        </p:tgtEl>
                                        <p:attrNameLst>
                                          <p:attrName>style.visibility</p:attrName>
                                        </p:attrNameLst>
                                      </p:cBhvr>
                                      <p:to>
                                        <p:strVal val="visible"/>
                                      </p:to>
                                    </p:set>
                                    <p:animEffect transition="in" filter="fade">
                                      <p:cBhvr>
                                        <p:cTn id="540" dur="500"/>
                                        <p:tgtEl>
                                          <p:spTgt spid="98665"/>
                                        </p:tgtEl>
                                      </p:cBhvr>
                                    </p:animEffect>
                                  </p:childTnLst>
                                </p:cTn>
                              </p:par>
                              <p:par>
                                <p:cTn id="541" presetID="10" presetClass="entr" presetSubtype="0" fill="hold" grpId="0" nodeType="withEffect">
                                  <p:stCondLst>
                                    <p:cond delay="0"/>
                                  </p:stCondLst>
                                  <p:childTnLst>
                                    <p:set>
                                      <p:cBhvr>
                                        <p:cTn id="542" dur="1" fill="hold">
                                          <p:stCondLst>
                                            <p:cond delay="0"/>
                                          </p:stCondLst>
                                        </p:cTn>
                                        <p:tgtEl>
                                          <p:spTgt spid="98666"/>
                                        </p:tgtEl>
                                        <p:attrNameLst>
                                          <p:attrName>style.visibility</p:attrName>
                                        </p:attrNameLst>
                                      </p:cBhvr>
                                      <p:to>
                                        <p:strVal val="visible"/>
                                      </p:to>
                                    </p:set>
                                    <p:animEffect transition="in" filter="fade">
                                      <p:cBhvr>
                                        <p:cTn id="543" dur="500"/>
                                        <p:tgtEl>
                                          <p:spTgt spid="98666"/>
                                        </p:tgtEl>
                                      </p:cBhvr>
                                    </p:animEffect>
                                  </p:childTnLst>
                                </p:cTn>
                              </p:par>
                              <p:par>
                                <p:cTn id="544" presetID="10" presetClass="entr" presetSubtype="0" fill="hold" grpId="0" nodeType="withEffect">
                                  <p:stCondLst>
                                    <p:cond delay="0"/>
                                  </p:stCondLst>
                                  <p:childTnLst>
                                    <p:set>
                                      <p:cBhvr>
                                        <p:cTn id="545" dur="1" fill="hold">
                                          <p:stCondLst>
                                            <p:cond delay="0"/>
                                          </p:stCondLst>
                                        </p:cTn>
                                        <p:tgtEl>
                                          <p:spTgt spid="98667"/>
                                        </p:tgtEl>
                                        <p:attrNameLst>
                                          <p:attrName>style.visibility</p:attrName>
                                        </p:attrNameLst>
                                      </p:cBhvr>
                                      <p:to>
                                        <p:strVal val="visible"/>
                                      </p:to>
                                    </p:set>
                                    <p:animEffect transition="in" filter="fade">
                                      <p:cBhvr>
                                        <p:cTn id="546" dur="500"/>
                                        <p:tgtEl>
                                          <p:spTgt spid="98667"/>
                                        </p:tgtEl>
                                      </p:cBhvr>
                                    </p:animEffect>
                                  </p:childTnLst>
                                </p:cTn>
                              </p:par>
                              <p:par>
                                <p:cTn id="547" presetID="10" presetClass="entr" presetSubtype="0" fill="hold" grpId="0" nodeType="withEffect">
                                  <p:stCondLst>
                                    <p:cond delay="0"/>
                                  </p:stCondLst>
                                  <p:childTnLst>
                                    <p:set>
                                      <p:cBhvr>
                                        <p:cTn id="548" dur="1" fill="hold">
                                          <p:stCondLst>
                                            <p:cond delay="0"/>
                                          </p:stCondLst>
                                        </p:cTn>
                                        <p:tgtEl>
                                          <p:spTgt spid="98668"/>
                                        </p:tgtEl>
                                        <p:attrNameLst>
                                          <p:attrName>style.visibility</p:attrName>
                                        </p:attrNameLst>
                                      </p:cBhvr>
                                      <p:to>
                                        <p:strVal val="visible"/>
                                      </p:to>
                                    </p:set>
                                    <p:animEffect transition="in" filter="fade">
                                      <p:cBhvr>
                                        <p:cTn id="549" dur="500"/>
                                        <p:tgtEl>
                                          <p:spTgt spid="98668"/>
                                        </p:tgtEl>
                                      </p:cBhvr>
                                    </p:animEffect>
                                  </p:childTnLst>
                                </p:cTn>
                              </p:par>
                              <p:par>
                                <p:cTn id="550" presetID="10" presetClass="entr" presetSubtype="0" fill="hold" grpId="0" nodeType="withEffect">
                                  <p:stCondLst>
                                    <p:cond delay="0"/>
                                  </p:stCondLst>
                                  <p:childTnLst>
                                    <p:set>
                                      <p:cBhvr>
                                        <p:cTn id="551" dur="1" fill="hold">
                                          <p:stCondLst>
                                            <p:cond delay="0"/>
                                          </p:stCondLst>
                                        </p:cTn>
                                        <p:tgtEl>
                                          <p:spTgt spid="98669"/>
                                        </p:tgtEl>
                                        <p:attrNameLst>
                                          <p:attrName>style.visibility</p:attrName>
                                        </p:attrNameLst>
                                      </p:cBhvr>
                                      <p:to>
                                        <p:strVal val="visible"/>
                                      </p:to>
                                    </p:set>
                                    <p:animEffect transition="in" filter="fade">
                                      <p:cBhvr>
                                        <p:cTn id="552" dur="500"/>
                                        <p:tgtEl>
                                          <p:spTgt spid="98669"/>
                                        </p:tgtEl>
                                      </p:cBhvr>
                                    </p:animEffect>
                                  </p:childTnLst>
                                </p:cTn>
                              </p:par>
                              <p:par>
                                <p:cTn id="553" presetID="10" presetClass="entr" presetSubtype="0" fill="hold" grpId="0" nodeType="withEffect">
                                  <p:stCondLst>
                                    <p:cond delay="0"/>
                                  </p:stCondLst>
                                  <p:childTnLst>
                                    <p:set>
                                      <p:cBhvr>
                                        <p:cTn id="554" dur="1" fill="hold">
                                          <p:stCondLst>
                                            <p:cond delay="0"/>
                                          </p:stCondLst>
                                        </p:cTn>
                                        <p:tgtEl>
                                          <p:spTgt spid="98633"/>
                                        </p:tgtEl>
                                        <p:attrNameLst>
                                          <p:attrName>style.visibility</p:attrName>
                                        </p:attrNameLst>
                                      </p:cBhvr>
                                      <p:to>
                                        <p:strVal val="visible"/>
                                      </p:to>
                                    </p:set>
                                    <p:animEffect transition="in" filter="fade">
                                      <p:cBhvr>
                                        <p:cTn id="555" dur="500"/>
                                        <p:tgtEl>
                                          <p:spTgt spid="98633"/>
                                        </p:tgtEl>
                                      </p:cBhvr>
                                    </p:animEffect>
                                  </p:childTnLst>
                                </p:cTn>
                              </p:par>
                            </p:childTnLst>
                          </p:cTn>
                        </p:par>
                      </p:childTnLst>
                    </p:cTn>
                  </p:par>
                  <p:par>
                    <p:cTn id="556" fill="hold" nodeType="clickPar">
                      <p:stCondLst>
                        <p:cond delay="indefinite"/>
                      </p:stCondLst>
                      <p:childTnLst>
                        <p:par>
                          <p:cTn id="557" fill="hold" nodeType="withGroup">
                            <p:stCondLst>
                              <p:cond delay="0"/>
                            </p:stCondLst>
                            <p:childTnLst>
                              <p:par>
                                <p:cTn id="558" presetID="10" presetClass="entr" presetSubtype="0" fill="hold" grpId="0" nodeType="clickEffect">
                                  <p:stCondLst>
                                    <p:cond delay="0"/>
                                  </p:stCondLst>
                                  <p:childTnLst>
                                    <p:set>
                                      <p:cBhvr>
                                        <p:cTn id="559" dur="1" fill="hold">
                                          <p:stCondLst>
                                            <p:cond delay="0"/>
                                          </p:stCondLst>
                                        </p:cTn>
                                        <p:tgtEl>
                                          <p:spTgt spid="98658">
                                            <p:txEl>
                                              <p:pRg st="0" end="0"/>
                                            </p:txEl>
                                          </p:spTgt>
                                        </p:tgtEl>
                                        <p:attrNameLst>
                                          <p:attrName>style.visibility</p:attrName>
                                        </p:attrNameLst>
                                      </p:cBhvr>
                                      <p:to>
                                        <p:strVal val="visible"/>
                                      </p:to>
                                    </p:set>
                                    <p:animEffect transition="in" filter="fade">
                                      <p:cBhvr>
                                        <p:cTn id="560" dur="500"/>
                                        <p:tgtEl>
                                          <p:spTgt spid="98658">
                                            <p:txEl>
                                              <p:pRg st="0" end="0"/>
                                            </p:txEl>
                                          </p:spTgt>
                                        </p:tgtEl>
                                      </p:cBhvr>
                                    </p:animEffect>
                                  </p:childTnLst>
                                </p:cTn>
                              </p:par>
                            </p:childTnLst>
                          </p:cTn>
                        </p:par>
                      </p:childTnLst>
                    </p:cTn>
                  </p:par>
                  <p:par>
                    <p:cTn id="561" fill="hold" nodeType="clickPar">
                      <p:stCondLst>
                        <p:cond delay="indefinite"/>
                      </p:stCondLst>
                      <p:childTnLst>
                        <p:par>
                          <p:cTn id="562" fill="hold" nodeType="withGroup">
                            <p:stCondLst>
                              <p:cond delay="0"/>
                            </p:stCondLst>
                            <p:childTnLst>
                              <p:par>
                                <p:cTn id="563" presetID="10" presetClass="entr" presetSubtype="0" fill="hold" grpId="0" nodeType="clickEffect">
                                  <p:stCondLst>
                                    <p:cond delay="0"/>
                                  </p:stCondLst>
                                  <p:childTnLst>
                                    <p:set>
                                      <p:cBhvr>
                                        <p:cTn id="564" dur="1" fill="hold">
                                          <p:stCondLst>
                                            <p:cond delay="0"/>
                                          </p:stCondLst>
                                        </p:cTn>
                                        <p:tgtEl>
                                          <p:spTgt spid="98658">
                                            <p:txEl>
                                              <p:pRg st="1" end="1"/>
                                            </p:txEl>
                                          </p:spTgt>
                                        </p:tgtEl>
                                        <p:attrNameLst>
                                          <p:attrName>style.visibility</p:attrName>
                                        </p:attrNameLst>
                                      </p:cBhvr>
                                      <p:to>
                                        <p:strVal val="visible"/>
                                      </p:to>
                                    </p:set>
                                    <p:animEffect transition="in" filter="fade">
                                      <p:cBhvr>
                                        <p:cTn id="565" dur="500"/>
                                        <p:tgtEl>
                                          <p:spTgt spid="98658">
                                            <p:txEl>
                                              <p:pRg st="1" end="1"/>
                                            </p:txEl>
                                          </p:spTgt>
                                        </p:tgtEl>
                                      </p:cBhvr>
                                    </p:animEffect>
                                  </p:childTnLst>
                                </p:cTn>
                              </p:par>
                            </p:childTnLst>
                          </p:cTn>
                        </p:par>
                      </p:childTnLst>
                    </p:cTn>
                  </p:par>
                  <p:par>
                    <p:cTn id="566" fill="hold" nodeType="clickPar">
                      <p:stCondLst>
                        <p:cond delay="indefinite"/>
                      </p:stCondLst>
                      <p:childTnLst>
                        <p:par>
                          <p:cTn id="567" fill="hold" nodeType="withGroup">
                            <p:stCondLst>
                              <p:cond delay="0"/>
                            </p:stCondLst>
                            <p:childTnLst>
                              <p:par>
                                <p:cTn id="568" presetID="22" presetClass="entr" presetSubtype="8" fill="hold" grpId="0" nodeType="clickEffect">
                                  <p:stCondLst>
                                    <p:cond delay="0"/>
                                  </p:stCondLst>
                                  <p:childTnLst>
                                    <p:set>
                                      <p:cBhvr>
                                        <p:cTn id="569" dur="1" fill="hold">
                                          <p:stCondLst>
                                            <p:cond delay="0"/>
                                          </p:stCondLst>
                                        </p:cTn>
                                        <p:tgtEl>
                                          <p:spTgt spid="98670"/>
                                        </p:tgtEl>
                                        <p:attrNameLst>
                                          <p:attrName>style.visibility</p:attrName>
                                        </p:attrNameLst>
                                      </p:cBhvr>
                                      <p:to>
                                        <p:strVal val="visible"/>
                                      </p:to>
                                    </p:set>
                                    <p:animEffect transition="in" filter="wipe(left)">
                                      <p:cBhvr>
                                        <p:cTn id="570" dur="500"/>
                                        <p:tgtEl>
                                          <p:spTgt spid="98670"/>
                                        </p:tgtEl>
                                      </p:cBhvr>
                                    </p:animEffect>
                                  </p:childTnLst>
                                </p:cTn>
                              </p:par>
                            </p:childTnLst>
                          </p:cTn>
                        </p:par>
                      </p:childTnLst>
                    </p:cTn>
                  </p:par>
                  <p:par>
                    <p:cTn id="571" fill="hold" nodeType="clickPar">
                      <p:stCondLst>
                        <p:cond delay="indefinite"/>
                      </p:stCondLst>
                      <p:childTnLst>
                        <p:par>
                          <p:cTn id="572" fill="hold" nodeType="withGroup">
                            <p:stCondLst>
                              <p:cond delay="0"/>
                            </p:stCondLst>
                            <p:childTnLst>
                              <p:par>
                                <p:cTn id="573" presetID="10" presetClass="entr" presetSubtype="0" fill="hold" grpId="0" nodeType="clickEffect">
                                  <p:stCondLst>
                                    <p:cond delay="0"/>
                                  </p:stCondLst>
                                  <p:childTnLst>
                                    <p:set>
                                      <p:cBhvr>
                                        <p:cTn id="574" dur="1" fill="hold">
                                          <p:stCondLst>
                                            <p:cond delay="0"/>
                                          </p:stCondLst>
                                        </p:cTn>
                                        <p:tgtEl>
                                          <p:spTgt spid="98537"/>
                                        </p:tgtEl>
                                        <p:attrNameLst>
                                          <p:attrName>style.visibility</p:attrName>
                                        </p:attrNameLst>
                                      </p:cBhvr>
                                      <p:to>
                                        <p:strVal val="visible"/>
                                      </p:to>
                                    </p:set>
                                    <p:animEffect transition="in" filter="fade">
                                      <p:cBhvr>
                                        <p:cTn id="575" dur="500"/>
                                        <p:tgtEl>
                                          <p:spTgt spid="98537"/>
                                        </p:tgtEl>
                                      </p:cBhvr>
                                    </p:animEffect>
                                  </p:childTnLst>
                                </p:cTn>
                              </p:par>
                              <p:par>
                                <p:cTn id="576" presetID="10" presetClass="entr" presetSubtype="0" fill="hold" grpId="0" nodeType="withEffect">
                                  <p:stCondLst>
                                    <p:cond delay="0"/>
                                  </p:stCondLst>
                                  <p:childTnLst>
                                    <p:set>
                                      <p:cBhvr>
                                        <p:cTn id="577" dur="1" fill="hold">
                                          <p:stCondLst>
                                            <p:cond delay="0"/>
                                          </p:stCondLst>
                                        </p:cTn>
                                        <p:tgtEl>
                                          <p:spTgt spid="98538"/>
                                        </p:tgtEl>
                                        <p:attrNameLst>
                                          <p:attrName>style.visibility</p:attrName>
                                        </p:attrNameLst>
                                      </p:cBhvr>
                                      <p:to>
                                        <p:strVal val="visible"/>
                                      </p:to>
                                    </p:set>
                                    <p:animEffect transition="in" filter="fade">
                                      <p:cBhvr>
                                        <p:cTn id="578" dur="500"/>
                                        <p:tgtEl>
                                          <p:spTgt spid="98538"/>
                                        </p:tgtEl>
                                      </p:cBhvr>
                                    </p:animEffect>
                                  </p:childTnLst>
                                </p:cTn>
                              </p:par>
                              <p:par>
                                <p:cTn id="579" presetID="10" presetClass="entr" presetSubtype="0" fill="hold" grpId="0" nodeType="withEffect">
                                  <p:stCondLst>
                                    <p:cond delay="0"/>
                                  </p:stCondLst>
                                  <p:childTnLst>
                                    <p:set>
                                      <p:cBhvr>
                                        <p:cTn id="580" dur="1" fill="hold">
                                          <p:stCondLst>
                                            <p:cond delay="0"/>
                                          </p:stCondLst>
                                        </p:cTn>
                                        <p:tgtEl>
                                          <p:spTgt spid="98541"/>
                                        </p:tgtEl>
                                        <p:attrNameLst>
                                          <p:attrName>style.visibility</p:attrName>
                                        </p:attrNameLst>
                                      </p:cBhvr>
                                      <p:to>
                                        <p:strVal val="visible"/>
                                      </p:to>
                                    </p:set>
                                    <p:animEffect transition="in" filter="fade">
                                      <p:cBhvr>
                                        <p:cTn id="581" dur="500"/>
                                        <p:tgtEl>
                                          <p:spTgt spid="98541"/>
                                        </p:tgtEl>
                                      </p:cBhvr>
                                    </p:animEffect>
                                  </p:childTnLst>
                                </p:cTn>
                              </p:par>
                              <p:par>
                                <p:cTn id="582" presetID="10" presetClass="entr" presetSubtype="0" fill="hold" grpId="0" nodeType="withEffect">
                                  <p:stCondLst>
                                    <p:cond delay="0"/>
                                  </p:stCondLst>
                                  <p:childTnLst>
                                    <p:set>
                                      <p:cBhvr>
                                        <p:cTn id="583" dur="1" fill="hold">
                                          <p:stCondLst>
                                            <p:cond delay="0"/>
                                          </p:stCondLst>
                                        </p:cTn>
                                        <p:tgtEl>
                                          <p:spTgt spid="98520"/>
                                        </p:tgtEl>
                                        <p:attrNameLst>
                                          <p:attrName>style.visibility</p:attrName>
                                        </p:attrNameLst>
                                      </p:cBhvr>
                                      <p:to>
                                        <p:strVal val="visible"/>
                                      </p:to>
                                    </p:set>
                                    <p:animEffect transition="in" filter="fade">
                                      <p:cBhvr>
                                        <p:cTn id="584" dur="500"/>
                                        <p:tgtEl>
                                          <p:spTgt spid="98520"/>
                                        </p:tgtEl>
                                      </p:cBhvr>
                                    </p:animEffect>
                                  </p:childTnLst>
                                </p:cTn>
                              </p:par>
                              <p:par>
                                <p:cTn id="585" presetID="10" presetClass="entr" presetSubtype="0" fill="hold" grpId="0" nodeType="withEffect">
                                  <p:stCondLst>
                                    <p:cond delay="0"/>
                                  </p:stCondLst>
                                  <p:childTnLst>
                                    <p:set>
                                      <p:cBhvr>
                                        <p:cTn id="586" dur="1" fill="hold">
                                          <p:stCondLst>
                                            <p:cond delay="0"/>
                                          </p:stCondLst>
                                        </p:cTn>
                                        <p:tgtEl>
                                          <p:spTgt spid="98536"/>
                                        </p:tgtEl>
                                        <p:attrNameLst>
                                          <p:attrName>style.visibility</p:attrName>
                                        </p:attrNameLst>
                                      </p:cBhvr>
                                      <p:to>
                                        <p:strVal val="visible"/>
                                      </p:to>
                                    </p:set>
                                    <p:animEffect transition="in" filter="fade">
                                      <p:cBhvr>
                                        <p:cTn id="587" dur="500"/>
                                        <p:tgtEl>
                                          <p:spTgt spid="98536"/>
                                        </p:tgtEl>
                                      </p:cBhvr>
                                    </p:animEffect>
                                  </p:childTnLst>
                                </p:cTn>
                              </p:par>
                              <p:par>
                                <p:cTn id="588" presetID="10" presetClass="entr" presetSubtype="0" fill="hold" grpId="0" nodeType="withEffect">
                                  <p:stCondLst>
                                    <p:cond delay="0"/>
                                  </p:stCondLst>
                                  <p:childTnLst>
                                    <p:set>
                                      <p:cBhvr>
                                        <p:cTn id="589" dur="1" fill="hold">
                                          <p:stCondLst>
                                            <p:cond delay="0"/>
                                          </p:stCondLst>
                                        </p:cTn>
                                        <p:tgtEl>
                                          <p:spTgt spid="98539"/>
                                        </p:tgtEl>
                                        <p:attrNameLst>
                                          <p:attrName>style.visibility</p:attrName>
                                        </p:attrNameLst>
                                      </p:cBhvr>
                                      <p:to>
                                        <p:strVal val="visible"/>
                                      </p:to>
                                    </p:set>
                                    <p:animEffect transition="in" filter="fade">
                                      <p:cBhvr>
                                        <p:cTn id="590" dur="500"/>
                                        <p:tgtEl>
                                          <p:spTgt spid="98539"/>
                                        </p:tgtEl>
                                      </p:cBhvr>
                                    </p:animEffect>
                                  </p:childTnLst>
                                </p:cTn>
                              </p:par>
                              <p:par>
                                <p:cTn id="591" presetID="10" presetClass="entr" presetSubtype="0" fill="hold" grpId="0" nodeType="withEffect">
                                  <p:stCondLst>
                                    <p:cond delay="0"/>
                                  </p:stCondLst>
                                  <p:childTnLst>
                                    <p:set>
                                      <p:cBhvr>
                                        <p:cTn id="592" dur="1" fill="hold">
                                          <p:stCondLst>
                                            <p:cond delay="0"/>
                                          </p:stCondLst>
                                        </p:cTn>
                                        <p:tgtEl>
                                          <p:spTgt spid="98519"/>
                                        </p:tgtEl>
                                        <p:attrNameLst>
                                          <p:attrName>style.visibility</p:attrName>
                                        </p:attrNameLst>
                                      </p:cBhvr>
                                      <p:to>
                                        <p:strVal val="visible"/>
                                      </p:to>
                                    </p:set>
                                    <p:animEffect transition="in" filter="fade">
                                      <p:cBhvr>
                                        <p:cTn id="593" dur="500"/>
                                        <p:tgtEl>
                                          <p:spTgt spid="98519"/>
                                        </p:tgtEl>
                                      </p:cBhvr>
                                    </p:animEffect>
                                  </p:childTnLst>
                                </p:cTn>
                              </p:par>
                              <p:par>
                                <p:cTn id="594" presetID="10" presetClass="entr" presetSubtype="0" fill="hold" grpId="0" nodeType="withEffect">
                                  <p:stCondLst>
                                    <p:cond delay="0"/>
                                  </p:stCondLst>
                                  <p:childTnLst>
                                    <p:set>
                                      <p:cBhvr>
                                        <p:cTn id="595" dur="1" fill="hold">
                                          <p:stCondLst>
                                            <p:cond delay="0"/>
                                          </p:stCondLst>
                                        </p:cTn>
                                        <p:tgtEl>
                                          <p:spTgt spid="98528"/>
                                        </p:tgtEl>
                                        <p:attrNameLst>
                                          <p:attrName>style.visibility</p:attrName>
                                        </p:attrNameLst>
                                      </p:cBhvr>
                                      <p:to>
                                        <p:strVal val="visible"/>
                                      </p:to>
                                    </p:set>
                                    <p:animEffect transition="in" filter="fade">
                                      <p:cBhvr>
                                        <p:cTn id="596" dur="500"/>
                                        <p:tgtEl>
                                          <p:spTgt spid="98528"/>
                                        </p:tgtEl>
                                      </p:cBhvr>
                                    </p:animEffect>
                                  </p:childTnLst>
                                </p:cTn>
                              </p:par>
                              <p:par>
                                <p:cTn id="597" presetID="10" presetClass="entr" presetSubtype="0" fill="hold" grpId="0" nodeType="withEffect">
                                  <p:stCondLst>
                                    <p:cond delay="0"/>
                                  </p:stCondLst>
                                  <p:childTnLst>
                                    <p:set>
                                      <p:cBhvr>
                                        <p:cTn id="598" dur="1" fill="hold">
                                          <p:stCondLst>
                                            <p:cond delay="0"/>
                                          </p:stCondLst>
                                        </p:cTn>
                                        <p:tgtEl>
                                          <p:spTgt spid="98542"/>
                                        </p:tgtEl>
                                        <p:attrNameLst>
                                          <p:attrName>style.visibility</p:attrName>
                                        </p:attrNameLst>
                                      </p:cBhvr>
                                      <p:to>
                                        <p:strVal val="visible"/>
                                      </p:to>
                                    </p:set>
                                    <p:animEffect transition="in" filter="fade">
                                      <p:cBhvr>
                                        <p:cTn id="599" dur="500"/>
                                        <p:tgtEl>
                                          <p:spTgt spid="98542"/>
                                        </p:tgtEl>
                                      </p:cBhvr>
                                    </p:animEffect>
                                  </p:childTnLst>
                                </p:cTn>
                              </p:par>
                              <p:par>
                                <p:cTn id="600" presetID="10" presetClass="entr" presetSubtype="0" fill="hold" grpId="0" nodeType="withEffect">
                                  <p:stCondLst>
                                    <p:cond delay="0"/>
                                  </p:stCondLst>
                                  <p:childTnLst>
                                    <p:set>
                                      <p:cBhvr>
                                        <p:cTn id="601" dur="1" fill="hold">
                                          <p:stCondLst>
                                            <p:cond delay="0"/>
                                          </p:stCondLst>
                                        </p:cTn>
                                        <p:tgtEl>
                                          <p:spTgt spid="98543"/>
                                        </p:tgtEl>
                                        <p:attrNameLst>
                                          <p:attrName>style.visibility</p:attrName>
                                        </p:attrNameLst>
                                      </p:cBhvr>
                                      <p:to>
                                        <p:strVal val="visible"/>
                                      </p:to>
                                    </p:set>
                                    <p:animEffect transition="in" filter="fade">
                                      <p:cBhvr>
                                        <p:cTn id="602" dur="500"/>
                                        <p:tgtEl>
                                          <p:spTgt spid="98543"/>
                                        </p:tgtEl>
                                      </p:cBhvr>
                                    </p:animEffect>
                                  </p:childTnLst>
                                </p:cTn>
                              </p:par>
                              <p:par>
                                <p:cTn id="603" presetID="10" presetClass="entr" presetSubtype="0" fill="hold" grpId="0" nodeType="withEffect">
                                  <p:stCondLst>
                                    <p:cond delay="0"/>
                                  </p:stCondLst>
                                  <p:childTnLst>
                                    <p:set>
                                      <p:cBhvr>
                                        <p:cTn id="604" dur="1" fill="hold">
                                          <p:stCondLst>
                                            <p:cond delay="0"/>
                                          </p:stCondLst>
                                        </p:cTn>
                                        <p:tgtEl>
                                          <p:spTgt spid="98530"/>
                                        </p:tgtEl>
                                        <p:attrNameLst>
                                          <p:attrName>style.visibility</p:attrName>
                                        </p:attrNameLst>
                                      </p:cBhvr>
                                      <p:to>
                                        <p:strVal val="visible"/>
                                      </p:to>
                                    </p:set>
                                    <p:animEffect transition="in" filter="fade">
                                      <p:cBhvr>
                                        <p:cTn id="605" dur="500"/>
                                        <p:tgtEl>
                                          <p:spTgt spid="98530"/>
                                        </p:tgtEl>
                                      </p:cBhvr>
                                    </p:animEffect>
                                  </p:childTnLst>
                                </p:cTn>
                              </p:par>
                              <p:par>
                                <p:cTn id="606" presetID="10" presetClass="entr" presetSubtype="0" fill="hold" grpId="0" nodeType="withEffect">
                                  <p:stCondLst>
                                    <p:cond delay="0"/>
                                  </p:stCondLst>
                                  <p:childTnLst>
                                    <p:set>
                                      <p:cBhvr>
                                        <p:cTn id="607" dur="1" fill="hold">
                                          <p:stCondLst>
                                            <p:cond delay="0"/>
                                          </p:stCondLst>
                                        </p:cTn>
                                        <p:tgtEl>
                                          <p:spTgt spid="98532"/>
                                        </p:tgtEl>
                                        <p:attrNameLst>
                                          <p:attrName>style.visibility</p:attrName>
                                        </p:attrNameLst>
                                      </p:cBhvr>
                                      <p:to>
                                        <p:strVal val="visible"/>
                                      </p:to>
                                    </p:set>
                                    <p:animEffect transition="in" filter="fade">
                                      <p:cBhvr>
                                        <p:cTn id="608" dur="500"/>
                                        <p:tgtEl>
                                          <p:spTgt spid="98532"/>
                                        </p:tgtEl>
                                      </p:cBhvr>
                                    </p:animEffect>
                                  </p:childTnLst>
                                </p:cTn>
                              </p:par>
                              <p:par>
                                <p:cTn id="609" presetID="10" presetClass="entr" presetSubtype="0" fill="hold" grpId="0" nodeType="withEffect">
                                  <p:stCondLst>
                                    <p:cond delay="0"/>
                                  </p:stCondLst>
                                  <p:childTnLst>
                                    <p:set>
                                      <p:cBhvr>
                                        <p:cTn id="610" dur="1" fill="hold">
                                          <p:stCondLst>
                                            <p:cond delay="0"/>
                                          </p:stCondLst>
                                        </p:cTn>
                                        <p:tgtEl>
                                          <p:spTgt spid="98544"/>
                                        </p:tgtEl>
                                        <p:attrNameLst>
                                          <p:attrName>style.visibility</p:attrName>
                                        </p:attrNameLst>
                                      </p:cBhvr>
                                      <p:to>
                                        <p:strVal val="visible"/>
                                      </p:to>
                                    </p:set>
                                    <p:animEffect transition="in" filter="fade">
                                      <p:cBhvr>
                                        <p:cTn id="611" dur="500"/>
                                        <p:tgtEl>
                                          <p:spTgt spid="98544"/>
                                        </p:tgtEl>
                                      </p:cBhvr>
                                    </p:animEffect>
                                  </p:childTnLst>
                                </p:cTn>
                              </p:par>
                              <p:par>
                                <p:cTn id="612" presetID="10" presetClass="entr" presetSubtype="0" fill="hold" grpId="0" nodeType="withEffect">
                                  <p:stCondLst>
                                    <p:cond delay="0"/>
                                  </p:stCondLst>
                                  <p:childTnLst>
                                    <p:set>
                                      <p:cBhvr>
                                        <p:cTn id="613" dur="1" fill="hold">
                                          <p:stCondLst>
                                            <p:cond delay="0"/>
                                          </p:stCondLst>
                                        </p:cTn>
                                        <p:tgtEl>
                                          <p:spTgt spid="98545"/>
                                        </p:tgtEl>
                                        <p:attrNameLst>
                                          <p:attrName>style.visibility</p:attrName>
                                        </p:attrNameLst>
                                      </p:cBhvr>
                                      <p:to>
                                        <p:strVal val="visible"/>
                                      </p:to>
                                    </p:set>
                                    <p:animEffect transition="in" filter="fade">
                                      <p:cBhvr>
                                        <p:cTn id="614" dur="500"/>
                                        <p:tgtEl>
                                          <p:spTgt spid="98545"/>
                                        </p:tgtEl>
                                      </p:cBhvr>
                                    </p:animEffect>
                                  </p:childTnLst>
                                </p:cTn>
                              </p:par>
                              <p:par>
                                <p:cTn id="615" presetID="10" presetClass="entr" presetSubtype="0" fill="hold" grpId="0" nodeType="withEffect">
                                  <p:stCondLst>
                                    <p:cond delay="0"/>
                                  </p:stCondLst>
                                  <p:childTnLst>
                                    <p:set>
                                      <p:cBhvr>
                                        <p:cTn id="616" dur="1" fill="hold">
                                          <p:stCondLst>
                                            <p:cond delay="0"/>
                                          </p:stCondLst>
                                        </p:cTn>
                                        <p:tgtEl>
                                          <p:spTgt spid="98546"/>
                                        </p:tgtEl>
                                        <p:attrNameLst>
                                          <p:attrName>style.visibility</p:attrName>
                                        </p:attrNameLst>
                                      </p:cBhvr>
                                      <p:to>
                                        <p:strVal val="visible"/>
                                      </p:to>
                                    </p:set>
                                    <p:animEffect transition="in" filter="fade">
                                      <p:cBhvr>
                                        <p:cTn id="617" dur="500"/>
                                        <p:tgtEl>
                                          <p:spTgt spid="98546"/>
                                        </p:tgtEl>
                                      </p:cBhvr>
                                    </p:animEffect>
                                  </p:childTnLst>
                                </p:cTn>
                              </p:par>
                              <p:par>
                                <p:cTn id="618" presetID="10" presetClass="entr" presetSubtype="0" fill="hold" grpId="0" nodeType="withEffect">
                                  <p:stCondLst>
                                    <p:cond delay="0"/>
                                  </p:stCondLst>
                                  <p:childTnLst>
                                    <p:set>
                                      <p:cBhvr>
                                        <p:cTn id="619" dur="1" fill="hold">
                                          <p:stCondLst>
                                            <p:cond delay="0"/>
                                          </p:stCondLst>
                                        </p:cTn>
                                        <p:tgtEl>
                                          <p:spTgt spid="98547"/>
                                        </p:tgtEl>
                                        <p:attrNameLst>
                                          <p:attrName>style.visibility</p:attrName>
                                        </p:attrNameLst>
                                      </p:cBhvr>
                                      <p:to>
                                        <p:strVal val="visible"/>
                                      </p:to>
                                    </p:set>
                                    <p:animEffect transition="in" filter="fade">
                                      <p:cBhvr>
                                        <p:cTn id="620" dur="500"/>
                                        <p:tgtEl>
                                          <p:spTgt spid="98547"/>
                                        </p:tgtEl>
                                      </p:cBhvr>
                                    </p:animEffect>
                                  </p:childTnLst>
                                </p:cTn>
                              </p:par>
                              <p:par>
                                <p:cTn id="621" presetID="10" presetClass="entr" presetSubtype="0" fill="hold" grpId="0" nodeType="withEffect">
                                  <p:stCondLst>
                                    <p:cond delay="0"/>
                                  </p:stCondLst>
                                  <p:childTnLst>
                                    <p:set>
                                      <p:cBhvr>
                                        <p:cTn id="622" dur="1" fill="hold">
                                          <p:stCondLst>
                                            <p:cond delay="0"/>
                                          </p:stCondLst>
                                        </p:cTn>
                                        <p:tgtEl>
                                          <p:spTgt spid="98548"/>
                                        </p:tgtEl>
                                        <p:attrNameLst>
                                          <p:attrName>style.visibility</p:attrName>
                                        </p:attrNameLst>
                                      </p:cBhvr>
                                      <p:to>
                                        <p:strVal val="visible"/>
                                      </p:to>
                                    </p:set>
                                    <p:animEffect transition="in" filter="fade">
                                      <p:cBhvr>
                                        <p:cTn id="623" dur="500"/>
                                        <p:tgtEl>
                                          <p:spTgt spid="98548"/>
                                        </p:tgtEl>
                                      </p:cBhvr>
                                    </p:animEffect>
                                  </p:childTnLst>
                                </p:cTn>
                              </p:par>
                              <p:par>
                                <p:cTn id="624" presetID="10" presetClass="entr" presetSubtype="0" fill="hold" grpId="0" nodeType="withEffect">
                                  <p:stCondLst>
                                    <p:cond delay="0"/>
                                  </p:stCondLst>
                                  <p:childTnLst>
                                    <p:set>
                                      <p:cBhvr>
                                        <p:cTn id="625" dur="1" fill="hold">
                                          <p:stCondLst>
                                            <p:cond delay="0"/>
                                          </p:stCondLst>
                                        </p:cTn>
                                        <p:tgtEl>
                                          <p:spTgt spid="98521"/>
                                        </p:tgtEl>
                                        <p:attrNameLst>
                                          <p:attrName>style.visibility</p:attrName>
                                        </p:attrNameLst>
                                      </p:cBhvr>
                                      <p:to>
                                        <p:strVal val="visible"/>
                                      </p:to>
                                    </p:set>
                                    <p:animEffect transition="in" filter="fade">
                                      <p:cBhvr>
                                        <p:cTn id="626" dur="500"/>
                                        <p:tgtEl>
                                          <p:spTgt spid="98521"/>
                                        </p:tgtEl>
                                      </p:cBhvr>
                                    </p:animEffect>
                                  </p:childTnLst>
                                </p:cTn>
                              </p:par>
                            </p:childTnLst>
                          </p:cTn>
                        </p:par>
                      </p:childTnLst>
                    </p:cTn>
                  </p:par>
                  <p:par>
                    <p:cTn id="627" fill="hold" nodeType="clickPar">
                      <p:stCondLst>
                        <p:cond delay="indefinite"/>
                      </p:stCondLst>
                      <p:childTnLst>
                        <p:par>
                          <p:cTn id="628" fill="hold" nodeType="withGroup">
                            <p:stCondLst>
                              <p:cond delay="0"/>
                            </p:stCondLst>
                            <p:childTnLst>
                              <p:par>
                                <p:cTn id="629" presetID="10" presetClass="entr" presetSubtype="0" fill="hold" grpId="0" nodeType="clickEffect">
                                  <p:stCondLst>
                                    <p:cond delay="0"/>
                                  </p:stCondLst>
                                  <p:childTnLst>
                                    <p:set>
                                      <p:cBhvr>
                                        <p:cTn id="630" dur="1" fill="hold">
                                          <p:stCondLst>
                                            <p:cond delay="0"/>
                                          </p:stCondLst>
                                        </p:cTn>
                                        <p:tgtEl>
                                          <p:spTgt spid="98540">
                                            <p:txEl>
                                              <p:pRg st="0" end="0"/>
                                            </p:txEl>
                                          </p:spTgt>
                                        </p:tgtEl>
                                        <p:attrNameLst>
                                          <p:attrName>style.visibility</p:attrName>
                                        </p:attrNameLst>
                                      </p:cBhvr>
                                      <p:to>
                                        <p:strVal val="visible"/>
                                      </p:to>
                                    </p:set>
                                    <p:animEffect transition="in" filter="fade">
                                      <p:cBhvr>
                                        <p:cTn id="631" dur="500"/>
                                        <p:tgtEl>
                                          <p:spTgt spid="98540">
                                            <p:txEl>
                                              <p:pRg st="0" end="0"/>
                                            </p:txEl>
                                          </p:spTgt>
                                        </p:tgtEl>
                                      </p:cBhvr>
                                    </p:animEffect>
                                  </p:childTnLst>
                                </p:cTn>
                              </p:par>
                            </p:childTnLst>
                          </p:cTn>
                        </p:par>
                      </p:childTnLst>
                    </p:cTn>
                  </p:par>
                  <p:par>
                    <p:cTn id="632" fill="hold" nodeType="clickPar">
                      <p:stCondLst>
                        <p:cond delay="indefinite"/>
                      </p:stCondLst>
                      <p:childTnLst>
                        <p:par>
                          <p:cTn id="633" fill="hold" nodeType="withGroup">
                            <p:stCondLst>
                              <p:cond delay="0"/>
                            </p:stCondLst>
                            <p:childTnLst>
                              <p:par>
                                <p:cTn id="634" presetID="10" presetClass="entr" presetSubtype="0" fill="hold" grpId="0" nodeType="clickEffect">
                                  <p:stCondLst>
                                    <p:cond delay="0"/>
                                  </p:stCondLst>
                                  <p:childTnLst>
                                    <p:set>
                                      <p:cBhvr>
                                        <p:cTn id="635" dur="1" fill="hold">
                                          <p:stCondLst>
                                            <p:cond delay="0"/>
                                          </p:stCondLst>
                                        </p:cTn>
                                        <p:tgtEl>
                                          <p:spTgt spid="98540">
                                            <p:txEl>
                                              <p:pRg st="1" end="1"/>
                                            </p:txEl>
                                          </p:spTgt>
                                        </p:tgtEl>
                                        <p:attrNameLst>
                                          <p:attrName>style.visibility</p:attrName>
                                        </p:attrNameLst>
                                      </p:cBhvr>
                                      <p:to>
                                        <p:strVal val="visible"/>
                                      </p:to>
                                    </p:set>
                                    <p:animEffect transition="in" filter="fade">
                                      <p:cBhvr>
                                        <p:cTn id="636" dur="500"/>
                                        <p:tgtEl>
                                          <p:spTgt spid="98540">
                                            <p:txEl>
                                              <p:pRg st="1" end="1"/>
                                            </p:txEl>
                                          </p:spTgt>
                                        </p:tgtEl>
                                      </p:cBhvr>
                                    </p:animEffect>
                                  </p:childTnLst>
                                </p:cTn>
                              </p:par>
                            </p:childTnLst>
                          </p:cTn>
                        </p:par>
                      </p:childTnLst>
                    </p:cTn>
                  </p:par>
                  <p:par>
                    <p:cTn id="637" fill="hold" nodeType="clickPar">
                      <p:stCondLst>
                        <p:cond delay="indefinite"/>
                      </p:stCondLst>
                      <p:childTnLst>
                        <p:par>
                          <p:cTn id="638" fill="hold" nodeType="withGroup">
                            <p:stCondLst>
                              <p:cond delay="0"/>
                            </p:stCondLst>
                            <p:childTnLst>
                              <p:par>
                                <p:cTn id="639" presetID="22" presetClass="entr" presetSubtype="8" fill="hold" grpId="0" nodeType="clickEffect">
                                  <p:stCondLst>
                                    <p:cond delay="0"/>
                                  </p:stCondLst>
                                  <p:childTnLst>
                                    <p:set>
                                      <p:cBhvr>
                                        <p:cTn id="640" dur="1" fill="hold">
                                          <p:stCondLst>
                                            <p:cond delay="0"/>
                                          </p:stCondLst>
                                        </p:cTn>
                                        <p:tgtEl>
                                          <p:spTgt spid="98535"/>
                                        </p:tgtEl>
                                        <p:attrNameLst>
                                          <p:attrName>style.visibility</p:attrName>
                                        </p:attrNameLst>
                                      </p:cBhvr>
                                      <p:to>
                                        <p:strVal val="visible"/>
                                      </p:to>
                                    </p:set>
                                    <p:animEffect transition="in" filter="wipe(left)">
                                      <p:cBhvr>
                                        <p:cTn id="641" dur="500"/>
                                        <p:tgtEl>
                                          <p:spTgt spid="98535"/>
                                        </p:tgtEl>
                                      </p:cBhvr>
                                    </p:animEffect>
                                  </p:childTnLst>
                                </p:cTn>
                              </p:par>
                            </p:childTnLst>
                          </p:cTn>
                        </p:par>
                      </p:childTnLst>
                    </p:cTn>
                  </p:par>
                  <p:par>
                    <p:cTn id="642" fill="hold" nodeType="clickPar">
                      <p:stCondLst>
                        <p:cond delay="indefinite"/>
                      </p:stCondLst>
                      <p:childTnLst>
                        <p:par>
                          <p:cTn id="643" fill="hold" nodeType="withGroup">
                            <p:stCondLst>
                              <p:cond delay="0"/>
                            </p:stCondLst>
                            <p:childTnLst>
                              <p:par>
                                <p:cTn id="644" presetID="10" presetClass="entr" presetSubtype="0" fill="hold" grpId="0" nodeType="clickEffect">
                                  <p:stCondLst>
                                    <p:cond delay="0"/>
                                  </p:stCondLst>
                                  <p:childTnLst>
                                    <p:set>
                                      <p:cBhvr>
                                        <p:cTn id="645" dur="1" fill="hold">
                                          <p:stCondLst>
                                            <p:cond delay="0"/>
                                          </p:stCondLst>
                                        </p:cTn>
                                        <p:tgtEl>
                                          <p:spTgt spid="98550"/>
                                        </p:tgtEl>
                                        <p:attrNameLst>
                                          <p:attrName>style.visibility</p:attrName>
                                        </p:attrNameLst>
                                      </p:cBhvr>
                                      <p:to>
                                        <p:strVal val="visible"/>
                                      </p:to>
                                    </p:set>
                                    <p:animEffect transition="in" filter="fade">
                                      <p:cBhvr>
                                        <p:cTn id="646" dur="500"/>
                                        <p:tgtEl>
                                          <p:spTgt spid="98550"/>
                                        </p:tgtEl>
                                      </p:cBhvr>
                                    </p:animEffect>
                                  </p:childTnLst>
                                </p:cTn>
                              </p:par>
                              <p:par>
                                <p:cTn id="647" presetID="10" presetClass="entr" presetSubtype="0" fill="hold" grpId="0" nodeType="withEffect">
                                  <p:stCondLst>
                                    <p:cond delay="0"/>
                                  </p:stCondLst>
                                  <p:childTnLst>
                                    <p:set>
                                      <p:cBhvr>
                                        <p:cTn id="648" dur="1" fill="hold">
                                          <p:stCondLst>
                                            <p:cond delay="0"/>
                                          </p:stCondLst>
                                        </p:cTn>
                                        <p:tgtEl>
                                          <p:spTgt spid="98551"/>
                                        </p:tgtEl>
                                        <p:attrNameLst>
                                          <p:attrName>style.visibility</p:attrName>
                                        </p:attrNameLst>
                                      </p:cBhvr>
                                      <p:to>
                                        <p:strVal val="visible"/>
                                      </p:to>
                                    </p:set>
                                    <p:animEffect transition="in" filter="fade">
                                      <p:cBhvr>
                                        <p:cTn id="649" dur="500"/>
                                        <p:tgtEl>
                                          <p:spTgt spid="98551"/>
                                        </p:tgtEl>
                                      </p:cBhvr>
                                    </p:animEffect>
                                  </p:childTnLst>
                                </p:cTn>
                              </p:par>
                              <p:par>
                                <p:cTn id="650" presetID="10" presetClass="entr" presetSubtype="0" fill="hold" grpId="0" nodeType="withEffect">
                                  <p:stCondLst>
                                    <p:cond delay="0"/>
                                  </p:stCondLst>
                                  <p:childTnLst>
                                    <p:set>
                                      <p:cBhvr>
                                        <p:cTn id="651" dur="1" fill="hold">
                                          <p:stCondLst>
                                            <p:cond delay="0"/>
                                          </p:stCondLst>
                                        </p:cTn>
                                        <p:tgtEl>
                                          <p:spTgt spid="98554"/>
                                        </p:tgtEl>
                                        <p:attrNameLst>
                                          <p:attrName>style.visibility</p:attrName>
                                        </p:attrNameLst>
                                      </p:cBhvr>
                                      <p:to>
                                        <p:strVal val="visible"/>
                                      </p:to>
                                    </p:set>
                                    <p:animEffect transition="in" filter="fade">
                                      <p:cBhvr>
                                        <p:cTn id="652" dur="500"/>
                                        <p:tgtEl>
                                          <p:spTgt spid="98554"/>
                                        </p:tgtEl>
                                      </p:cBhvr>
                                    </p:animEffect>
                                  </p:childTnLst>
                                </p:cTn>
                              </p:par>
                              <p:par>
                                <p:cTn id="653" presetID="10" presetClass="entr" presetSubtype="0" fill="hold" grpId="0" nodeType="withEffect">
                                  <p:stCondLst>
                                    <p:cond delay="0"/>
                                  </p:stCondLst>
                                  <p:childTnLst>
                                    <p:set>
                                      <p:cBhvr>
                                        <p:cTn id="654" dur="1" fill="hold">
                                          <p:stCondLst>
                                            <p:cond delay="0"/>
                                          </p:stCondLst>
                                        </p:cTn>
                                        <p:tgtEl>
                                          <p:spTgt spid="98523"/>
                                        </p:tgtEl>
                                        <p:attrNameLst>
                                          <p:attrName>style.visibility</p:attrName>
                                        </p:attrNameLst>
                                      </p:cBhvr>
                                      <p:to>
                                        <p:strVal val="visible"/>
                                      </p:to>
                                    </p:set>
                                    <p:animEffect transition="in" filter="fade">
                                      <p:cBhvr>
                                        <p:cTn id="655" dur="500"/>
                                        <p:tgtEl>
                                          <p:spTgt spid="98523"/>
                                        </p:tgtEl>
                                      </p:cBhvr>
                                    </p:animEffect>
                                  </p:childTnLst>
                                </p:cTn>
                              </p:par>
                              <p:par>
                                <p:cTn id="656" presetID="10" presetClass="entr" presetSubtype="0" fill="hold" grpId="0" nodeType="withEffect">
                                  <p:stCondLst>
                                    <p:cond delay="0"/>
                                  </p:stCondLst>
                                  <p:childTnLst>
                                    <p:set>
                                      <p:cBhvr>
                                        <p:cTn id="657" dur="1" fill="hold">
                                          <p:stCondLst>
                                            <p:cond delay="0"/>
                                          </p:stCondLst>
                                        </p:cTn>
                                        <p:tgtEl>
                                          <p:spTgt spid="98549"/>
                                        </p:tgtEl>
                                        <p:attrNameLst>
                                          <p:attrName>style.visibility</p:attrName>
                                        </p:attrNameLst>
                                      </p:cBhvr>
                                      <p:to>
                                        <p:strVal val="visible"/>
                                      </p:to>
                                    </p:set>
                                    <p:animEffect transition="in" filter="fade">
                                      <p:cBhvr>
                                        <p:cTn id="658" dur="500"/>
                                        <p:tgtEl>
                                          <p:spTgt spid="98549"/>
                                        </p:tgtEl>
                                      </p:cBhvr>
                                    </p:animEffect>
                                  </p:childTnLst>
                                </p:cTn>
                              </p:par>
                              <p:par>
                                <p:cTn id="659" presetID="10" presetClass="entr" presetSubtype="0" fill="hold" grpId="0" nodeType="withEffect">
                                  <p:stCondLst>
                                    <p:cond delay="0"/>
                                  </p:stCondLst>
                                  <p:childTnLst>
                                    <p:set>
                                      <p:cBhvr>
                                        <p:cTn id="660" dur="1" fill="hold">
                                          <p:stCondLst>
                                            <p:cond delay="0"/>
                                          </p:stCondLst>
                                        </p:cTn>
                                        <p:tgtEl>
                                          <p:spTgt spid="98552"/>
                                        </p:tgtEl>
                                        <p:attrNameLst>
                                          <p:attrName>style.visibility</p:attrName>
                                        </p:attrNameLst>
                                      </p:cBhvr>
                                      <p:to>
                                        <p:strVal val="visible"/>
                                      </p:to>
                                    </p:set>
                                    <p:animEffect transition="in" filter="fade">
                                      <p:cBhvr>
                                        <p:cTn id="661" dur="500"/>
                                        <p:tgtEl>
                                          <p:spTgt spid="98552"/>
                                        </p:tgtEl>
                                      </p:cBhvr>
                                    </p:animEffect>
                                  </p:childTnLst>
                                </p:cTn>
                              </p:par>
                              <p:par>
                                <p:cTn id="662" presetID="10" presetClass="entr" presetSubtype="0" fill="hold" grpId="0" nodeType="withEffect">
                                  <p:stCondLst>
                                    <p:cond delay="0"/>
                                  </p:stCondLst>
                                  <p:childTnLst>
                                    <p:set>
                                      <p:cBhvr>
                                        <p:cTn id="663" dur="1" fill="hold">
                                          <p:stCondLst>
                                            <p:cond delay="0"/>
                                          </p:stCondLst>
                                        </p:cTn>
                                        <p:tgtEl>
                                          <p:spTgt spid="98522"/>
                                        </p:tgtEl>
                                        <p:attrNameLst>
                                          <p:attrName>style.visibility</p:attrName>
                                        </p:attrNameLst>
                                      </p:cBhvr>
                                      <p:to>
                                        <p:strVal val="visible"/>
                                      </p:to>
                                    </p:set>
                                    <p:animEffect transition="in" filter="fade">
                                      <p:cBhvr>
                                        <p:cTn id="664" dur="500"/>
                                        <p:tgtEl>
                                          <p:spTgt spid="98522"/>
                                        </p:tgtEl>
                                      </p:cBhvr>
                                    </p:animEffect>
                                  </p:childTnLst>
                                </p:cTn>
                              </p:par>
                              <p:par>
                                <p:cTn id="665" presetID="10" presetClass="entr" presetSubtype="0" fill="hold" grpId="0" nodeType="withEffect">
                                  <p:stCondLst>
                                    <p:cond delay="0"/>
                                  </p:stCondLst>
                                  <p:childTnLst>
                                    <p:set>
                                      <p:cBhvr>
                                        <p:cTn id="666" dur="1" fill="hold">
                                          <p:stCondLst>
                                            <p:cond delay="0"/>
                                          </p:stCondLst>
                                        </p:cTn>
                                        <p:tgtEl>
                                          <p:spTgt spid="98555"/>
                                        </p:tgtEl>
                                        <p:attrNameLst>
                                          <p:attrName>style.visibility</p:attrName>
                                        </p:attrNameLst>
                                      </p:cBhvr>
                                      <p:to>
                                        <p:strVal val="visible"/>
                                      </p:to>
                                    </p:set>
                                    <p:animEffect transition="in" filter="fade">
                                      <p:cBhvr>
                                        <p:cTn id="667" dur="500"/>
                                        <p:tgtEl>
                                          <p:spTgt spid="98555"/>
                                        </p:tgtEl>
                                      </p:cBhvr>
                                    </p:animEffect>
                                  </p:childTnLst>
                                </p:cTn>
                              </p:par>
                              <p:par>
                                <p:cTn id="668" presetID="10" presetClass="entr" presetSubtype="0" fill="hold" grpId="0" nodeType="withEffect">
                                  <p:stCondLst>
                                    <p:cond delay="0"/>
                                  </p:stCondLst>
                                  <p:childTnLst>
                                    <p:set>
                                      <p:cBhvr>
                                        <p:cTn id="669" dur="1" fill="hold">
                                          <p:stCondLst>
                                            <p:cond delay="0"/>
                                          </p:stCondLst>
                                        </p:cTn>
                                        <p:tgtEl>
                                          <p:spTgt spid="98529"/>
                                        </p:tgtEl>
                                        <p:attrNameLst>
                                          <p:attrName>style.visibility</p:attrName>
                                        </p:attrNameLst>
                                      </p:cBhvr>
                                      <p:to>
                                        <p:strVal val="visible"/>
                                      </p:to>
                                    </p:set>
                                    <p:animEffect transition="in" filter="fade">
                                      <p:cBhvr>
                                        <p:cTn id="670" dur="500"/>
                                        <p:tgtEl>
                                          <p:spTgt spid="98529"/>
                                        </p:tgtEl>
                                      </p:cBhvr>
                                    </p:animEffect>
                                  </p:childTnLst>
                                </p:cTn>
                              </p:par>
                              <p:par>
                                <p:cTn id="671" presetID="10" presetClass="entr" presetSubtype="0" fill="hold" grpId="0" nodeType="withEffect">
                                  <p:stCondLst>
                                    <p:cond delay="0"/>
                                  </p:stCondLst>
                                  <p:childTnLst>
                                    <p:set>
                                      <p:cBhvr>
                                        <p:cTn id="672" dur="1" fill="hold">
                                          <p:stCondLst>
                                            <p:cond delay="0"/>
                                          </p:stCondLst>
                                        </p:cTn>
                                        <p:tgtEl>
                                          <p:spTgt spid="98556"/>
                                        </p:tgtEl>
                                        <p:attrNameLst>
                                          <p:attrName>style.visibility</p:attrName>
                                        </p:attrNameLst>
                                      </p:cBhvr>
                                      <p:to>
                                        <p:strVal val="visible"/>
                                      </p:to>
                                    </p:set>
                                    <p:animEffect transition="in" filter="fade">
                                      <p:cBhvr>
                                        <p:cTn id="673" dur="500"/>
                                        <p:tgtEl>
                                          <p:spTgt spid="98556"/>
                                        </p:tgtEl>
                                      </p:cBhvr>
                                    </p:animEffect>
                                  </p:childTnLst>
                                </p:cTn>
                              </p:par>
                              <p:par>
                                <p:cTn id="674" presetID="10" presetClass="entr" presetSubtype="0" fill="hold" grpId="0" nodeType="withEffect">
                                  <p:stCondLst>
                                    <p:cond delay="0"/>
                                  </p:stCondLst>
                                  <p:childTnLst>
                                    <p:set>
                                      <p:cBhvr>
                                        <p:cTn id="675" dur="1" fill="hold">
                                          <p:stCondLst>
                                            <p:cond delay="0"/>
                                          </p:stCondLst>
                                        </p:cTn>
                                        <p:tgtEl>
                                          <p:spTgt spid="98557"/>
                                        </p:tgtEl>
                                        <p:attrNameLst>
                                          <p:attrName>style.visibility</p:attrName>
                                        </p:attrNameLst>
                                      </p:cBhvr>
                                      <p:to>
                                        <p:strVal val="visible"/>
                                      </p:to>
                                    </p:set>
                                    <p:animEffect transition="in" filter="fade">
                                      <p:cBhvr>
                                        <p:cTn id="676" dur="500"/>
                                        <p:tgtEl>
                                          <p:spTgt spid="98557"/>
                                        </p:tgtEl>
                                      </p:cBhvr>
                                    </p:animEffect>
                                  </p:childTnLst>
                                </p:cTn>
                              </p:par>
                              <p:par>
                                <p:cTn id="677" presetID="10" presetClass="entr" presetSubtype="0" fill="hold" grpId="0" nodeType="withEffect">
                                  <p:stCondLst>
                                    <p:cond delay="0"/>
                                  </p:stCondLst>
                                  <p:childTnLst>
                                    <p:set>
                                      <p:cBhvr>
                                        <p:cTn id="678" dur="1" fill="hold">
                                          <p:stCondLst>
                                            <p:cond delay="0"/>
                                          </p:stCondLst>
                                        </p:cTn>
                                        <p:tgtEl>
                                          <p:spTgt spid="98533"/>
                                        </p:tgtEl>
                                        <p:attrNameLst>
                                          <p:attrName>style.visibility</p:attrName>
                                        </p:attrNameLst>
                                      </p:cBhvr>
                                      <p:to>
                                        <p:strVal val="visible"/>
                                      </p:to>
                                    </p:set>
                                    <p:animEffect transition="in" filter="fade">
                                      <p:cBhvr>
                                        <p:cTn id="679" dur="500"/>
                                        <p:tgtEl>
                                          <p:spTgt spid="98533"/>
                                        </p:tgtEl>
                                      </p:cBhvr>
                                    </p:animEffect>
                                  </p:childTnLst>
                                </p:cTn>
                              </p:par>
                              <p:par>
                                <p:cTn id="680" presetID="10" presetClass="entr" presetSubtype="0" fill="hold" grpId="0" nodeType="withEffect">
                                  <p:stCondLst>
                                    <p:cond delay="0"/>
                                  </p:stCondLst>
                                  <p:childTnLst>
                                    <p:set>
                                      <p:cBhvr>
                                        <p:cTn id="681" dur="1" fill="hold">
                                          <p:stCondLst>
                                            <p:cond delay="0"/>
                                          </p:stCondLst>
                                        </p:cTn>
                                        <p:tgtEl>
                                          <p:spTgt spid="98531"/>
                                        </p:tgtEl>
                                        <p:attrNameLst>
                                          <p:attrName>style.visibility</p:attrName>
                                        </p:attrNameLst>
                                      </p:cBhvr>
                                      <p:to>
                                        <p:strVal val="visible"/>
                                      </p:to>
                                    </p:set>
                                    <p:animEffect transition="in" filter="fade">
                                      <p:cBhvr>
                                        <p:cTn id="682" dur="500"/>
                                        <p:tgtEl>
                                          <p:spTgt spid="98531"/>
                                        </p:tgtEl>
                                      </p:cBhvr>
                                    </p:animEffect>
                                  </p:childTnLst>
                                </p:cTn>
                              </p:par>
                              <p:par>
                                <p:cTn id="683" presetID="10" presetClass="entr" presetSubtype="0" fill="hold" grpId="0" nodeType="withEffect">
                                  <p:stCondLst>
                                    <p:cond delay="0"/>
                                  </p:stCondLst>
                                  <p:childTnLst>
                                    <p:set>
                                      <p:cBhvr>
                                        <p:cTn id="684" dur="1" fill="hold">
                                          <p:stCondLst>
                                            <p:cond delay="0"/>
                                          </p:stCondLst>
                                        </p:cTn>
                                        <p:tgtEl>
                                          <p:spTgt spid="98558"/>
                                        </p:tgtEl>
                                        <p:attrNameLst>
                                          <p:attrName>style.visibility</p:attrName>
                                        </p:attrNameLst>
                                      </p:cBhvr>
                                      <p:to>
                                        <p:strVal val="visible"/>
                                      </p:to>
                                    </p:set>
                                    <p:animEffect transition="in" filter="fade">
                                      <p:cBhvr>
                                        <p:cTn id="685" dur="500"/>
                                        <p:tgtEl>
                                          <p:spTgt spid="98558"/>
                                        </p:tgtEl>
                                      </p:cBhvr>
                                    </p:animEffect>
                                  </p:childTnLst>
                                </p:cTn>
                              </p:par>
                              <p:par>
                                <p:cTn id="686" presetID="10" presetClass="entr" presetSubtype="0" fill="hold" grpId="0" nodeType="withEffect">
                                  <p:stCondLst>
                                    <p:cond delay="0"/>
                                  </p:stCondLst>
                                  <p:childTnLst>
                                    <p:set>
                                      <p:cBhvr>
                                        <p:cTn id="687" dur="1" fill="hold">
                                          <p:stCondLst>
                                            <p:cond delay="0"/>
                                          </p:stCondLst>
                                        </p:cTn>
                                        <p:tgtEl>
                                          <p:spTgt spid="98559"/>
                                        </p:tgtEl>
                                        <p:attrNameLst>
                                          <p:attrName>style.visibility</p:attrName>
                                        </p:attrNameLst>
                                      </p:cBhvr>
                                      <p:to>
                                        <p:strVal val="visible"/>
                                      </p:to>
                                    </p:set>
                                    <p:animEffect transition="in" filter="fade">
                                      <p:cBhvr>
                                        <p:cTn id="688" dur="500"/>
                                        <p:tgtEl>
                                          <p:spTgt spid="98559"/>
                                        </p:tgtEl>
                                      </p:cBhvr>
                                    </p:animEffect>
                                  </p:childTnLst>
                                </p:cTn>
                              </p:par>
                              <p:par>
                                <p:cTn id="689" presetID="10" presetClass="entr" presetSubtype="0" fill="hold" grpId="0" nodeType="withEffect">
                                  <p:stCondLst>
                                    <p:cond delay="0"/>
                                  </p:stCondLst>
                                  <p:childTnLst>
                                    <p:set>
                                      <p:cBhvr>
                                        <p:cTn id="690" dur="1" fill="hold">
                                          <p:stCondLst>
                                            <p:cond delay="0"/>
                                          </p:stCondLst>
                                        </p:cTn>
                                        <p:tgtEl>
                                          <p:spTgt spid="98560"/>
                                        </p:tgtEl>
                                        <p:attrNameLst>
                                          <p:attrName>style.visibility</p:attrName>
                                        </p:attrNameLst>
                                      </p:cBhvr>
                                      <p:to>
                                        <p:strVal val="visible"/>
                                      </p:to>
                                    </p:set>
                                    <p:animEffect transition="in" filter="fade">
                                      <p:cBhvr>
                                        <p:cTn id="691" dur="500"/>
                                        <p:tgtEl>
                                          <p:spTgt spid="98560"/>
                                        </p:tgtEl>
                                      </p:cBhvr>
                                    </p:animEffect>
                                  </p:childTnLst>
                                </p:cTn>
                              </p:par>
                              <p:par>
                                <p:cTn id="692" presetID="10" presetClass="entr" presetSubtype="0" fill="hold" grpId="0" nodeType="withEffect">
                                  <p:stCondLst>
                                    <p:cond delay="0"/>
                                  </p:stCondLst>
                                  <p:childTnLst>
                                    <p:set>
                                      <p:cBhvr>
                                        <p:cTn id="693" dur="1" fill="hold">
                                          <p:stCondLst>
                                            <p:cond delay="0"/>
                                          </p:stCondLst>
                                        </p:cTn>
                                        <p:tgtEl>
                                          <p:spTgt spid="98561"/>
                                        </p:tgtEl>
                                        <p:attrNameLst>
                                          <p:attrName>style.visibility</p:attrName>
                                        </p:attrNameLst>
                                      </p:cBhvr>
                                      <p:to>
                                        <p:strVal val="visible"/>
                                      </p:to>
                                    </p:set>
                                    <p:animEffect transition="in" filter="fade">
                                      <p:cBhvr>
                                        <p:cTn id="694" dur="500"/>
                                        <p:tgtEl>
                                          <p:spTgt spid="98561"/>
                                        </p:tgtEl>
                                      </p:cBhvr>
                                    </p:animEffect>
                                  </p:childTnLst>
                                </p:cTn>
                              </p:par>
                              <p:par>
                                <p:cTn id="695" presetID="10" presetClass="entr" presetSubtype="0" fill="hold" grpId="0" nodeType="withEffect">
                                  <p:stCondLst>
                                    <p:cond delay="0"/>
                                  </p:stCondLst>
                                  <p:childTnLst>
                                    <p:set>
                                      <p:cBhvr>
                                        <p:cTn id="696" dur="1" fill="hold">
                                          <p:stCondLst>
                                            <p:cond delay="0"/>
                                          </p:stCondLst>
                                        </p:cTn>
                                        <p:tgtEl>
                                          <p:spTgt spid="98524"/>
                                        </p:tgtEl>
                                        <p:attrNameLst>
                                          <p:attrName>style.visibility</p:attrName>
                                        </p:attrNameLst>
                                      </p:cBhvr>
                                      <p:to>
                                        <p:strVal val="visible"/>
                                      </p:to>
                                    </p:set>
                                    <p:animEffect transition="in" filter="fade">
                                      <p:cBhvr>
                                        <p:cTn id="697" dur="500"/>
                                        <p:tgtEl>
                                          <p:spTgt spid="98524"/>
                                        </p:tgtEl>
                                      </p:cBhvr>
                                    </p:animEffect>
                                  </p:childTnLst>
                                </p:cTn>
                              </p:par>
                            </p:childTnLst>
                          </p:cTn>
                        </p:par>
                      </p:childTnLst>
                    </p:cTn>
                  </p:par>
                  <p:par>
                    <p:cTn id="698" fill="hold" nodeType="clickPar">
                      <p:stCondLst>
                        <p:cond delay="indefinite"/>
                      </p:stCondLst>
                      <p:childTnLst>
                        <p:par>
                          <p:cTn id="699" fill="hold" nodeType="withGroup">
                            <p:stCondLst>
                              <p:cond delay="0"/>
                            </p:stCondLst>
                            <p:childTnLst>
                              <p:par>
                                <p:cTn id="700" presetID="10" presetClass="entr" presetSubtype="0" fill="hold" grpId="0" nodeType="clickEffect">
                                  <p:stCondLst>
                                    <p:cond delay="0"/>
                                  </p:stCondLst>
                                  <p:childTnLst>
                                    <p:set>
                                      <p:cBhvr>
                                        <p:cTn id="701" dur="1" fill="hold">
                                          <p:stCondLst>
                                            <p:cond delay="0"/>
                                          </p:stCondLst>
                                        </p:cTn>
                                        <p:tgtEl>
                                          <p:spTgt spid="98553">
                                            <p:txEl>
                                              <p:pRg st="0" end="0"/>
                                            </p:txEl>
                                          </p:spTgt>
                                        </p:tgtEl>
                                        <p:attrNameLst>
                                          <p:attrName>style.visibility</p:attrName>
                                        </p:attrNameLst>
                                      </p:cBhvr>
                                      <p:to>
                                        <p:strVal val="visible"/>
                                      </p:to>
                                    </p:set>
                                    <p:animEffect transition="in" filter="fade">
                                      <p:cBhvr>
                                        <p:cTn id="702" dur="500"/>
                                        <p:tgtEl>
                                          <p:spTgt spid="98553">
                                            <p:txEl>
                                              <p:pRg st="0" end="0"/>
                                            </p:txEl>
                                          </p:spTgt>
                                        </p:tgtEl>
                                      </p:cBhvr>
                                    </p:animEffect>
                                  </p:childTnLst>
                                </p:cTn>
                              </p:par>
                            </p:childTnLst>
                          </p:cTn>
                        </p:par>
                      </p:childTnLst>
                    </p:cTn>
                  </p:par>
                  <p:par>
                    <p:cTn id="703" fill="hold" nodeType="clickPar">
                      <p:stCondLst>
                        <p:cond delay="indefinite"/>
                      </p:stCondLst>
                      <p:childTnLst>
                        <p:par>
                          <p:cTn id="704" fill="hold" nodeType="withGroup">
                            <p:stCondLst>
                              <p:cond delay="0"/>
                            </p:stCondLst>
                            <p:childTnLst>
                              <p:par>
                                <p:cTn id="705" presetID="10" presetClass="entr" presetSubtype="0" fill="hold" grpId="0" nodeType="clickEffect">
                                  <p:stCondLst>
                                    <p:cond delay="0"/>
                                  </p:stCondLst>
                                  <p:childTnLst>
                                    <p:set>
                                      <p:cBhvr>
                                        <p:cTn id="706" dur="1" fill="hold">
                                          <p:stCondLst>
                                            <p:cond delay="0"/>
                                          </p:stCondLst>
                                        </p:cTn>
                                        <p:tgtEl>
                                          <p:spTgt spid="98553">
                                            <p:txEl>
                                              <p:pRg st="1" end="1"/>
                                            </p:txEl>
                                          </p:spTgt>
                                        </p:tgtEl>
                                        <p:attrNameLst>
                                          <p:attrName>style.visibility</p:attrName>
                                        </p:attrNameLst>
                                      </p:cBhvr>
                                      <p:to>
                                        <p:strVal val="visible"/>
                                      </p:to>
                                    </p:set>
                                    <p:animEffect transition="in" filter="fade">
                                      <p:cBhvr>
                                        <p:cTn id="707" dur="500"/>
                                        <p:tgtEl>
                                          <p:spTgt spid="98553">
                                            <p:txEl>
                                              <p:pRg st="1" end="1"/>
                                            </p:txEl>
                                          </p:spTgt>
                                        </p:tgtEl>
                                      </p:cBhvr>
                                    </p:animEffect>
                                  </p:childTnLst>
                                </p:cTn>
                              </p:par>
                            </p:childTnLst>
                          </p:cTn>
                        </p:par>
                      </p:childTnLst>
                    </p:cTn>
                  </p:par>
                  <p:par>
                    <p:cTn id="708" fill="hold" nodeType="clickPar">
                      <p:stCondLst>
                        <p:cond delay="indefinite"/>
                      </p:stCondLst>
                      <p:childTnLst>
                        <p:par>
                          <p:cTn id="709" fill="hold" nodeType="withGroup">
                            <p:stCondLst>
                              <p:cond delay="0"/>
                            </p:stCondLst>
                            <p:childTnLst>
                              <p:par>
                                <p:cTn id="710" presetID="22" presetClass="entr" presetSubtype="8" fill="hold" grpId="0" nodeType="clickEffect">
                                  <p:stCondLst>
                                    <p:cond delay="0"/>
                                  </p:stCondLst>
                                  <p:childTnLst>
                                    <p:set>
                                      <p:cBhvr>
                                        <p:cTn id="711" dur="1" fill="hold">
                                          <p:stCondLst>
                                            <p:cond delay="0"/>
                                          </p:stCondLst>
                                        </p:cTn>
                                        <p:tgtEl>
                                          <p:spTgt spid="98534"/>
                                        </p:tgtEl>
                                        <p:attrNameLst>
                                          <p:attrName>style.visibility</p:attrName>
                                        </p:attrNameLst>
                                      </p:cBhvr>
                                      <p:to>
                                        <p:strVal val="visible"/>
                                      </p:to>
                                    </p:set>
                                    <p:animEffect transition="in" filter="wipe(left)">
                                      <p:cBhvr>
                                        <p:cTn id="712" dur="500"/>
                                        <p:tgtEl>
                                          <p:spTgt spid="98534"/>
                                        </p:tgtEl>
                                      </p:cBhvr>
                                    </p:animEffect>
                                  </p:childTnLst>
                                </p:cTn>
                              </p:par>
                            </p:childTnLst>
                          </p:cTn>
                        </p:par>
                      </p:childTnLst>
                    </p:cTn>
                  </p:par>
                  <p:par>
                    <p:cTn id="713" fill="hold" nodeType="clickPar">
                      <p:stCondLst>
                        <p:cond delay="indefinite"/>
                      </p:stCondLst>
                      <p:childTnLst>
                        <p:par>
                          <p:cTn id="714" fill="hold" nodeType="withGroup">
                            <p:stCondLst>
                              <p:cond delay="0"/>
                            </p:stCondLst>
                            <p:childTnLst>
                              <p:par>
                                <p:cTn id="715" presetID="10" presetClass="entr" presetSubtype="0" fill="hold" grpId="0" nodeType="clickEffect">
                                  <p:stCondLst>
                                    <p:cond delay="0"/>
                                  </p:stCondLst>
                                  <p:childTnLst>
                                    <p:set>
                                      <p:cBhvr>
                                        <p:cTn id="716" dur="1" fill="hold">
                                          <p:stCondLst>
                                            <p:cond delay="0"/>
                                          </p:stCondLst>
                                        </p:cTn>
                                        <p:tgtEl>
                                          <p:spTgt spid="98563"/>
                                        </p:tgtEl>
                                        <p:attrNameLst>
                                          <p:attrName>style.visibility</p:attrName>
                                        </p:attrNameLst>
                                      </p:cBhvr>
                                      <p:to>
                                        <p:strVal val="visible"/>
                                      </p:to>
                                    </p:set>
                                    <p:animEffect transition="in" filter="fade">
                                      <p:cBhvr>
                                        <p:cTn id="717" dur="500"/>
                                        <p:tgtEl>
                                          <p:spTgt spid="98563"/>
                                        </p:tgtEl>
                                      </p:cBhvr>
                                    </p:animEffect>
                                  </p:childTnLst>
                                </p:cTn>
                              </p:par>
                              <p:par>
                                <p:cTn id="718" presetID="10" presetClass="entr" presetSubtype="0" fill="hold" grpId="0" nodeType="withEffect">
                                  <p:stCondLst>
                                    <p:cond delay="0"/>
                                  </p:stCondLst>
                                  <p:childTnLst>
                                    <p:set>
                                      <p:cBhvr>
                                        <p:cTn id="719" dur="1" fill="hold">
                                          <p:stCondLst>
                                            <p:cond delay="0"/>
                                          </p:stCondLst>
                                        </p:cTn>
                                        <p:tgtEl>
                                          <p:spTgt spid="98564"/>
                                        </p:tgtEl>
                                        <p:attrNameLst>
                                          <p:attrName>style.visibility</p:attrName>
                                        </p:attrNameLst>
                                      </p:cBhvr>
                                      <p:to>
                                        <p:strVal val="visible"/>
                                      </p:to>
                                    </p:set>
                                    <p:animEffect transition="in" filter="fade">
                                      <p:cBhvr>
                                        <p:cTn id="720" dur="500"/>
                                        <p:tgtEl>
                                          <p:spTgt spid="98564"/>
                                        </p:tgtEl>
                                      </p:cBhvr>
                                    </p:animEffect>
                                  </p:childTnLst>
                                </p:cTn>
                              </p:par>
                              <p:par>
                                <p:cTn id="721" presetID="10" presetClass="entr" presetSubtype="0" fill="hold" grpId="0" nodeType="withEffect">
                                  <p:stCondLst>
                                    <p:cond delay="0"/>
                                  </p:stCondLst>
                                  <p:childTnLst>
                                    <p:set>
                                      <p:cBhvr>
                                        <p:cTn id="722" dur="1" fill="hold">
                                          <p:stCondLst>
                                            <p:cond delay="0"/>
                                          </p:stCondLst>
                                        </p:cTn>
                                        <p:tgtEl>
                                          <p:spTgt spid="98567"/>
                                        </p:tgtEl>
                                        <p:attrNameLst>
                                          <p:attrName>style.visibility</p:attrName>
                                        </p:attrNameLst>
                                      </p:cBhvr>
                                      <p:to>
                                        <p:strVal val="visible"/>
                                      </p:to>
                                    </p:set>
                                    <p:animEffect transition="in" filter="fade">
                                      <p:cBhvr>
                                        <p:cTn id="723" dur="500"/>
                                        <p:tgtEl>
                                          <p:spTgt spid="98567"/>
                                        </p:tgtEl>
                                      </p:cBhvr>
                                    </p:animEffect>
                                  </p:childTnLst>
                                </p:cTn>
                              </p:par>
                              <p:par>
                                <p:cTn id="724" presetID="10" presetClass="entr" presetSubtype="0" fill="hold" grpId="0" nodeType="withEffect">
                                  <p:stCondLst>
                                    <p:cond delay="0"/>
                                  </p:stCondLst>
                                  <p:childTnLst>
                                    <p:set>
                                      <p:cBhvr>
                                        <p:cTn id="725" dur="1" fill="hold">
                                          <p:stCondLst>
                                            <p:cond delay="0"/>
                                          </p:stCondLst>
                                        </p:cTn>
                                        <p:tgtEl>
                                          <p:spTgt spid="98526"/>
                                        </p:tgtEl>
                                        <p:attrNameLst>
                                          <p:attrName>style.visibility</p:attrName>
                                        </p:attrNameLst>
                                      </p:cBhvr>
                                      <p:to>
                                        <p:strVal val="visible"/>
                                      </p:to>
                                    </p:set>
                                    <p:animEffect transition="in" filter="fade">
                                      <p:cBhvr>
                                        <p:cTn id="726" dur="500"/>
                                        <p:tgtEl>
                                          <p:spTgt spid="98526"/>
                                        </p:tgtEl>
                                      </p:cBhvr>
                                    </p:animEffect>
                                  </p:childTnLst>
                                </p:cTn>
                              </p:par>
                              <p:par>
                                <p:cTn id="727" presetID="10" presetClass="entr" presetSubtype="0" fill="hold" grpId="0" nodeType="withEffect">
                                  <p:stCondLst>
                                    <p:cond delay="0"/>
                                  </p:stCondLst>
                                  <p:childTnLst>
                                    <p:set>
                                      <p:cBhvr>
                                        <p:cTn id="728" dur="1" fill="hold">
                                          <p:stCondLst>
                                            <p:cond delay="0"/>
                                          </p:stCondLst>
                                        </p:cTn>
                                        <p:tgtEl>
                                          <p:spTgt spid="98562"/>
                                        </p:tgtEl>
                                        <p:attrNameLst>
                                          <p:attrName>style.visibility</p:attrName>
                                        </p:attrNameLst>
                                      </p:cBhvr>
                                      <p:to>
                                        <p:strVal val="visible"/>
                                      </p:to>
                                    </p:set>
                                    <p:animEffect transition="in" filter="fade">
                                      <p:cBhvr>
                                        <p:cTn id="729" dur="500"/>
                                        <p:tgtEl>
                                          <p:spTgt spid="98562"/>
                                        </p:tgtEl>
                                      </p:cBhvr>
                                    </p:animEffect>
                                  </p:childTnLst>
                                </p:cTn>
                              </p:par>
                              <p:par>
                                <p:cTn id="730" presetID="10" presetClass="entr" presetSubtype="0" fill="hold" grpId="0" nodeType="withEffect">
                                  <p:stCondLst>
                                    <p:cond delay="0"/>
                                  </p:stCondLst>
                                  <p:childTnLst>
                                    <p:set>
                                      <p:cBhvr>
                                        <p:cTn id="731" dur="1" fill="hold">
                                          <p:stCondLst>
                                            <p:cond delay="0"/>
                                          </p:stCondLst>
                                        </p:cTn>
                                        <p:tgtEl>
                                          <p:spTgt spid="98565"/>
                                        </p:tgtEl>
                                        <p:attrNameLst>
                                          <p:attrName>style.visibility</p:attrName>
                                        </p:attrNameLst>
                                      </p:cBhvr>
                                      <p:to>
                                        <p:strVal val="visible"/>
                                      </p:to>
                                    </p:set>
                                    <p:animEffect transition="in" filter="fade">
                                      <p:cBhvr>
                                        <p:cTn id="732" dur="500"/>
                                        <p:tgtEl>
                                          <p:spTgt spid="98565"/>
                                        </p:tgtEl>
                                      </p:cBhvr>
                                    </p:animEffect>
                                  </p:childTnLst>
                                </p:cTn>
                              </p:par>
                              <p:par>
                                <p:cTn id="733" presetID="10" presetClass="entr" presetSubtype="0" fill="hold" grpId="0" nodeType="withEffect">
                                  <p:stCondLst>
                                    <p:cond delay="0"/>
                                  </p:stCondLst>
                                  <p:childTnLst>
                                    <p:set>
                                      <p:cBhvr>
                                        <p:cTn id="734" dur="1" fill="hold">
                                          <p:stCondLst>
                                            <p:cond delay="0"/>
                                          </p:stCondLst>
                                        </p:cTn>
                                        <p:tgtEl>
                                          <p:spTgt spid="98525"/>
                                        </p:tgtEl>
                                        <p:attrNameLst>
                                          <p:attrName>style.visibility</p:attrName>
                                        </p:attrNameLst>
                                      </p:cBhvr>
                                      <p:to>
                                        <p:strVal val="visible"/>
                                      </p:to>
                                    </p:set>
                                    <p:animEffect transition="in" filter="fade">
                                      <p:cBhvr>
                                        <p:cTn id="735" dur="500"/>
                                        <p:tgtEl>
                                          <p:spTgt spid="98525"/>
                                        </p:tgtEl>
                                      </p:cBhvr>
                                    </p:animEffect>
                                  </p:childTnLst>
                                </p:cTn>
                              </p:par>
                              <p:par>
                                <p:cTn id="736" presetID="10" presetClass="entr" presetSubtype="0" fill="hold" grpId="0" nodeType="withEffect">
                                  <p:stCondLst>
                                    <p:cond delay="0"/>
                                  </p:stCondLst>
                                  <p:childTnLst>
                                    <p:set>
                                      <p:cBhvr>
                                        <p:cTn id="737" dur="1" fill="hold">
                                          <p:stCondLst>
                                            <p:cond delay="0"/>
                                          </p:stCondLst>
                                        </p:cTn>
                                        <p:tgtEl>
                                          <p:spTgt spid="98569"/>
                                        </p:tgtEl>
                                        <p:attrNameLst>
                                          <p:attrName>style.visibility</p:attrName>
                                        </p:attrNameLst>
                                      </p:cBhvr>
                                      <p:to>
                                        <p:strVal val="visible"/>
                                      </p:to>
                                    </p:set>
                                    <p:animEffect transition="in" filter="fade">
                                      <p:cBhvr>
                                        <p:cTn id="738" dur="500"/>
                                        <p:tgtEl>
                                          <p:spTgt spid="98569"/>
                                        </p:tgtEl>
                                      </p:cBhvr>
                                    </p:animEffect>
                                  </p:childTnLst>
                                </p:cTn>
                              </p:par>
                              <p:par>
                                <p:cTn id="739" presetID="10" presetClass="entr" presetSubtype="0" fill="hold" grpId="0" nodeType="withEffect">
                                  <p:stCondLst>
                                    <p:cond delay="0"/>
                                  </p:stCondLst>
                                  <p:childTnLst>
                                    <p:set>
                                      <p:cBhvr>
                                        <p:cTn id="740" dur="1" fill="hold">
                                          <p:stCondLst>
                                            <p:cond delay="0"/>
                                          </p:stCondLst>
                                        </p:cTn>
                                        <p:tgtEl>
                                          <p:spTgt spid="98570"/>
                                        </p:tgtEl>
                                        <p:attrNameLst>
                                          <p:attrName>style.visibility</p:attrName>
                                        </p:attrNameLst>
                                      </p:cBhvr>
                                      <p:to>
                                        <p:strVal val="visible"/>
                                      </p:to>
                                    </p:set>
                                    <p:animEffect transition="in" filter="fade">
                                      <p:cBhvr>
                                        <p:cTn id="741" dur="500"/>
                                        <p:tgtEl>
                                          <p:spTgt spid="98570"/>
                                        </p:tgtEl>
                                      </p:cBhvr>
                                    </p:animEffect>
                                  </p:childTnLst>
                                </p:cTn>
                              </p:par>
                              <p:par>
                                <p:cTn id="742" presetID="10" presetClass="entr" presetSubtype="0" fill="hold" grpId="0" nodeType="withEffect">
                                  <p:stCondLst>
                                    <p:cond delay="0"/>
                                  </p:stCondLst>
                                  <p:childTnLst>
                                    <p:set>
                                      <p:cBhvr>
                                        <p:cTn id="743" dur="1" fill="hold">
                                          <p:stCondLst>
                                            <p:cond delay="0"/>
                                          </p:stCondLst>
                                        </p:cTn>
                                        <p:tgtEl>
                                          <p:spTgt spid="98571"/>
                                        </p:tgtEl>
                                        <p:attrNameLst>
                                          <p:attrName>style.visibility</p:attrName>
                                        </p:attrNameLst>
                                      </p:cBhvr>
                                      <p:to>
                                        <p:strVal val="visible"/>
                                      </p:to>
                                    </p:set>
                                    <p:animEffect transition="in" filter="fade">
                                      <p:cBhvr>
                                        <p:cTn id="744" dur="500"/>
                                        <p:tgtEl>
                                          <p:spTgt spid="98571"/>
                                        </p:tgtEl>
                                      </p:cBhvr>
                                    </p:animEffect>
                                  </p:childTnLst>
                                </p:cTn>
                              </p:par>
                              <p:par>
                                <p:cTn id="745" presetID="10" presetClass="entr" presetSubtype="0" fill="hold" grpId="0" nodeType="withEffect">
                                  <p:stCondLst>
                                    <p:cond delay="0"/>
                                  </p:stCondLst>
                                  <p:childTnLst>
                                    <p:set>
                                      <p:cBhvr>
                                        <p:cTn id="746" dur="1" fill="hold">
                                          <p:stCondLst>
                                            <p:cond delay="0"/>
                                          </p:stCondLst>
                                        </p:cTn>
                                        <p:tgtEl>
                                          <p:spTgt spid="98572"/>
                                        </p:tgtEl>
                                        <p:attrNameLst>
                                          <p:attrName>style.visibility</p:attrName>
                                        </p:attrNameLst>
                                      </p:cBhvr>
                                      <p:to>
                                        <p:strVal val="visible"/>
                                      </p:to>
                                    </p:set>
                                    <p:animEffect transition="in" filter="fade">
                                      <p:cBhvr>
                                        <p:cTn id="747" dur="500"/>
                                        <p:tgtEl>
                                          <p:spTgt spid="98572"/>
                                        </p:tgtEl>
                                      </p:cBhvr>
                                    </p:animEffect>
                                  </p:childTnLst>
                                </p:cTn>
                              </p:par>
                              <p:par>
                                <p:cTn id="748" presetID="10" presetClass="entr" presetSubtype="0" fill="hold" grpId="0" nodeType="withEffect">
                                  <p:stCondLst>
                                    <p:cond delay="0"/>
                                  </p:stCondLst>
                                  <p:childTnLst>
                                    <p:set>
                                      <p:cBhvr>
                                        <p:cTn id="749" dur="1" fill="hold">
                                          <p:stCondLst>
                                            <p:cond delay="0"/>
                                          </p:stCondLst>
                                        </p:cTn>
                                        <p:tgtEl>
                                          <p:spTgt spid="98568"/>
                                        </p:tgtEl>
                                        <p:attrNameLst>
                                          <p:attrName>style.visibility</p:attrName>
                                        </p:attrNameLst>
                                      </p:cBhvr>
                                      <p:to>
                                        <p:strVal val="visible"/>
                                      </p:to>
                                    </p:set>
                                    <p:animEffect transition="in" filter="fade">
                                      <p:cBhvr>
                                        <p:cTn id="750" dur="500"/>
                                        <p:tgtEl>
                                          <p:spTgt spid="98568"/>
                                        </p:tgtEl>
                                      </p:cBhvr>
                                    </p:animEffect>
                                  </p:childTnLst>
                                </p:cTn>
                              </p:par>
                              <p:par>
                                <p:cTn id="751" presetID="10" presetClass="entr" presetSubtype="0" fill="hold" grpId="0" nodeType="withEffect">
                                  <p:stCondLst>
                                    <p:cond delay="0"/>
                                  </p:stCondLst>
                                  <p:childTnLst>
                                    <p:set>
                                      <p:cBhvr>
                                        <p:cTn id="752" dur="1" fill="hold">
                                          <p:stCondLst>
                                            <p:cond delay="0"/>
                                          </p:stCondLst>
                                        </p:cTn>
                                        <p:tgtEl>
                                          <p:spTgt spid="98573"/>
                                        </p:tgtEl>
                                        <p:attrNameLst>
                                          <p:attrName>style.visibility</p:attrName>
                                        </p:attrNameLst>
                                      </p:cBhvr>
                                      <p:to>
                                        <p:strVal val="visible"/>
                                      </p:to>
                                    </p:set>
                                    <p:animEffect transition="in" filter="fade">
                                      <p:cBhvr>
                                        <p:cTn id="753" dur="500"/>
                                        <p:tgtEl>
                                          <p:spTgt spid="98573"/>
                                        </p:tgtEl>
                                      </p:cBhvr>
                                    </p:animEffect>
                                  </p:childTnLst>
                                </p:cTn>
                              </p:par>
                              <p:par>
                                <p:cTn id="754" presetID="10" presetClass="entr" presetSubtype="0" fill="hold" grpId="0" nodeType="withEffect">
                                  <p:stCondLst>
                                    <p:cond delay="0"/>
                                  </p:stCondLst>
                                  <p:childTnLst>
                                    <p:set>
                                      <p:cBhvr>
                                        <p:cTn id="755" dur="1" fill="hold">
                                          <p:stCondLst>
                                            <p:cond delay="0"/>
                                          </p:stCondLst>
                                        </p:cTn>
                                        <p:tgtEl>
                                          <p:spTgt spid="98574"/>
                                        </p:tgtEl>
                                        <p:attrNameLst>
                                          <p:attrName>style.visibility</p:attrName>
                                        </p:attrNameLst>
                                      </p:cBhvr>
                                      <p:to>
                                        <p:strVal val="visible"/>
                                      </p:to>
                                    </p:set>
                                    <p:animEffect transition="in" filter="fade">
                                      <p:cBhvr>
                                        <p:cTn id="756" dur="500"/>
                                        <p:tgtEl>
                                          <p:spTgt spid="98574"/>
                                        </p:tgtEl>
                                      </p:cBhvr>
                                    </p:animEffect>
                                  </p:childTnLst>
                                </p:cTn>
                              </p:par>
                              <p:par>
                                <p:cTn id="757" presetID="10" presetClass="entr" presetSubtype="0" fill="hold" grpId="0" nodeType="withEffect">
                                  <p:stCondLst>
                                    <p:cond delay="0"/>
                                  </p:stCondLst>
                                  <p:childTnLst>
                                    <p:set>
                                      <p:cBhvr>
                                        <p:cTn id="758" dur="1" fill="hold">
                                          <p:stCondLst>
                                            <p:cond delay="0"/>
                                          </p:stCondLst>
                                        </p:cTn>
                                        <p:tgtEl>
                                          <p:spTgt spid="98575"/>
                                        </p:tgtEl>
                                        <p:attrNameLst>
                                          <p:attrName>style.visibility</p:attrName>
                                        </p:attrNameLst>
                                      </p:cBhvr>
                                      <p:to>
                                        <p:strVal val="visible"/>
                                      </p:to>
                                    </p:set>
                                    <p:animEffect transition="in" filter="fade">
                                      <p:cBhvr>
                                        <p:cTn id="759" dur="500"/>
                                        <p:tgtEl>
                                          <p:spTgt spid="98575"/>
                                        </p:tgtEl>
                                      </p:cBhvr>
                                    </p:animEffect>
                                  </p:childTnLst>
                                </p:cTn>
                              </p:par>
                              <p:par>
                                <p:cTn id="760" presetID="10" presetClass="entr" presetSubtype="0" fill="hold" grpId="0" nodeType="withEffect">
                                  <p:stCondLst>
                                    <p:cond delay="0"/>
                                  </p:stCondLst>
                                  <p:childTnLst>
                                    <p:set>
                                      <p:cBhvr>
                                        <p:cTn id="761" dur="1" fill="hold">
                                          <p:stCondLst>
                                            <p:cond delay="0"/>
                                          </p:stCondLst>
                                        </p:cTn>
                                        <p:tgtEl>
                                          <p:spTgt spid="98576"/>
                                        </p:tgtEl>
                                        <p:attrNameLst>
                                          <p:attrName>style.visibility</p:attrName>
                                        </p:attrNameLst>
                                      </p:cBhvr>
                                      <p:to>
                                        <p:strVal val="visible"/>
                                      </p:to>
                                    </p:set>
                                    <p:animEffect transition="in" filter="fade">
                                      <p:cBhvr>
                                        <p:cTn id="762" dur="500"/>
                                        <p:tgtEl>
                                          <p:spTgt spid="98576"/>
                                        </p:tgtEl>
                                      </p:cBhvr>
                                    </p:animEffect>
                                  </p:childTnLst>
                                </p:cTn>
                              </p:par>
                              <p:par>
                                <p:cTn id="763" presetID="10" presetClass="entr" presetSubtype="0" fill="hold" grpId="0" nodeType="withEffect">
                                  <p:stCondLst>
                                    <p:cond delay="0"/>
                                  </p:stCondLst>
                                  <p:childTnLst>
                                    <p:set>
                                      <p:cBhvr>
                                        <p:cTn id="764" dur="1" fill="hold">
                                          <p:stCondLst>
                                            <p:cond delay="0"/>
                                          </p:stCondLst>
                                        </p:cTn>
                                        <p:tgtEl>
                                          <p:spTgt spid="98577"/>
                                        </p:tgtEl>
                                        <p:attrNameLst>
                                          <p:attrName>style.visibility</p:attrName>
                                        </p:attrNameLst>
                                      </p:cBhvr>
                                      <p:to>
                                        <p:strVal val="visible"/>
                                      </p:to>
                                    </p:set>
                                    <p:animEffect transition="in" filter="fade">
                                      <p:cBhvr>
                                        <p:cTn id="765" dur="500"/>
                                        <p:tgtEl>
                                          <p:spTgt spid="98577"/>
                                        </p:tgtEl>
                                      </p:cBhvr>
                                    </p:animEffect>
                                  </p:childTnLst>
                                </p:cTn>
                              </p:par>
                              <p:par>
                                <p:cTn id="766" presetID="10" presetClass="entr" presetSubtype="0" fill="hold" grpId="0" nodeType="withEffect">
                                  <p:stCondLst>
                                    <p:cond delay="0"/>
                                  </p:stCondLst>
                                  <p:childTnLst>
                                    <p:set>
                                      <p:cBhvr>
                                        <p:cTn id="767" dur="1" fill="hold">
                                          <p:stCondLst>
                                            <p:cond delay="0"/>
                                          </p:stCondLst>
                                        </p:cTn>
                                        <p:tgtEl>
                                          <p:spTgt spid="98527"/>
                                        </p:tgtEl>
                                        <p:attrNameLst>
                                          <p:attrName>style.visibility</p:attrName>
                                        </p:attrNameLst>
                                      </p:cBhvr>
                                      <p:to>
                                        <p:strVal val="visible"/>
                                      </p:to>
                                    </p:set>
                                    <p:animEffect transition="in" filter="fade">
                                      <p:cBhvr>
                                        <p:cTn id="768" dur="500"/>
                                        <p:tgtEl>
                                          <p:spTgt spid="98527"/>
                                        </p:tgtEl>
                                      </p:cBhvr>
                                    </p:animEffect>
                                  </p:childTnLst>
                                </p:cTn>
                              </p:par>
                            </p:childTnLst>
                          </p:cTn>
                        </p:par>
                      </p:childTnLst>
                    </p:cTn>
                  </p:par>
                  <p:par>
                    <p:cTn id="769" fill="hold" nodeType="clickPar">
                      <p:stCondLst>
                        <p:cond delay="indefinite"/>
                      </p:stCondLst>
                      <p:childTnLst>
                        <p:par>
                          <p:cTn id="770" fill="hold" nodeType="withGroup">
                            <p:stCondLst>
                              <p:cond delay="0"/>
                            </p:stCondLst>
                            <p:childTnLst>
                              <p:par>
                                <p:cTn id="771" presetID="10" presetClass="entr" presetSubtype="0" fill="hold" grpId="0" nodeType="clickEffect">
                                  <p:stCondLst>
                                    <p:cond delay="0"/>
                                  </p:stCondLst>
                                  <p:childTnLst>
                                    <p:set>
                                      <p:cBhvr>
                                        <p:cTn id="772" dur="1" fill="hold">
                                          <p:stCondLst>
                                            <p:cond delay="0"/>
                                          </p:stCondLst>
                                        </p:cTn>
                                        <p:tgtEl>
                                          <p:spTgt spid="98566">
                                            <p:txEl>
                                              <p:pRg st="0" end="0"/>
                                            </p:txEl>
                                          </p:spTgt>
                                        </p:tgtEl>
                                        <p:attrNameLst>
                                          <p:attrName>style.visibility</p:attrName>
                                        </p:attrNameLst>
                                      </p:cBhvr>
                                      <p:to>
                                        <p:strVal val="visible"/>
                                      </p:to>
                                    </p:set>
                                    <p:animEffect transition="in" filter="fade">
                                      <p:cBhvr>
                                        <p:cTn id="773" dur="500"/>
                                        <p:tgtEl>
                                          <p:spTgt spid="98566">
                                            <p:txEl>
                                              <p:pRg st="0" end="0"/>
                                            </p:txEl>
                                          </p:spTgt>
                                        </p:tgtEl>
                                      </p:cBhvr>
                                    </p:animEffect>
                                  </p:childTnLst>
                                </p:cTn>
                              </p:par>
                            </p:childTnLst>
                          </p:cTn>
                        </p:par>
                      </p:childTnLst>
                    </p:cTn>
                  </p:par>
                  <p:par>
                    <p:cTn id="774" fill="hold" nodeType="clickPar">
                      <p:stCondLst>
                        <p:cond delay="indefinite"/>
                      </p:stCondLst>
                      <p:childTnLst>
                        <p:par>
                          <p:cTn id="775" fill="hold" nodeType="withGroup">
                            <p:stCondLst>
                              <p:cond delay="0"/>
                            </p:stCondLst>
                            <p:childTnLst>
                              <p:par>
                                <p:cTn id="776" presetID="10" presetClass="entr" presetSubtype="0" fill="hold" grpId="0" nodeType="clickEffect">
                                  <p:stCondLst>
                                    <p:cond delay="0"/>
                                  </p:stCondLst>
                                  <p:childTnLst>
                                    <p:set>
                                      <p:cBhvr>
                                        <p:cTn id="777" dur="1" fill="hold">
                                          <p:stCondLst>
                                            <p:cond delay="0"/>
                                          </p:stCondLst>
                                        </p:cTn>
                                        <p:tgtEl>
                                          <p:spTgt spid="98566">
                                            <p:txEl>
                                              <p:pRg st="1" end="1"/>
                                            </p:txEl>
                                          </p:spTgt>
                                        </p:tgtEl>
                                        <p:attrNameLst>
                                          <p:attrName>style.visibility</p:attrName>
                                        </p:attrNameLst>
                                      </p:cBhvr>
                                      <p:to>
                                        <p:strVal val="visible"/>
                                      </p:to>
                                    </p:set>
                                    <p:animEffect transition="in" filter="fade">
                                      <p:cBhvr>
                                        <p:cTn id="778" dur="500"/>
                                        <p:tgtEl>
                                          <p:spTgt spid="98566">
                                            <p:txEl>
                                              <p:pRg st="1" end="1"/>
                                            </p:txEl>
                                          </p:spTgt>
                                        </p:tgtEl>
                                      </p:cBhvr>
                                    </p:animEffect>
                                  </p:childTnLst>
                                </p:cTn>
                              </p:par>
                            </p:childTnLst>
                          </p:cTn>
                        </p:par>
                      </p:childTnLst>
                    </p:cTn>
                  </p:par>
                  <p:par>
                    <p:cTn id="779" fill="hold" nodeType="clickPar">
                      <p:stCondLst>
                        <p:cond delay="indefinite"/>
                      </p:stCondLst>
                      <p:childTnLst>
                        <p:par>
                          <p:cTn id="780" fill="hold" nodeType="withGroup">
                            <p:stCondLst>
                              <p:cond delay="0"/>
                            </p:stCondLst>
                            <p:childTnLst>
                              <p:par>
                                <p:cTn id="781" presetID="22" presetClass="entr" presetSubtype="8" fill="hold" grpId="0" nodeType="clickEffect">
                                  <p:stCondLst>
                                    <p:cond delay="0"/>
                                  </p:stCondLst>
                                  <p:childTnLst>
                                    <p:set>
                                      <p:cBhvr>
                                        <p:cTn id="782" dur="1" fill="hold">
                                          <p:stCondLst>
                                            <p:cond delay="0"/>
                                          </p:stCondLst>
                                        </p:cTn>
                                        <p:tgtEl>
                                          <p:spTgt spid="98578"/>
                                        </p:tgtEl>
                                        <p:attrNameLst>
                                          <p:attrName>style.visibility</p:attrName>
                                        </p:attrNameLst>
                                      </p:cBhvr>
                                      <p:to>
                                        <p:strVal val="visible"/>
                                      </p:to>
                                    </p:set>
                                    <p:animEffect transition="in" filter="wipe(left)">
                                      <p:cBhvr>
                                        <p:cTn id="783" dur="500"/>
                                        <p:tgtEl>
                                          <p:spTgt spid="98578"/>
                                        </p:tgtEl>
                                      </p:cBhvr>
                                    </p:animEffect>
                                  </p:childTnLst>
                                </p:cTn>
                              </p:par>
                            </p:childTnLst>
                          </p:cTn>
                        </p:par>
                      </p:childTnLst>
                    </p:cTn>
                  </p:par>
                  <p:par>
                    <p:cTn id="784" fill="hold" nodeType="clickPar">
                      <p:stCondLst>
                        <p:cond delay="indefinite"/>
                      </p:stCondLst>
                      <p:childTnLst>
                        <p:par>
                          <p:cTn id="785" fill="hold" nodeType="withGroup">
                            <p:stCondLst>
                              <p:cond delay="0"/>
                            </p:stCondLst>
                            <p:childTnLst>
                              <p:par>
                                <p:cTn id="786" presetID="10" presetClass="entr" presetSubtype="0" fill="hold" grpId="0" nodeType="clickEffect">
                                  <p:stCondLst>
                                    <p:cond delay="0"/>
                                  </p:stCondLst>
                                  <p:childTnLst>
                                    <p:set>
                                      <p:cBhvr>
                                        <p:cTn id="787" dur="1" fill="hold">
                                          <p:stCondLst>
                                            <p:cond delay="0"/>
                                          </p:stCondLst>
                                        </p:cTn>
                                        <p:tgtEl>
                                          <p:spTgt spid="98678"/>
                                        </p:tgtEl>
                                        <p:attrNameLst>
                                          <p:attrName>style.visibility</p:attrName>
                                        </p:attrNameLst>
                                      </p:cBhvr>
                                      <p:to>
                                        <p:strVal val="visible"/>
                                      </p:to>
                                    </p:set>
                                    <p:animEffect transition="in" filter="fade">
                                      <p:cBhvr>
                                        <p:cTn id="788" dur="500"/>
                                        <p:tgtEl>
                                          <p:spTgt spid="98678"/>
                                        </p:tgtEl>
                                      </p:cBhvr>
                                    </p:animEffect>
                                  </p:childTnLst>
                                </p:cTn>
                              </p:par>
                              <p:par>
                                <p:cTn id="789" presetID="10" presetClass="entr" presetSubtype="0" fill="hold" grpId="0" nodeType="withEffect">
                                  <p:stCondLst>
                                    <p:cond delay="0"/>
                                  </p:stCondLst>
                                  <p:childTnLst>
                                    <p:set>
                                      <p:cBhvr>
                                        <p:cTn id="790" dur="1" fill="hold">
                                          <p:stCondLst>
                                            <p:cond delay="0"/>
                                          </p:stCondLst>
                                        </p:cTn>
                                        <p:tgtEl>
                                          <p:spTgt spid="98679"/>
                                        </p:tgtEl>
                                        <p:attrNameLst>
                                          <p:attrName>style.visibility</p:attrName>
                                        </p:attrNameLst>
                                      </p:cBhvr>
                                      <p:to>
                                        <p:strVal val="visible"/>
                                      </p:to>
                                    </p:set>
                                    <p:animEffect transition="in" filter="fade">
                                      <p:cBhvr>
                                        <p:cTn id="791" dur="500"/>
                                        <p:tgtEl>
                                          <p:spTgt spid="98679"/>
                                        </p:tgtEl>
                                      </p:cBhvr>
                                    </p:animEffect>
                                  </p:childTnLst>
                                </p:cTn>
                              </p:par>
                              <p:par>
                                <p:cTn id="792" presetID="10" presetClass="entr" presetSubtype="0" fill="hold" grpId="0" nodeType="withEffect">
                                  <p:stCondLst>
                                    <p:cond delay="0"/>
                                  </p:stCondLst>
                                  <p:childTnLst>
                                    <p:set>
                                      <p:cBhvr>
                                        <p:cTn id="793" dur="1" fill="hold">
                                          <p:stCondLst>
                                            <p:cond delay="0"/>
                                          </p:stCondLst>
                                        </p:cTn>
                                        <p:tgtEl>
                                          <p:spTgt spid="98682"/>
                                        </p:tgtEl>
                                        <p:attrNameLst>
                                          <p:attrName>style.visibility</p:attrName>
                                        </p:attrNameLst>
                                      </p:cBhvr>
                                      <p:to>
                                        <p:strVal val="visible"/>
                                      </p:to>
                                    </p:set>
                                    <p:animEffect transition="in" filter="fade">
                                      <p:cBhvr>
                                        <p:cTn id="794" dur="500"/>
                                        <p:tgtEl>
                                          <p:spTgt spid="98682"/>
                                        </p:tgtEl>
                                      </p:cBhvr>
                                    </p:animEffect>
                                  </p:childTnLst>
                                </p:cTn>
                              </p:par>
                              <p:par>
                                <p:cTn id="795" presetID="10" presetClass="entr" presetSubtype="0" fill="hold" grpId="0" nodeType="withEffect">
                                  <p:stCondLst>
                                    <p:cond delay="0"/>
                                  </p:stCondLst>
                                  <p:childTnLst>
                                    <p:set>
                                      <p:cBhvr>
                                        <p:cTn id="796" dur="1" fill="hold">
                                          <p:stCondLst>
                                            <p:cond delay="0"/>
                                          </p:stCondLst>
                                        </p:cTn>
                                        <p:tgtEl>
                                          <p:spTgt spid="98675"/>
                                        </p:tgtEl>
                                        <p:attrNameLst>
                                          <p:attrName>style.visibility</p:attrName>
                                        </p:attrNameLst>
                                      </p:cBhvr>
                                      <p:to>
                                        <p:strVal val="visible"/>
                                      </p:to>
                                    </p:set>
                                    <p:animEffect transition="in" filter="fade">
                                      <p:cBhvr>
                                        <p:cTn id="797" dur="500"/>
                                        <p:tgtEl>
                                          <p:spTgt spid="98675"/>
                                        </p:tgtEl>
                                      </p:cBhvr>
                                    </p:animEffect>
                                  </p:childTnLst>
                                </p:cTn>
                              </p:par>
                              <p:par>
                                <p:cTn id="798" presetID="10" presetClass="entr" presetSubtype="0" fill="hold" grpId="0" nodeType="withEffect">
                                  <p:stCondLst>
                                    <p:cond delay="0"/>
                                  </p:stCondLst>
                                  <p:childTnLst>
                                    <p:set>
                                      <p:cBhvr>
                                        <p:cTn id="799" dur="1" fill="hold">
                                          <p:stCondLst>
                                            <p:cond delay="0"/>
                                          </p:stCondLst>
                                        </p:cTn>
                                        <p:tgtEl>
                                          <p:spTgt spid="98677"/>
                                        </p:tgtEl>
                                        <p:attrNameLst>
                                          <p:attrName>style.visibility</p:attrName>
                                        </p:attrNameLst>
                                      </p:cBhvr>
                                      <p:to>
                                        <p:strVal val="visible"/>
                                      </p:to>
                                    </p:set>
                                    <p:animEffect transition="in" filter="fade">
                                      <p:cBhvr>
                                        <p:cTn id="800" dur="500"/>
                                        <p:tgtEl>
                                          <p:spTgt spid="98677"/>
                                        </p:tgtEl>
                                      </p:cBhvr>
                                    </p:animEffect>
                                  </p:childTnLst>
                                </p:cTn>
                              </p:par>
                              <p:par>
                                <p:cTn id="801" presetID="10" presetClass="entr" presetSubtype="0" fill="hold" grpId="0" nodeType="withEffect">
                                  <p:stCondLst>
                                    <p:cond delay="0"/>
                                  </p:stCondLst>
                                  <p:childTnLst>
                                    <p:set>
                                      <p:cBhvr>
                                        <p:cTn id="802" dur="1" fill="hold">
                                          <p:stCondLst>
                                            <p:cond delay="0"/>
                                          </p:stCondLst>
                                        </p:cTn>
                                        <p:tgtEl>
                                          <p:spTgt spid="98680"/>
                                        </p:tgtEl>
                                        <p:attrNameLst>
                                          <p:attrName>style.visibility</p:attrName>
                                        </p:attrNameLst>
                                      </p:cBhvr>
                                      <p:to>
                                        <p:strVal val="visible"/>
                                      </p:to>
                                    </p:set>
                                    <p:animEffect transition="in" filter="fade">
                                      <p:cBhvr>
                                        <p:cTn id="803" dur="500"/>
                                        <p:tgtEl>
                                          <p:spTgt spid="98680"/>
                                        </p:tgtEl>
                                      </p:cBhvr>
                                    </p:animEffect>
                                  </p:childTnLst>
                                </p:cTn>
                              </p:par>
                              <p:par>
                                <p:cTn id="804" presetID="10" presetClass="entr" presetSubtype="0" fill="hold" grpId="0" nodeType="withEffect">
                                  <p:stCondLst>
                                    <p:cond delay="0"/>
                                  </p:stCondLst>
                                  <p:childTnLst>
                                    <p:set>
                                      <p:cBhvr>
                                        <p:cTn id="805" dur="1" fill="hold">
                                          <p:stCondLst>
                                            <p:cond delay="0"/>
                                          </p:stCondLst>
                                        </p:cTn>
                                        <p:tgtEl>
                                          <p:spTgt spid="98674"/>
                                        </p:tgtEl>
                                        <p:attrNameLst>
                                          <p:attrName>style.visibility</p:attrName>
                                        </p:attrNameLst>
                                      </p:cBhvr>
                                      <p:to>
                                        <p:strVal val="visible"/>
                                      </p:to>
                                    </p:set>
                                    <p:animEffect transition="in" filter="fade">
                                      <p:cBhvr>
                                        <p:cTn id="806" dur="500"/>
                                        <p:tgtEl>
                                          <p:spTgt spid="98674"/>
                                        </p:tgtEl>
                                      </p:cBhvr>
                                    </p:animEffect>
                                  </p:childTnLst>
                                </p:cTn>
                              </p:par>
                              <p:par>
                                <p:cTn id="807" presetID="10" presetClass="entr" presetSubtype="0" fill="hold" grpId="0" nodeType="withEffect">
                                  <p:stCondLst>
                                    <p:cond delay="0"/>
                                  </p:stCondLst>
                                  <p:childTnLst>
                                    <p:set>
                                      <p:cBhvr>
                                        <p:cTn id="808" dur="1" fill="hold">
                                          <p:stCondLst>
                                            <p:cond delay="0"/>
                                          </p:stCondLst>
                                        </p:cTn>
                                        <p:tgtEl>
                                          <p:spTgt spid="98684"/>
                                        </p:tgtEl>
                                        <p:attrNameLst>
                                          <p:attrName>style.visibility</p:attrName>
                                        </p:attrNameLst>
                                      </p:cBhvr>
                                      <p:to>
                                        <p:strVal val="visible"/>
                                      </p:to>
                                    </p:set>
                                    <p:animEffect transition="in" filter="fade">
                                      <p:cBhvr>
                                        <p:cTn id="809" dur="500"/>
                                        <p:tgtEl>
                                          <p:spTgt spid="98684"/>
                                        </p:tgtEl>
                                      </p:cBhvr>
                                    </p:animEffect>
                                  </p:childTnLst>
                                </p:cTn>
                              </p:par>
                              <p:par>
                                <p:cTn id="810" presetID="10" presetClass="entr" presetSubtype="0" fill="hold" grpId="0" nodeType="withEffect">
                                  <p:stCondLst>
                                    <p:cond delay="0"/>
                                  </p:stCondLst>
                                  <p:childTnLst>
                                    <p:set>
                                      <p:cBhvr>
                                        <p:cTn id="811" dur="1" fill="hold">
                                          <p:stCondLst>
                                            <p:cond delay="0"/>
                                          </p:stCondLst>
                                        </p:cTn>
                                        <p:tgtEl>
                                          <p:spTgt spid="98685"/>
                                        </p:tgtEl>
                                        <p:attrNameLst>
                                          <p:attrName>style.visibility</p:attrName>
                                        </p:attrNameLst>
                                      </p:cBhvr>
                                      <p:to>
                                        <p:strVal val="visible"/>
                                      </p:to>
                                    </p:set>
                                    <p:animEffect transition="in" filter="fade">
                                      <p:cBhvr>
                                        <p:cTn id="812" dur="500"/>
                                        <p:tgtEl>
                                          <p:spTgt spid="98685"/>
                                        </p:tgtEl>
                                      </p:cBhvr>
                                    </p:animEffect>
                                  </p:childTnLst>
                                </p:cTn>
                              </p:par>
                              <p:par>
                                <p:cTn id="813" presetID="10" presetClass="entr" presetSubtype="0" fill="hold" grpId="0" nodeType="withEffect">
                                  <p:stCondLst>
                                    <p:cond delay="0"/>
                                  </p:stCondLst>
                                  <p:childTnLst>
                                    <p:set>
                                      <p:cBhvr>
                                        <p:cTn id="814" dur="1" fill="hold">
                                          <p:stCondLst>
                                            <p:cond delay="0"/>
                                          </p:stCondLst>
                                        </p:cTn>
                                        <p:tgtEl>
                                          <p:spTgt spid="98686"/>
                                        </p:tgtEl>
                                        <p:attrNameLst>
                                          <p:attrName>style.visibility</p:attrName>
                                        </p:attrNameLst>
                                      </p:cBhvr>
                                      <p:to>
                                        <p:strVal val="visible"/>
                                      </p:to>
                                    </p:set>
                                    <p:animEffect transition="in" filter="fade">
                                      <p:cBhvr>
                                        <p:cTn id="815" dur="500"/>
                                        <p:tgtEl>
                                          <p:spTgt spid="98686"/>
                                        </p:tgtEl>
                                      </p:cBhvr>
                                    </p:animEffect>
                                  </p:childTnLst>
                                </p:cTn>
                              </p:par>
                              <p:par>
                                <p:cTn id="816" presetID="10" presetClass="entr" presetSubtype="0" fill="hold" grpId="0" nodeType="withEffect">
                                  <p:stCondLst>
                                    <p:cond delay="0"/>
                                  </p:stCondLst>
                                  <p:childTnLst>
                                    <p:set>
                                      <p:cBhvr>
                                        <p:cTn id="817" dur="1" fill="hold">
                                          <p:stCondLst>
                                            <p:cond delay="0"/>
                                          </p:stCondLst>
                                        </p:cTn>
                                        <p:tgtEl>
                                          <p:spTgt spid="98687"/>
                                        </p:tgtEl>
                                        <p:attrNameLst>
                                          <p:attrName>style.visibility</p:attrName>
                                        </p:attrNameLst>
                                      </p:cBhvr>
                                      <p:to>
                                        <p:strVal val="visible"/>
                                      </p:to>
                                    </p:set>
                                    <p:animEffect transition="in" filter="fade">
                                      <p:cBhvr>
                                        <p:cTn id="818" dur="500"/>
                                        <p:tgtEl>
                                          <p:spTgt spid="98687"/>
                                        </p:tgtEl>
                                      </p:cBhvr>
                                    </p:animEffect>
                                  </p:childTnLst>
                                </p:cTn>
                              </p:par>
                              <p:par>
                                <p:cTn id="819" presetID="10" presetClass="entr" presetSubtype="0" fill="hold" grpId="0" nodeType="withEffect">
                                  <p:stCondLst>
                                    <p:cond delay="0"/>
                                  </p:stCondLst>
                                  <p:childTnLst>
                                    <p:set>
                                      <p:cBhvr>
                                        <p:cTn id="820" dur="1" fill="hold">
                                          <p:stCondLst>
                                            <p:cond delay="0"/>
                                          </p:stCondLst>
                                        </p:cTn>
                                        <p:tgtEl>
                                          <p:spTgt spid="98683"/>
                                        </p:tgtEl>
                                        <p:attrNameLst>
                                          <p:attrName>style.visibility</p:attrName>
                                        </p:attrNameLst>
                                      </p:cBhvr>
                                      <p:to>
                                        <p:strVal val="visible"/>
                                      </p:to>
                                    </p:set>
                                    <p:animEffect transition="in" filter="fade">
                                      <p:cBhvr>
                                        <p:cTn id="821" dur="500"/>
                                        <p:tgtEl>
                                          <p:spTgt spid="98683"/>
                                        </p:tgtEl>
                                      </p:cBhvr>
                                    </p:animEffect>
                                  </p:childTnLst>
                                </p:cTn>
                              </p:par>
                              <p:par>
                                <p:cTn id="822" presetID="10" presetClass="entr" presetSubtype="0" fill="hold" grpId="0" nodeType="withEffect">
                                  <p:stCondLst>
                                    <p:cond delay="0"/>
                                  </p:stCondLst>
                                  <p:childTnLst>
                                    <p:set>
                                      <p:cBhvr>
                                        <p:cTn id="823" dur="1" fill="hold">
                                          <p:stCondLst>
                                            <p:cond delay="0"/>
                                          </p:stCondLst>
                                        </p:cTn>
                                        <p:tgtEl>
                                          <p:spTgt spid="98688"/>
                                        </p:tgtEl>
                                        <p:attrNameLst>
                                          <p:attrName>style.visibility</p:attrName>
                                        </p:attrNameLst>
                                      </p:cBhvr>
                                      <p:to>
                                        <p:strVal val="visible"/>
                                      </p:to>
                                    </p:set>
                                    <p:animEffect transition="in" filter="fade">
                                      <p:cBhvr>
                                        <p:cTn id="824" dur="500"/>
                                        <p:tgtEl>
                                          <p:spTgt spid="98688"/>
                                        </p:tgtEl>
                                      </p:cBhvr>
                                    </p:animEffect>
                                  </p:childTnLst>
                                </p:cTn>
                              </p:par>
                              <p:par>
                                <p:cTn id="825" presetID="10" presetClass="entr" presetSubtype="0" fill="hold" grpId="0" nodeType="withEffect">
                                  <p:stCondLst>
                                    <p:cond delay="0"/>
                                  </p:stCondLst>
                                  <p:childTnLst>
                                    <p:set>
                                      <p:cBhvr>
                                        <p:cTn id="826" dur="1" fill="hold">
                                          <p:stCondLst>
                                            <p:cond delay="0"/>
                                          </p:stCondLst>
                                        </p:cTn>
                                        <p:tgtEl>
                                          <p:spTgt spid="98689"/>
                                        </p:tgtEl>
                                        <p:attrNameLst>
                                          <p:attrName>style.visibility</p:attrName>
                                        </p:attrNameLst>
                                      </p:cBhvr>
                                      <p:to>
                                        <p:strVal val="visible"/>
                                      </p:to>
                                    </p:set>
                                    <p:animEffect transition="in" filter="fade">
                                      <p:cBhvr>
                                        <p:cTn id="827" dur="500"/>
                                        <p:tgtEl>
                                          <p:spTgt spid="98689"/>
                                        </p:tgtEl>
                                      </p:cBhvr>
                                    </p:animEffect>
                                  </p:childTnLst>
                                </p:cTn>
                              </p:par>
                              <p:par>
                                <p:cTn id="828" presetID="10" presetClass="entr" presetSubtype="0" fill="hold" grpId="0" nodeType="withEffect">
                                  <p:stCondLst>
                                    <p:cond delay="0"/>
                                  </p:stCondLst>
                                  <p:childTnLst>
                                    <p:set>
                                      <p:cBhvr>
                                        <p:cTn id="829" dur="1" fill="hold">
                                          <p:stCondLst>
                                            <p:cond delay="0"/>
                                          </p:stCondLst>
                                        </p:cTn>
                                        <p:tgtEl>
                                          <p:spTgt spid="98690"/>
                                        </p:tgtEl>
                                        <p:attrNameLst>
                                          <p:attrName>style.visibility</p:attrName>
                                        </p:attrNameLst>
                                      </p:cBhvr>
                                      <p:to>
                                        <p:strVal val="visible"/>
                                      </p:to>
                                    </p:set>
                                    <p:animEffect transition="in" filter="fade">
                                      <p:cBhvr>
                                        <p:cTn id="830" dur="500"/>
                                        <p:tgtEl>
                                          <p:spTgt spid="98690"/>
                                        </p:tgtEl>
                                      </p:cBhvr>
                                    </p:animEffect>
                                  </p:childTnLst>
                                </p:cTn>
                              </p:par>
                              <p:par>
                                <p:cTn id="831" presetID="10" presetClass="entr" presetSubtype="0" fill="hold" grpId="0" nodeType="withEffect">
                                  <p:stCondLst>
                                    <p:cond delay="0"/>
                                  </p:stCondLst>
                                  <p:childTnLst>
                                    <p:set>
                                      <p:cBhvr>
                                        <p:cTn id="832" dur="1" fill="hold">
                                          <p:stCondLst>
                                            <p:cond delay="0"/>
                                          </p:stCondLst>
                                        </p:cTn>
                                        <p:tgtEl>
                                          <p:spTgt spid="98691"/>
                                        </p:tgtEl>
                                        <p:attrNameLst>
                                          <p:attrName>style.visibility</p:attrName>
                                        </p:attrNameLst>
                                      </p:cBhvr>
                                      <p:to>
                                        <p:strVal val="visible"/>
                                      </p:to>
                                    </p:set>
                                    <p:animEffect transition="in" filter="fade">
                                      <p:cBhvr>
                                        <p:cTn id="833" dur="500"/>
                                        <p:tgtEl>
                                          <p:spTgt spid="98691"/>
                                        </p:tgtEl>
                                      </p:cBhvr>
                                    </p:animEffect>
                                  </p:childTnLst>
                                </p:cTn>
                              </p:par>
                              <p:par>
                                <p:cTn id="834" presetID="10" presetClass="entr" presetSubtype="0" fill="hold" grpId="0" nodeType="withEffect">
                                  <p:stCondLst>
                                    <p:cond delay="0"/>
                                  </p:stCondLst>
                                  <p:childTnLst>
                                    <p:set>
                                      <p:cBhvr>
                                        <p:cTn id="835" dur="1" fill="hold">
                                          <p:stCondLst>
                                            <p:cond delay="0"/>
                                          </p:stCondLst>
                                        </p:cTn>
                                        <p:tgtEl>
                                          <p:spTgt spid="98692"/>
                                        </p:tgtEl>
                                        <p:attrNameLst>
                                          <p:attrName>style.visibility</p:attrName>
                                        </p:attrNameLst>
                                      </p:cBhvr>
                                      <p:to>
                                        <p:strVal val="visible"/>
                                      </p:to>
                                    </p:set>
                                    <p:animEffect transition="in" filter="fade">
                                      <p:cBhvr>
                                        <p:cTn id="836" dur="500"/>
                                        <p:tgtEl>
                                          <p:spTgt spid="98692"/>
                                        </p:tgtEl>
                                      </p:cBhvr>
                                    </p:animEffect>
                                  </p:childTnLst>
                                </p:cTn>
                              </p:par>
                              <p:par>
                                <p:cTn id="837" presetID="10" presetClass="entr" presetSubtype="0" fill="hold" grpId="0" nodeType="withEffect">
                                  <p:stCondLst>
                                    <p:cond delay="0"/>
                                  </p:stCondLst>
                                  <p:childTnLst>
                                    <p:set>
                                      <p:cBhvr>
                                        <p:cTn id="838" dur="1" fill="hold">
                                          <p:stCondLst>
                                            <p:cond delay="0"/>
                                          </p:stCondLst>
                                        </p:cTn>
                                        <p:tgtEl>
                                          <p:spTgt spid="98676"/>
                                        </p:tgtEl>
                                        <p:attrNameLst>
                                          <p:attrName>style.visibility</p:attrName>
                                        </p:attrNameLst>
                                      </p:cBhvr>
                                      <p:to>
                                        <p:strVal val="visible"/>
                                      </p:to>
                                    </p:set>
                                    <p:animEffect transition="in" filter="fade">
                                      <p:cBhvr>
                                        <p:cTn id="839" dur="500"/>
                                        <p:tgtEl>
                                          <p:spTgt spid="98676"/>
                                        </p:tgtEl>
                                      </p:cBhvr>
                                    </p:animEffect>
                                  </p:childTnLst>
                                </p:cTn>
                              </p:par>
                            </p:childTnLst>
                          </p:cTn>
                        </p:par>
                      </p:childTnLst>
                    </p:cTn>
                  </p:par>
                  <p:par>
                    <p:cTn id="840" fill="hold" nodeType="clickPar">
                      <p:stCondLst>
                        <p:cond delay="indefinite"/>
                      </p:stCondLst>
                      <p:childTnLst>
                        <p:par>
                          <p:cTn id="841" fill="hold" nodeType="withGroup">
                            <p:stCondLst>
                              <p:cond delay="0"/>
                            </p:stCondLst>
                            <p:childTnLst>
                              <p:par>
                                <p:cTn id="842" presetID="10" presetClass="entr" presetSubtype="0" fill="hold" grpId="0" nodeType="clickEffect">
                                  <p:stCondLst>
                                    <p:cond delay="0"/>
                                  </p:stCondLst>
                                  <p:childTnLst>
                                    <p:set>
                                      <p:cBhvr>
                                        <p:cTn id="843" dur="1" fill="hold">
                                          <p:stCondLst>
                                            <p:cond delay="0"/>
                                          </p:stCondLst>
                                        </p:cTn>
                                        <p:tgtEl>
                                          <p:spTgt spid="98681">
                                            <p:txEl>
                                              <p:pRg st="0" end="0"/>
                                            </p:txEl>
                                          </p:spTgt>
                                        </p:tgtEl>
                                        <p:attrNameLst>
                                          <p:attrName>style.visibility</p:attrName>
                                        </p:attrNameLst>
                                      </p:cBhvr>
                                      <p:to>
                                        <p:strVal val="visible"/>
                                      </p:to>
                                    </p:set>
                                    <p:animEffect transition="in" filter="fade">
                                      <p:cBhvr>
                                        <p:cTn id="844" dur="500"/>
                                        <p:tgtEl>
                                          <p:spTgt spid="98681">
                                            <p:txEl>
                                              <p:pRg st="0" end="0"/>
                                            </p:txEl>
                                          </p:spTgt>
                                        </p:tgtEl>
                                      </p:cBhvr>
                                    </p:animEffect>
                                  </p:childTnLst>
                                </p:cTn>
                              </p:par>
                            </p:childTnLst>
                          </p:cTn>
                        </p:par>
                      </p:childTnLst>
                    </p:cTn>
                  </p:par>
                  <p:par>
                    <p:cTn id="845" fill="hold" nodeType="clickPar">
                      <p:stCondLst>
                        <p:cond delay="indefinite"/>
                      </p:stCondLst>
                      <p:childTnLst>
                        <p:par>
                          <p:cTn id="846" fill="hold" nodeType="withGroup">
                            <p:stCondLst>
                              <p:cond delay="0"/>
                            </p:stCondLst>
                            <p:childTnLst>
                              <p:par>
                                <p:cTn id="847" presetID="10" presetClass="entr" presetSubtype="0" fill="hold" grpId="0" nodeType="clickEffect">
                                  <p:stCondLst>
                                    <p:cond delay="0"/>
                                  </p:stCondLst>
                                  <p:childTnLst>
                                    <p:set>
                                      <p:cBhvr>
                                        <p:cTn id="848" dur="1" fill="hold">
                                          <p:stCondLst>
                                            <p:cond delay="0"/>
                                          </p:stCondLst>
                                        </p:cTn>
                                        <p:tgtEl>
                                          <p:spTgt spid="98681">
                                            <p:txEl>
                                              <p:pRg st="1" end="1"/>
                                            </p:txEl>
                                          </p:spTgt>
                                        </p:tgtEl>
                                        <p:attrNameLst>
                                          <p:attrName>style.visibility</p:attrName>
                                        </p:attrNameLst>
                                      </p:cBhvr>
                                      <p:to>
                                        <p:strVal val="visible"/>
                                      </p:to>
                                    </p:set>
                                    <p:animEffect transition="in" filter="fade">
                                      <p:cBhvr>
                                        <p:cTn id="849" dur="500"/>
                                        <p:tgtEl>
                                          <p:spTgt spid="98681">
                                            <p:txEl>
                                              <p:pRg st="1" end="1"/>
                                            </p:txEl>
                                          </p:spTgt>
                                        </p:tgtEl>
                                      </p:cBhvr>
                                    </p:animEffect>
                                  </p:childTnLst>
                                </p:cTn>
                              </p:par>
                            </p:childTnLst>
                          </p:cTn>
                        </p:par>
                      </p:childTnLst>
                    </p:cTn>
                  </p:par>
                  <p:par>
                    <p:cTn id="850" fill="hold" nodeType="clickPar">
                      <p:stCondLst>
                        <p:cond delay="indefinite"/>
                      </p:stCondLst>
                      <p:childTnLst>
                        <p:par>
                          <p:cTn id="851" fill="hold" nodeType="withGroup">
                            <p:stCondLst>
                              <p:cond delay="0"/>
                            </p:stCondLst>
                            <p:childTnLst>
                              <p:par>
                                <p:cTn id="852" presetID="22" presetClass="entr" presetSubtype="8" fill="hold" grpId="0" nodeType="clickEffect">
                                  <p:stCondLst>
                                    <p:cond delay="0"/>
                                  </p:stCondLst>
                                  <p:childTnLst>
                                    <p:set>
                                      <p:cBhvr>
                                        <p:cTn id="853" dur="1" fill="hold">
                                          <p:stCondLst>
                                            <p:cond delay="0"/>
                                          </p:stCondLst>
                                        </p:cTn>
                                        <p:tgtEl>
                                          <p:spTgt spid="98693"/>
                                        </p:tgtEl>
                                        <p:attrNameLst>
                                          <p:attrName>style.visibility</p:attrName>
                                        </p:attrNameLst>
                                      </p:cBhvr>
                                      <p:to>
                                        <p:strVal val="visible"/>
                                      </p:to>
                                    </p:set>
                                    <p:animEffect transition="in" filter="wipe(left)">
                                      <p:cBhvr>
                                        <p:cTn id="854" dur="500"/>
                                        <p:tgtEl>
                                          <p:spTgt spid="98693"/>
                                        </p:tgtEl>
                                      </p:cBhvr>
                                    </p:animEffect>
                                  </p:childTnLst>
                                </p:cTn>
                              </p:par>
                            </p:childTnLst>
                          </p:cTn>
                        </p:par>
                      </p:childTnLst>
                    </p:cTn>
                  </p:par>
                  <p:par>
                    <p:cTn id="855" fill="hold" nodeType="clickPar">
                      <p:stCondLst>
                        <p:cond delay="indefinite"/>
                      </p:stCondLst>
                      <p:childTnLst>
                        <p:par>
                          <p:cTn id="856" fill="hold" nodeType="withGroup">
                            <p:stCondLst>
                              <p:cond delay="0"/>
                            </p:stCondLst>
                            <p:childTnLst>
                              <p:par>
                                <p:cTn id="857" presetID="10" presetClass="entr" presetSubtype="0" fill="hold" grpId="0" nodeType="clickEffect">
                                  <p:stCondLst>
                                    <p:cond delay="0"/>
                                  </p:stCondLst>
                                  <p:childTnLst>
                                    <p:set>
                                      <p:cBhvr>
                                        <p:cTn id="858" dur="1" fill="hold">
                                          <p:stCondLst>
                                            <p:cond delay="0"/>
                                          </p:stCondLst>
                                        </p:cTn>
                                        <p:tgtEl>
                                          <p:spTgt spid="98587"/>
                                        </p:tgtEl>
                                        <p:attrNameLst>
                                          <p:attrName>style.visibility</p:attrName>
                                        </p:attrNameLst>
                                      </p:cBhvr>
                                      <p:to>
                                        <p:strVal val="visible"/>
                                      </p:to>
                                    </p:set>
                                    <p:animEffect transition="in" filter="fade">
                                      <p:cBhvr>
                                        <p:cTn id="859" dur="500"/>
                                        <p:tgtEl>
                                          <p:spTgt spid="98587"/>
                                        </p:tgtEl>
                                      </p:cBhvr>
                                    </p:animEffect>
                                  </p:childTnLst>
                                </p:cTn>
                              </p:par>
                              <p:par>
                                <p:cTn id="860" presetID="10" presetClass="entr" presetSubtype="0" fill="hold" grpId="0" nodeType="withEffect">
                                  <p:stCondLst>
                                    <p:cond delay="0"/>
                                  </p:stCondLst>
                                  <p:childTnLst>
                                    <p:set>
                                      <p:cBhvr>
                                        <p:cTn id="861" dur="1" fill="hold">
                                          <p:stCondLst>
                                            <p:cond delay="0"/>
                                          </p:stCondLst>
                                        </p:cTn>
                                        <p:tgtEl>
                                          <p:spTgt spid="98588"/>
                                        </p:tgtEl>
                                        <p:attrNameLst>
                                          <p:attrName>style.visibility</p:attrName>
                                        </p:attrNameLst>
                                      </p:cBhvr>
                                      <p:to>
                                        <p:strVal val="visible"/>
                                      </p:to>
                                    </p:set>
                                    <p:animEffect transition="in" filter="fade">
                                      <p:cBhvr>
                                        <p:cTn id="862" dur="500"/>
                                        <p:tgtEl>
                                          <p:spTgt spid="98588"/>
                                        </p:tgtEl>
                                      </p:cBhvr>
                                    </p:animEffect>
                                  </p:childTnLst>
                                </p:cTn>
                              </p:par>
                              <p:par>
                                <p:cTn id="863" presetID="10" presetClass="entr" presetSubtype="0" fill="hold" grpId="0" nodeType="withEffect">
                                  <p:stCondLst>
                                    <p:cond delay="0"/>
                                  </p:stCondLst>
                                  <p:childTnLst>
                                    <p:set>
                                      <p:cBhvr>
                                        <p:cTn id="864" dur="1" fill="hold">
                                          <p:stCondLst>
                                            <p:cond delay="0"/>
                                          </p:stCondLst>
                                        </p:cTn>
                                        <p:tgtEl>
                                          <p:spTgt spid="98591"/>
                                        </p:tgtEl>
                                        <p:attrNameLst>
                                          <p:attrName>style.visibility</p:attrName>
                                        </p:attrNameLst>
                                      </p:cBhvr>
                                      <p:to>
                                        <p:strVal val="visible"/>
                                      </p:to>
                                    </p:set>
                                    <p:animEffect transition="in" filter="fade">
                                      <p:cBhvr>
                                        <p:cTn id="865" dur="500"/>
                                        <p:tgtEl>
                                          <p:spTgt spid="98591"/>
                                        </p:tgtEl>
                                      </p:cBhvr>
                                    </p:animEffect>
                                  </p:childTnLst>
                                </p:cTn>
                              </p:par>
                              <p:par>
                                <p:cTn id="866" presetID="10" presetClass="entr" presetSubtype="0" fill="hold" grpId="0" nodeType="withEffect">
                                  <p:stCondLst>
                                    <p:cond delay="0"/>
                                  </p:stCondLst>
                                  <p:childTnLst>
                                    <p:set>
                                      <p:cBhvr>
                                        <p:cTn id="867" dur="1" fill="hold">
                                          <p:stCondLst>
                                            <p:cond delay="0"/>
                                          </p:stCondLst>
                                        </p:cTn>
                                        <p:tgtEl>
                                          <p:spTgt spid="98511"/>
                                        </p:tgtEl>
                                        <p:attrNameLst>
                                          <p:attrName>style.visibility</p:attrName>
                                        </p:attrNameLst>
                                      </p:cBhvr>
                                      <p:to>
                                        <p:strVal val="visible"/>
                                      </p:to>
                                    </p:set>
                                    <p:animEffect transition="in" filter="fade">
                                      <p:cBhvr>
                                        <p:cTn id="868" dur="500"/>
                                        <p:tgtEl>
                                          <p:spTgt spid="98511"/>
                                        </p:tgtEl>
                                      </p:cBhvr>
                                    </p:animEffect>
                                  </p:childTnLst>
                                </p:cTn>
                              </p:par>
                              <p:par>
                                <p:cTn id="869" presetID="10" presetClass="entr" presetSubtype="0" fill="hold" grpId="0" nodeType="withEffect">
                                  <p:stCondLst>
                                    <p:cond delay="0"/>
                                  </p:stCondLst>
                                  <p:childTnLst>
                                    <p:set>
                                      <p:cBhvr>
                                        <p:cTn id="870" dur="1" fill="hold">
                                          <p:stCondLst>
                                            <p:cond delay="0"/>
                                          </p:stCondLst>
                                        </p:cTn>
                                        <p:tgtEl>
                                          <p:spTgt spid="98586"/>
                                        </p:tgtEl>
                                        <p:attrNameLst>
                                          <p:attrName>style.visibility</p:attrName>
                                        </p:attrNameLst>
                                      </p:cBhvr>
                                      <p:to>
                                        <p:strVal val="visible"/>
                                      </p:to>
                                    </p:set>
                                    <p:animEffect transition="in" filter="fade">
                                      <p:cBhvr>
                                        <p:cTn id="871" dur="500"/>
                                        <p:tgtEl>
                                          <p:spTgt spid="98586"/>
                                        </p:tgtEl>
                                      </p:cBhvr>
                                    </p:animEffect>
                                  </p:childTnLst>
                                </p:cTn>
                              </p:par>
                              <p:par>
                                <p:cTn id="872" presetID="10" presetClass="entr" presetSubtype="0" fill="hold" grpId="0" nodeType="withEffect">
                                  <p:stCondLst>
                                    <p:cond delay="0"/>
                                  </p:stCondLst>
                                  <p:childTnLst>
                                    <p:set>
                                      <p:cBhvr>
                                        <p:cTn id="873" dur="1" fill="hold">
                                          <p:stCondLst>
                                            <p:cond delay="0"/>
                                          </p:stCondLst>
                                        </p:cTn>
                                        <p:tgtEl>
                                          <p:spTgt spid="98589"/>
                                        </p:tgtEl>
                                        <p:attrNameLst>
                                          <p:attrName>style.visibility</p:attrName>
                                        </p:attrNameLst>
                                      </p:cBhvr>
                                      <p:to>
                                        <p:strVal val="visible"/>
                                      </p:to>
                                    </p:set>
                                    <p:animEffect transition="in" filter="fade">
                                      <p:cBhvr>
                                        <p:cTn id="874" dur="500"/>
                                        <p:tgtEl>
                                          <p:spTgt spid="98589"/>
                                        </p:tgtEl>
                                      </p:cBhvr>
                                    </p:animEffect>
                                  </p:childTnLst>
                                </p:cTn>
                              </p:par>
                              <p:par>
                                <p:cTn id="875" presetID="10" presetClass="entr" presetSubtype="0" fill="hold" grpId="0" nodeType="withEffect">
                                  <p:stCondLst>
                                    <p:cond delay="0"/>
                                  </p:stCondLst>
                                  <p:childTnLst>
                                    <p:set>
                                      <p:cBhvr>
                                        <p:cTn id="876" dur="1" fill="hold">
                                          <p:stCondLst>
                                            <p:cond delay="0"/>
                                          </p:stCondLst>
                                        </p:cTn>
                                        <p:tgtEl>
                                          <p:spTgt spid="98510"/>
                                        </p:tgtEl>
                                        <p:attrNameLst>
                                          <p:attrName>style.visibility</p:attrName>
                                        </p:attrNameLst>
                                      </p:cBhvr>
                                      <p:to>
                                        <p:strVal val="visible"/>
                                      </p:to>
                                    </p:set>
                                    <p:animEffect transition="in" filter="fade">
                                      <p:cBhvr>
                                        <p:cTn id="877" dur="500"/>
                                        <p:tgtEl>
                                          <p:spTgt spid="98510"/>
                                        </p:tgtEl>
                                      </p:cBhvr>
                                    </p:animEffect>
                                  </p:childTnLst>
                                </p:cTn>
                              </p:par>
                              <p:par>
                                <p:cTn id="878" presetID="10" presetClass="entr" presetSubtype="0" fill="hold" grpId="0" nodeType="withEffect">
                                  <p:stCondLst>
                                    <p:cond delay="0"/>
                                  </p:stCondLst>
                                  <p:childTnLst>
                                    <p:set>
                                      <p:cBhvr>
                                        <p:cTn id="879" dur="1" fill="hold">
                                          <p:stCondLst>
                                            <p:cond delay="0"/>
                                          </p:stCondLst>
                                        </p:cTn>
                                        <p:tgtEl>
                                          <p:spTgt spid="98579"/>
                                        </p:tgtEl>
                                        <p:attrNameLst>
                                          <p:attrName>style.visibility</p:attrName>
                                        </p:attrNameLst>
                                      </p:cBhvr>
                                      <p:to>
                                        <p:strVal val="visible"/>
                                      </p:to>
                                    </p:set>
                                    <p:animEffect transition="in" filter="fade">
                                      <p:cBhvr>
                                        <p:cTn id="880" dur="500"/>
                                        <p:tgtEl>
                                          <p:spTgt spid="98579"/>
                                        </p:tgtEl>
                                      </p:cBhvr>
                                    </p:animEffect>
                                  </p:childTnLst>
                                </p:cTn>
                              </p:par>
                              <p:par>
                                <p:cTn id="881" presetID="10" presetClass="entr" presetSubtype="0" fill="hold" grpId="0" nodeType="withEffect">
                                  <p:stCondLst>
                                    <p:cond delay="0"/>
                                  </p:stCondLst>
                                  <p:childTnLst>
                                    <p:set>
                                      <p:cBhvr>
                                        <p:cTn id="882" dur="1" fill="hold">
                                          <p:stCondLst>
                                            <p:cond delay="0"/>
                                          </p:stCondLst>
                                        </p:cTn>
                                        <p:tgtEl>
                                          <p:spTgt spid="98592"/>
                                        </p:tgtEl>
                                        <p:attrNameLst>
                                          <p:attrName>style.visibility</p:attrName>
                                        </p:attrNameLst>
                                      </p:cBhvr>
                                      <p:to>
                                        <p:strVal val="visible"/>
                                      </p:to>
                                    </p:set>
                                    <p:animEffect transition="in" filter="fade">
                                      <p:cBhvr>
                                        <p:cTn id="883" dur="500"/>
                                        <p:tgtEl>
                                          <p:spTgt spid="98592"/>
                                        </p:tgtEl>
                                      </p:cBhvr>
                                    </p:animEffect>
                                  </p:childTnLst>
                                </p:cTn>
                              </p:par>
                              <p:par>
                                <p:cTn id="884" presetID="10" presetClass="entr" presetSubtype="0" fill="hold" grpId="0" nodeType="withEffect">
                                  <p:stCondLst>
                                    <p:cond delay="0"/>
                                  </p:stCondLst>
                                  <p:childTnLst>
                                    <p:set>
                                      <p:cBhvr>
                                        <p:cTn id="885" dur="1" fill="hold">
                                          <p:stCondLst>
                                            <p:cond delay="0"/>
                                          </p:stCondLst>
                                        </p:cTn>
                                        <p:tgtEl>
                                          <p:spTgt spid="98593"/>
                                        </p:tgtEl>
                                        <p:attrNameLst>
                                          <p:attrName>style.visibility</p:attrName>
                                        </p:attrNameLst>
                                      </p:cBhvr>
                                      <p:to>
                                        <p:strVal val="visible"/>
                                      </p:to>
                                    </p:set>
                                    <p:animEffect transition="in" filter="fade">
                                      <p:cBhvr>
                                        <p:cTn id="886" dur="500"/>
                                        <p:tgtEl>
                                          <p:spTgt spid="98593"/>
                                        </p:tgtEl>
                                      </p:cBhvr>
                                    </p:animEffect>
                                  </p:childTnLst>
                                </p:cTn>
                              </p:par>
                              <p:par>
                                <p:cTn id="887" presetID="10" presetClass="entr" presetSubtype="0" fill="hold" grpId="0" nodeType="withEffect">
                                  <p:stCondLst>
                                    <p:cond delay="0"/>
                                  </p:stCondLst>
                                  <p:childTnLst>
                                    <p:set>
                                      <p:cBhvr>
                                        <p:cTn id="888" dur="1" fill="hold">
                                          <p:stCondLst>
                                            <p:cond delay="0"/>
                                          </p:stCondLst>
                                        </p:cTn>
                                        <p:tgtEl>
                                          <p:spTgt spid="98581"/>
                                        </p:tgtEl>
                                        <p:attrNameLst>
                                          <p:attrName>style.visibility</p:attrName>
                                        </p:attrNameLst>
                                      </p:cBhvr>
                                      <p:to>
                                        <p:strVal val="visible"/>
                                      </p:to>
                                    </p:set>
                                    <p:animEffect transition="in" filter="fade">
                                      <p:cBhvr>
                                        <p:cTn id="889" dur="500"/>
                                        <p:tgtEl>
                                          <p:spTgt spid="98581"/>
                                        </p:tgtEl>
                                      </p:cBhvr>
                                    </p:animEffect>
                                  </p:childTnLst>
                                </p:cTn>
                              </p:par>
                              <p:par>
                                <p:cTn id="890" presetID="10" presetClass="entr" presetSubtype="0" fill="hold" grpId="0" nodeType="withEffect">
                                  <p:stCondLst>
                                    <p:cond delay="0"/>
                                  </p:stCondLst>
                                  <p:childTnLst>
                                    <p:set>
                                      <p:cBhvr>
                                        <p:cTn id="891" dur="1" fill="hold">
                                          <p:stCondLst>
                                            <p:cond delay="0"/>
                                          </p:stCondLst>
                                        </p:cTn>
                                        <p:tgtEl>
                                          <p:spTgt spid="98583"/>
                                        </p:tgtEl>
                                        <p:attrNameLst>
                                          <p:attrName>style.visibility</p:attrName>
                                        </p:attrNameLst>
                                      </p:cBhvr>
                                      <p:to>
                                        <p:strVal val="visible"/>
                                      </p:to>
                                    </p:set>
                                    <p:animEffect transition="in" filter="fade">
                                      <p:cBhvr>
                                        <p:cTn id="892" dur="500"/>
                                        <p:tgtEl>
                                          <p:spTgt spid="98583"/>
                                        </p:tgtEl>
                                      </p:cBhvr>
                                    </p:animEffect>
                                  </p:childTnLst>
                                </p:cTn>
                              </p:par>
                              <p:par>
                                <p:cTn id="893" presetID="10" presetClass="entr" presetSubtype="0" fill="hold" grpId="0" nodeType="withEffect">
                                  <p:stCondLst>
                                    <p:cond delay="0"/>
                                  </p:stCondLst>
                                  <p:childTnLst>
                                    <p:set>
                                      <p:cBhvr>
                                        <p:cTn id="894" dur="1" fill="hold">
                                          <p:stCondLst>
                                            <p:cond delay="0"/>
                                          </p:stCondLst>
                                        </p:cTn>
                                        <p:tgtEl>
                                          <p:spTgt spid="98594"/>
                                        </p:tgtEl>
                                        <p:attrNameLst>
                                          <p:attrName>style.visibility</p:attrName>
                                        </p:attrNameLst>
                                      </p:cBhvr>
                                      <p:to>
                                        <p:strVal val="visible"/>
                                      </p:to>
                                    </p:set>
                                    <p:animEffect transition="in" filter="fade">
                                      <p:cBhvr>
                                        <p:cTn id="895" dur="500"/>
                                        <p:tgtEl>
                                          <p:spTgt spid="98594"/>
                                        </p:tgtEl>
                                      </p:cBhvr>
                                    </p:animEffect>
                                  </p:childTnLst>
                                </p:cTn>
                              </p:par>
                              <p:par>
                                <p:cTn id="896" presetID="10" presetClass="entr" presetSubtype="0" fill="hold" grpId="0" nodeType="withEffect">
                                  <p:stCondLst>
                                    <p:cond delay="0"/>
                                  </p:stCondLst>
                                  <p:childTnLst>
                                    <p:set>
                                      <p:cBhvr>
                                        <p:cTn id="897" dur="1" fill="hold">
                                          <p:stCondLst>
                                            <p:cond delay="0"/>
                                          </p:stCondLst>
                                        </p:cTn>
                                        <p:tgtEl>
                                          <p:spTgt spid="98595"/>
                                        </p:tgtEl>
                                        <p:attrNameLst>
                                          <p:attrName>style.visibility</p:attrName>
                                        </p:attrNameLst>
                                      </p:cBhvr>
                                      <p:to>
                                        <p:strVal val="visible"/>
                                      </p:to>
                                    </p:set>
                                    <p:animEffect transition="in" filter="fade">
                                      <p:cBhvr>
                                        <p:cTn id="898" dur="500"/>
                                        <p:tgtEl>
                                          <p:spTgt spid="98595"/>
                                        </p:tgtEl>
                                      </p:cBhvr>
                                    </p:animEffect>
                                  </p:childTnLst>
                                </p:cTn>
                              </p:par>
                              <p:par>
                                <p:cTn id="899" presetID="10" presetClass="entr" presetSubtype="0" fill="hold" grpId="0" nodeType="withEffect">
                                  <p:stCondLst>
                                    <p:cond delay="0"/>
                                  </p:stCondLst>
                                  <p:childTnLst>
                                    <p:set>
                                      <p:cBhvr>
                                        <p:cTn id="900" dur="1" fill="hold">
                                          <p:stCondLst>
                                            <p:cond delay="0"/>
                                          </p:stCondLst>
                                        </p:cTn>
                                        <p:tgtEl>
                                          <p:spTgt spid="98596"/>
                                        </p:tgtEl>
                                        <p:attrNameLst>
                                          <p:attrName>style.visibility</p:attrName>
                                        </p:attrNameLst>
                                      </p:cBhvr>
                                      <p:to>
                                        <p:strVal val="visible"/>
                                      </p:to>
                                    </p:set>
                                    <p:animEffect transition="in" filter="fade">
                                      <p:cBhvr>
                                        <p:cTn id="901" dur="500"/>
                                        <p:tgtEl>
                                          <p:spTgt spid="98596"/>
                                        </p:tgtEl>
                                      </p:cBhvr>
                                    </p:animEffect>
                                  </p:childTnLst>
                                </p:cTn>
                              </p:par>
                              <p:par>
                                <p:cTn id="902" presetID="10" presetClass="entr" presetSubtype="0" fill="hold" grpId="0" nodeType="withEffect">
                                  <p:stCondLst>
                                    <p:cond delay="0"/>
                                  </p:stCondLst>
                                  <p:childTnLst>
                                    <p:set>
                                      <p:cBhvr>
                                        <p:cTn id="903" dur="1" fill="hold">
                                          <p:stCondLst>
                                            <p:cond delay="0"/>
                                          </p:stCondLst>
                                        </p:cTn>
                                        <p:tgtEl>
                                          <p:spTgt spid="98597"/>
                                        </p:tgtEl>
                                        <p:attrNameLst>
                                          <p:attrName>style.visibility</p:attrName>
                                        </p:attrNameLst>
                                      </p:cBhvr>
                                      <p:to>
                                        <p:strVal val="visible"/>
                                      </p:to>
                                    </p:set>
                                    <p:animEffect transition="in" filter="fade">
                                      <p:cBhvr>
                                        <p:cTn id="904" dur="500"/>
                                        <p:tgtEl>
                                          <p:spTgt spid="98597"/>
                                        </p:tgtEl>
                                      </p:cBhvr>
                                    </p:animEffect>
                                  </p:childTnLst>
                                </p:cTn>
                              </p:par>
                              <p:par>
                                <p:cTn id="905" presetID="10" presetClass="entr" presetSubtype="0" fill="hold" grpId="0" nodeType="withEffect">
                                  <p:stCondLst>
                                    <p:cond delay="0"/>
                                  </p:stCondLst>
                                  <p:childTnLst>
                                    <p:set>
                                      <p:cBhvr>
                                        <p:cTn id="906" dur="1" fill="hold">
                                          <p:stCondLst>
                                            <p:cond delay="0"/>
                                          </p:stCondLst>
                                        </p:cTn>
                                        <p:tgtEl>
                                          <p:spTgt spid="98598"/>
                                        </p:tgtEl>
                                        <p:attrNameLst>
                                          <p:attrName>style.visibility</p:attrName>
                                        </p:attrNameLst>
                                      </p:cBhvr>
                                      <p:to>
                                        <p:strVal val="visible"/>
                                      </p:to>
                                    </p:set>
                                    <p:animEffect transition="in" filter="fade">
                                      <p:cBhvr>
                                        <p:cTn id="907" dur="500"/>
                                        <p:tgtEl>
                                          <p:spTgt spid="98598"/>
                                        </p:tgtEl>
                                      </p:cBhvr>
                                    </p:animEffect>
                                  </p:childTnLst>
                                </p:cTn>
                              </p:par>
                              <p:par>
                                <p:cTn id="908" presetID="10" presetClass="entr" presetSubtype="0" fill="hold" grpId="0" nodeType="withEffect">
                                  <p:stCondLst>
                                    <p:cond delay="0"/>
                                  </p:stCondLst>
                                  <p:childTnLst>
                                    <p:set>
                                      <p:cBhvr>
                                        <p:cTn id="909" dur="1" fill="hold">
                                          <p:stCondLst>
                                            <p:cond delay="0"/>
                                          </p:stCondLst>
                                        </p:cTn>
                                        <p:tgtEl>
                                          <p:spTgt spid="98512"/>
                                        </p:tgtEl>
                                        <p:attrNameLst>
                                          <p:attrName>style.visibility</p:attrName>
                                        </p:attrNameLst>
                                      </p:cBhvr>
                                      <p:to>
                                        <p:strVal val="visible"/>
                                      </p:to>
                                    </p:set>
                                    <p:animEffect transition="in" filter="fade">
                                      <p:cBhvr>
                                        <p:cTn id="910" dur="500"/>
                                        <p:tgtEl>
                                          <p:spTgt spid="98512"/>
                                        </p:tgtEl>
                                      </p:cBhvr>
                                    </p:animEffect>
                                  </p:childTnLst>
                                </p:cTn>
                              </p:par>
                            </p:childTnLst>
                          </p:cTn>
                        </p:par>
                      </p:childTnLst>
                    </p:cTn>
                  </p:par>
                  <p:par>
                    <p:cTn id="911" fill="hold" nodeType="clickPar">
                      <p:stCondLst>
                        <p:cond delay="indefinite"/>
                      </p:stCondLst>
                      <p:childTnLst>
                        <p:par>
                          <p:cTn id="912" fill="hold" nodeType="withGroup">
                            <p:stCondLst>
                              <p:cond delay="0"/>
                            </p:stCondLst>
                            <p:childTnLst>
                              <p:par>
                                <p:cTn id="913" presetID="10" presetClass="entr" presetSubtype="0" fill="hold" grpId="0" nodeType="clickEffect">
                                  <p:stCondLst>
                                    <p:cond delay="0"/>
                                  </p:stCondLst>
                                  <p:childTnLst>
                                    <p:set>
                                      <p:cBhvr>
                                        <p:cTn id="914" dur="1" fill="hold">
                                          <p:stCondLst>
                                            <p:cond delay="0"/>
                                          </p:stCondLst>
                                        </p:cTn>
                                        <p:tgtEl>
                                          <p:spTgt spid="98590">
                                            <p:txEl>
                                              <p:pRg st="0" end="0"/>
                                            </p:txEl>
                                          </p:spTgt>
                                        </p:tgtEl>
                                        <p:attrNameLst>
                                          <p:attrName>style.visibility</p:attrName>
                                        </p:attrNameLst>
                                      </p:cBhvr>
                                      <p:to>
                                        <p:strVal val="visible"/>
                                      </p:to>
                                    </p:set>
                                    <p:animEffect transition="in" filter="fade">
                                      <p:cBhvr>
                                        <p:cTn id="915" dur="500"/>
                                        <p:tgtEl>
                                          <p:spTgt spid="98590">
                                            <p:txEl>
                                              <p:pRg st="0" end="0"/>
                                            </p:txEl>
                                          </p:spTgt>
                                        </p:tgtEl>
                                      </p:cBhvr>
                                    </p:animEffect>
                                  </p:childTnLst>
                                </p:cTn>
                              </p:par>
                            </p:childTnLst>
                          </p:cTn>
                        </p:par>
                      </p:childTnLst>
                    </p:cTn>
                  </p:par>
                  <p:par>
                    <p:cTn id="916" fill="hold" nodeType="clickPar">
                      <p:stCondLst>
                        <p:cond delay="indefinite"/>
                      </p:stCondLst>
                      <p:childTnLst>
                        <p:par>
                          <p:cTn id="917" fill="hold" nodeType="withGroup">
                            <p:stCondLst>
                              <p:cond delay="0"/>
                            </p:stCondLst>
                            <p:childTnLst>
                              <p:par>
                                <p:cTn id="918" presetID="10" presetClass="entr" presetSubtype="0" fill="hold" grpId="0" nodeType="clickEffect">
                                  <p:stCondLst>
                                    <p:cond delay="0"/>
                                  </p:stCondLst>
                                  <p:childTnLst>
                                    <p:set>
                                      <p:cBhvr>
                                        <p:cTn id="919" dur="1" fill="hold">
                                          <p:stCondLst>
                                            <p:cond delay="0"/>
                                          </p:stCondLst>
                                        </p:cTn>
                                        <p:tgtEl>
                                          <p:spTgt spid="98590">
                                            <p:txEl>
                                              <p:pRg st="1" end="1"/>
                                            </p:txEl>
                                          </p:spTgt>
                                        </p:tgtEl>
                                        <p:attrNameLst>
                                          <p:attrName>style.visibility</p:attrName>
                                        </p:attrNameLst>
                                      </p:cBhvr>
                                      <p:to>
                                        <p:strVal val="visible"/>
                                      </p:to>
                                    </p:set>
                                    <p:animEffect transition="in" filter="fade">
                                      <p:cBhvr>
                                        <p:cTn id="920" dur="500"/>
                                        <p:tgtEl>
                                          <p:spTgt spid="98590">
                                            <p:txEl>
                                              <p:pRg st="1" end="1"/>
                                            </p:txEl>
                                          </p:spTgt>
                                        </p:tgtEl>
                                      </p:cBhvr>
                                    </p:animEffect>
                                  </p:childTnLst>
                                </p:cTn>
                              </p:par>
                            </p:childTnLst>
                          </p:cTn>
                        </p:par>
                      </p:childTnLst>
                    </p:cTn>
                  </p:par>
                  <p:par>
                    <p:cTn id="921" fill="hold" nodeType="clickPar">
                      <p:stCondLst>
                        <p:cond delay="indefinite"/>
                      </p:stCondLst>
                      <p:childTnLst>
                        <p:par>
                          <p:cTn id="922" fill="hold" nodeType="withGroup">
                            <p:stCondLst>
                              <p:cond delay="0"/>
                            </p:stCondLst>
                            <p:childTnLst>
                              <p:par>
                                <p:cTn id="923" presetID="22" presetClass="entr" presetSubtype="8" fill="hold" grpId="0" nodeType="clickEffect">
                                  <p:stCondLst>
                                    <p:cond delay="0"/>
                                  </p:stCondLst>
                                  <p:childTnLst>
                                    <p:set>
                                      <p:cBhvr>
                                        <p:cTn id="924" dur="1" fill="hold">
                                          <p:stCondLst>
                                            <p:cond delay="0"/>
                                          </p:stCondLst>
                                        </p:cTn>
                                        <p:tgtEl>
                                          <p:spTgt spid="98629"/>
                                        </p:tgtEl>
                                        <p:attrNameLst>
                                          <p:attrName>style.visibility</p:attrName>
                                        </p:attrNameLst>
                                      </p:cBhvr>
                                      <p:to>
                                        <p:strVal val="visible"/>
                                      </p:to>
                                    </p:set>
                                    <p:animEffect transition="in" filter="wipe(left)">
                                      <p:cBhvr>
                                        <p:cTn id="925" dur="500"/>
                                        <p:tgtEl>
                                          <p:spTgt spid="98629"/>
                                        </p:tgtEl>
                                      </p:cBhvr>
                                    </p:animEffect>
                                  </p:childTnLst>
                                </p:cTn>
                              </p:par>
                            </p:childTnLst>
                          </p:cTn>
                        </p:par>
                      </p:childTnLst>
                    </p:cTn>
                  </p:par>
                  <p:par>
                    <p:cTn id="926" fill="hold" nodeType="clickPar">
                      <p:stCondLst>
                        <p:cond delay="indefinite"/>
                      </p:stCondLst>
                      <p:childTnLst>
                        <p:par>
                          <p:cTn id="927" fill="hold" nodeType="withGroup">
                            <p:stCondLst>
                              <p:cond delay="0"/>
                            </p:stCondLst>
                            <p:childTnLst>
                              <p:par>
                                <p:cTn id="928" presetID="10" presetClass="entr" presetSubtype="0" fill="hold" grpId="0" nodeType="clickEffect">
                                  <p:stCondLst>
                                    <p:cond delay="0"/>
                                  </p:stCondLst>
                                  <p:childTnLst>
                                    <p:set>
                                      <p:cBhvr>
                                        <p:cTn id="929" dur="1" fill="hold">
                                          <p:stCondLst>
                                            <p:cond delay="0"/>
                                          </p:stCondLst>
                                        </p:cTn>
                                        <p:tgtEl>
                                          <p:spTgt spid="98600"/>
                                        </p:tgtEl>
                                        <p:attrNameLst>
                                          <p:attrName>style.visibility</p:attrName>
                                        </p:attrNameLst>
                                      </p:cBhvr>
                                      <p:to>
                                        <p:strVal val="visible"/>
                                      </p:to>
                                    </p:set>
                                    <p:animEffect transition="in" filter="fade">
                                      <p:cBhvr>
                                        <p:cTn id="930" dur="500"/>
                                        <p:tgtEl>
                                          <p:spTgt spid="98600"/>
                                        </p:tgtEl>
                                      </p:cBhvr>
                                    </p:animEffect>
                                  </p:childTnLst>
                                </p:cTn>
                              </p:par>
                              <p:par>
                                <p:cTn id="931" presetID="10" presetClass="entr" presetSubtype="0" fill="hold" grpId="0" nodeType="withEffect">
                                  <p:stCondLst>
                                    <p:cond delay="0"/>
                                  </p:stCondLst>
                                  <p:childTnLst>
                                    <p:set>
                                      <p:cBhvr>
                                        <p:cTn id="932" dur="1" fill="hold">
                                          <p:stCondLst>
                                            <p:cond delay="0"/>
                                          </p:stCondLst>
                                        </p:cTn>
                                        <p:tgtEl>
                                          <p:spTgt spid="98601"/>
                                        </p:tgtEl>
                                        <p:attrNameLst>
                                          <p:attrName>style.visibility</p:attrName>
                                        </p:attrNameLst>
                                      </p:cBhvr>
                                      <p:to>
                                        <p:strVal val="visible"/>
                                      </p:to>
                                    </p:set>
                                    <p:animEffect transition="in" filter="fade">
                                      <p:cBhvr>
                                        <p:cTn id="933" dur="500"/>
                                        <p:tgtEl>
                                          <p:spTgt spid="98601"/>
                                        </p:tgtEl>
                                      </p:cBhvr>
                                    </p:animEffect>
                                  </p:childTnLst>
                                </p:cTn>
                              </p:par>
                              <p:par>
                                <p:cTn id="934" presetID="10" presetClass="entr" presetSubtype="0" fill="hold" grpId="0" nodeType="withEffect">
                                  <p:stCondLst>
                                    <p:cond delay="0"/>
                                  </p:stCondLst>
                                  <p:childTnLst>
                                    <p:set>
                                      <p:cBhvr>
                                        <p:cTn id="935" dur="1" fill="hold">
                                          <p:stCondLst>
                                            <p:cond delay="0"/>
                                          </p:stCondLst>
                                        </p:cTn>
                                        <p:tgtEl>
                                          <p:spTgt spid="98604"/>
                                        </p:tgtEl>
                                        <p:attrNameLst>
                                          <p:attrName>style.visibility</p:attrName>
                                        </p:attrNameLst>
                                      </p:cBhvr>
                                      <p:to>
                                        <p:strVal val="visible"/>
                                      </p:to>
                                    </p:set>
                                    <p:animEffect transition="in" filter="fade">
                                      <p:cBhvr>
                                        <p:cTn id="936" dur="500"/>
                                        <p:tgtEl>
                                          <p:spTgt spid="98604"/>
                                        </p:tgtEl>
                                      </p:cBhvr>
                                    </p:animEffect>
                                  </p:childTnLst>
                                </p:cTn>
                              </p:par>
                              <p:par>
                                <p:cTn id="937" presetID="10" presetClass="entr" presetSubtype="0" fill="hold" grpId="0" nodeType="withEffect">
                                  <p:stCondLst>
                                    <p:cond delay="0"/>
                                  </p:stCondLst>
                                  <p:childTnLst>
                                    <p:set>
                                      <p:cBhvr>
                                        <p:cTn id="938" dur="1" fill="hold">
                                          <p:stCondLst>
                                            <p:cond delay="0"/>
                                          </p:stCondLst>
                                        </p:cTn>
                                        <p:tgtEl>
                                          <p:spTgt spid="98514"/>
                                        </p:tgtEl>
                                        <p:attrNameLst>
                                          <p:attrName>style.visibility</p:attrName>
                                        </p:attrNameLst>
                                      </p:cBhvr>
                                      <p:to>
                                        <p:strVal val="visible"/>
                                      </p:to>
                                    </p:set>
                                    <p:animEffect transition="in" filter="fade">
                                      <p:cBhvr>
                                        <p:cTn id="939" dur="500"/>
                                        <p:tgtEl>
                                          <p:spTgt spid="98514"/>
                                        </p:tgtEl>
                                      </p:cBhvr>
                                    </p:animEffect>
                                  </p:childTnLst>
                                </p:cTn>
                              </p:par>
                              <p:par>
                                <p:cTn id="940" presetID="10" presetClass="entr" presetSubtype="0" fill="hold" grpId="0" nodeType="withEffect">
                                  <p:stCondLst>
                                    <p:cond delay="0"/>
                                  </p:stCondLst>
                                  <p:childTnLst>
                                    <p:set>
                                      <p:cBhvr>
                                        <p:cTn id="941" dur="1" fill="hold">
                                          <p:stCondLst>
                                            <p:cond delay="0"/>
                                          </p:stCondLst>
                                        </p:cTn>
                                        <p:tgtEl>
                                          <p:spTgt spid="98599"/>
                                        </p:tgtEl>
                                        <p:attrNameLst>
                                          <p:attrName>style.visibility</p:attrName>
                                        </p:attrNameLst>
                                      </p:cBhvr>
                                      <p:to>
                                        <p:strVal val="visible"/>
                                      </p:to>
                                    </p:set>
                                    <p:animEffect transition="in" filter="fade">
                                      <p:cBhvr>
                                        <p:cTn id="942" dur="500"/>
                                        <p:tgtEl>
                                          <p:spTgt spid="98599"/>
                                        </p:tgtEl>
                                      </p:cBhvr>
                                    </p:animEffect>
                                  </p:childTnLst>
                                </p:cTn>
                              </p:par>
                              <p:par>
                                <p:cTn id="943" presetID="10" presetClass="entr" presetSubtype="0" fill="hold" grpId="0" nodeType="withEffect">
                                  <p:stCondLst>
                                    <p:cond delay="0"/>
                                  </p:stCondLst>
                                  <p:childTnLst>
                                    <p:set>
                                      <p:cBhvr>
                                        <p:cTn id="944" dur="1" fill="hold">
                                          <p:stCondLst>
                                            <p:cond delay="0"/>
                                          </p:stCondLst>
                                        </p:cTn>
                                        <p:tgtEl>
                                          <p:spTgt spid="98602"/>
                                        </p:tgtEl>
                                        <p:attrNameLst>
                                          <p:attrName>style.visibility</p:attrName>
                                        </p:attrNameLst>
                                      </p:cBhvr>
                                      <p:to>
                                        <p:strVal val="visible"/>
                                      </p:to>
                                    </p:set>
                                    <p:animEffect transition="in" filter="fade">
                                      <p:cBhvr>
                                        <p:cTn id="945" dur="500"/>
                                        <p:tgtEl>
                                          <p:spTgt spid="98602"/>
                                        </p:tgtEl>
                                      </p:cBhvr>
                                    </p:animEffect>
                                  </p:childTnLst>
                                </p:cTn>
                              </p:par>
                              <p:par>
                                <p:cTn id="946" presetID="10" presetClass="entr" presetSubtype="0" fill="hold" grpId="0" nodeType="withEffect">
                                  <p:stCondLst>
                                    <p:cond delay="0"/>
                                  </p:stCondLst>
                                  <p:childTnLst>
                                    <p:set>
                                      <p:cBhvr>
                                        <p:cTn id="947" dur="1" fill="hold">
                                          <p:stCondLst>
                                            <p:cond delay="0"/>
                                          </p:stCondLst>
                                        </p:cTn>
                                        <p:tgtEl>
                                          <p:spTgt spid="98513"/>
                                        </p:tgtEl>
                                        <p:attrNameLst>
                                          <p:attrName>style.visibility</p:attrName>
                                        </p:attrNameLst>
                                      </p:cBhvr>
                                      <p:to>
                                        <p:strVal val="visible"/>
                                      </p:to>
                                    </p:set>
                                    <p:animEffect transition="in" filter="fade">
                                      <p:cBhvr>
                                        <p:cTn id="948" dur="500"/>
                                        <p:tgtEl>
                                          <p:spTgt spid="98513"/>
                                        </p:tgtEl>
                                      </p:cBhvr>
                                    </p:animEffect>
                                  </p:childTnLst>
                                </p:cTn>
                              </p:par>
                              <p:par>
                                <p:cTn id="949" presetID="10" presetClass="entr" presetSubtype="0" fill="hold" grpId="0" nodeType="withEffect">
                                  <p:stCondLst>
                                    <p:cond delay="0"/>
                                  </p:stCondLst>
                                  <p:childTnLst>
                                    <p:set>
                                      <p:cBhvr>
                                        <p:cTn id="950" dur="1" fill="hold">
                                          <p:stCondLst>
                                            <p:cond delay="0"/>
                                          </p:stCondLst>
                                        </p:cTn>
                                        <p:tgtEl>
                                          <p:spTgt spid="98605"/>
                                        </p:tgtEl>
                                        <p:attrNameLst>
                                          <p:attrName>style.visibility</p:attrName>
                                        </p:attrNameLst>
                                      </p:cBhvr>
                                      <p:to>
                                        <p:strVal val="visible"/>
                                      </p:to>
                                    </p:set>
                                    <p:animEffect transition="in" filter="fade">
                                      <p:cBhvr>
                                        <p:cTn id="951" dur="500"/>
                                        <p:tgtEl>
                                          <p:spTgt spid="98605"/>
                                        </p:tgtEl>
                                      </p:cBhvr>
                                    </p:animEffect>
                                  </p:childTnLst>
                                </p:cTn>
                              </p:par>
                              <p:par>
                                <p:cTn id="952" presetID="10" presetClass="entr" presetSubtype="0" fill="hold" grpId="0" nodeType="withEffect">
                                  <p:stCondLst>
                                    <p:cond delay="0"/>
                                  </p:stCondLst>
                                  <p:childTnLst>
                                    <p:set>
                                      <p:cBhvr>
                                        <p:cTn id="953" dur="1" fill="hold">
                                          <p:stCondLst>
                                            <p:cond delay="0"/>
                                          </p:stCondLst>
                                        </p:cTn>
                                        <p:tgtEl>
                                          <p:spTgt spid="98580"/>
                                        </p:tgtEl>
                                        <p:attrNameLst>
                                          <p:attrName>style.visibility</p:attrName>
                                        </p:attrNameLst>
                                      </p:cBhvr>
                                      <p:to>
                                        <p:strVal val="visible"/>
                                      </p:to>
                                    </p:set>
                                    <p:animEffect transition="in" filter="fade">
                                      <p:cBhvr>
                                        <p:cTn id="954" dur="500"/>
                                        <p:tgtEl>
                                          <p:spTgt spid="98580"/>
                                        </p:tgtEl>
                                      </p:cBhvr>
                                    </p:animEffect>
                                  </p:childTnLst>
                                </p:cTn>
                              </p:par>
                              <p:par>
                                <p:cTn id="955" presetID="10" presetClass="entr" presetSubtype="0" fill="hold" grpId="0" nodeType="withEffect">
                                  <p:stCondLst>
                                    <p:cond delay="0"/>
                                  </p:stCondLst>
                                  <p:childTnLst>
                                    <p:set>
                                      <p:cBhvr>
                                        <p:cTn id="956" dur="1" fill="hold">
                                          <p:stCondLst>
                                            <p:cond delay="0"/>
                                          </p:stCondLst>
                                        </p:cTn>
                                        <p:tgtEl>
                                          <p:spTgt spid="98606"/>
                                        </p:tgtEl>
                                        <p:attrNameLst>
                                          <p:attrName>style.visibility</p:attrName>
                                        </p:attrNameLst>
                                      </p:cBhvr>
                                      <p:to>
                                        <p:strVal val="visible"/>
                                      </p:to>
                                    </p:set>
                                    <p:animEffect transition="in" filter="fade">
                                      <p:cBhvr>
                                        <p:cTn id="957" dur="500"/>
                                        <p:tgtEl>
                                          <p:spTgt spid="98606"/>
                                        </p:tgtEl>
                                      </p:cBhvr>
                                    </p:animEffect>
                                  </p:childTnLst>
                                </p:cTn>
                              </p:par>
                              <p:par>
                                <p:cTn id="958" presetID="10" presetClass="entr" presetSubtype="0" fill="hold" grpId="0" nodeType="withEffect">
                                  <p:stCondLst>
                                    <p:cond delay="0"/>
                                  </p:stCondLst>
                                  <p:childTnLst>
                                    <p:set>
                                      <p:cBhvr>
                                        <p:cTn id="959" dur="1" fill="hold">
                                          <p:stCondLst>
                                            <p:cond delay="0"/>
                                          </p:stCondLst>
                                        </p:cTn>
                                        <p:tgtEl>
                                          <p:spTgt spid="98607"/>
                                        </p:tgtEl>
                                        <p:attrNameLst>
                                          <p:attrName>style.visibility</p:attrName>
                                        </p:attrNameLst>
                                      </p:cBhvr>
                                      <p:to>
                                        <p:strVal val="visible"/>
                                      </p:to>
                                    </p:set>
                                    <p:animEffect transition="in" filter="fade">
                                      <p:cBhvr>
                                        <p:cTn id="960" dur="500"/>
                                        <p:tgtEl>
                                          <p:spTgt spid="98607"/>
                                        </p:tgtEl>
                                      </p:cBhvr>
                                    </p:animEffect>
                                  </p:childTnLst>
                                </p:cTn>
                              </p:par>
                              <p:par>
                                <p:cTn id="961" presetID="10" presetClass="entr" presetSubtype="0" fill="hold" grpId="0" nodeType="withEffect">
                                  <p:stCondLst>
                                    <p:cond delay="0"/>
                                  </p:stCondLst>
                                  <p:childTnLst>
                                    <p:set>
                                      <p:cBhvr>
                                        <p:cTn id="962" dur="1" fill="hold">
                                          <p:stCondLst>
                                            <p:cond delay="0"/>
                                          </p:stCondLst>
                                        </p:cTn>
                                        <p:tgtEl>
                                          <p:spTgt spid="98584"/>
                                        </p:tgtEl>
                                        <p:attrNameLst>
                                          <p:attrName>style.visibility</p:attrName>
                                        </p:attrNameLst>
                                      </p:cBhvr>
                                      <p:to>
                                        <p:strVal val="visible"/>
                                      </p:to>
                                    </p:set>
                                    <p:animEffect transition="in" filter="fade">
                                      <p:cBhvr>
                                        <p:cTn id="963" dur="500"/>
                                        <p:tgtEl>
                                          <p:spTgt spid="98584"/>
                                        </p:tgtEl>
                                      </p:cBhvr>
                                    </p:animEffect>
                                  </p:childTnLst>
                                </p:cTn>
                              </p:par>
                              <p:par>
                                <p:cTn id="964" presetID="10" presetClass="entr" presetSubtype="0" fill="hold" grpId="0" nodeType="withEffect">
                                  <p:stCondLst>
                                    <p:cond delay="0"/>
                                  </p:stCondLst>
                                  <p:childTnLst>
                                    <p:set>
                                      <p:cBhvr>
                                        <p:cTn id="965" dur="1" fill="hold">
                                          <p:stCondLst>
                                            <p:cond delay="0"/>
                                          </p:stCondLst>
                                        </p:cTn>
                                        <p:tgtEl>
                                          <p:spTgt spid="98582"/>
                                        </p:tgtEl>
                                        <p:attrNameLst>
                                          <p:attrName>style.visibility</p:attrName>
                                        </p:attrNameLst>
                                      </p:cBhvr>
                                      <p:to>
                                        <p:strVal val="visible"/>
                                      </p:to>
                                    </p:set>
                                    <p:animEffect transition="in" filter="fade">
                                      <p:cBhvr>
                                        <p:cTn id="966" dur="500"/>
                                        <p:tgtEl>
                                          <p:spTgt spid="98582"/>
                                        </p:tgtEl>
                                      </p:cBhvr>
                                    </p:animEffect>
                                  </p:childTnLst>
                                </p:cTn>
                              </p:par>
                              <p:par>
                                <p:cTn id="967" presetID="10" presetClass="entr" presetSubtype="0" fill="hold" grpId="0" nodeType="withEffect">
                                  <p:stCondLst>
                                    <p:cond delay="0"/>
                                  </p:stCondLst>
                                  <p:childTnLst>
                                    <p:set>
                                      <p:cBhvr>
                                        <p:cTn id="968" dur="1" fill="hold">
                                          <p:stCondLst>
                                            <p:cond delay="0"/>
                                          </p:stCondLst>
                                        </p:cTn>
                                        <p:tgtEl>
                                          <p:spTgt spid="98608"/>
                                        </p:tgtEl>
                                        <p:attrNameLst>
                                          <p:attrName>style.visibility</p:attrName>
                                        </p:attrNameLst>
                                      </p:cBhvr>
                                      <p:to>
                                        <p:strVal val="visible"/>
                                      </p:to>
                                    </p:set>
                                    <p:animEffect transition="in" filter="fade">
                                      <p:cBhvr>
                                        <p:cTn id="969" dur="500"/>
                                        <p:tgtEl>
                                          <p:spTgt spid="98608"/>
                                        </p:tgtEl>
                                      </p:cBhvr>
                                    </p:animEffect>
                                  </p:childTnLst>
                                </p:cTn>
                              </p:par>
                              <p:par>
                                <p:cTn id="970" presetID="10" presetClass="entr" presetSubtype="0" fill="hold" grpId="0" nodeType="withEffect">
                                  <p:stCondLst>
                                    <p:cond delay="0"/>
                                  </p:stCondLst>
                                  <p:childTnLst>
                                    <p:set>
                                      <p:cBhvr>
                                        <p:cTn id="971" dur="1" fill="hold">
                                          <p:stCondLst>
                                            <p:cond delay="0"/>
                                          </p:stCondLst>
                                        </p:cTn>
                                        <p:tgtEl>
                                          <p:spTgt spid="98609"/>
                                        </p:tgtEl>
                                        <p:attrNameLst>
                                          <p:attrName>style.visibility</p:attrName>
                                        </p:attrNameLst>
                                      </p:cBhvr>
                                      <p:to>
                                        <p:strVal val="visible"/>
                                      </p:to>
                                    </p:set>
                                    <p:animEffect transition="in" filter="fade">
                                      <p:cBhvr>
                                        <p:cTn id="972" dur="500"/>
                                        <p:tgtEl>
                                          <p:spTgt spid="98609"/>
                                        </p:tgtEl>
                                      </p:cBhvr>
                                    </p:animEffect>
                                  </p:childTnLst>
                                </p:cTn>
                              </p:par>
                              <p:par>
                                <p:cTn id="973" presetID="10" presetClass="entr" presetSubtype="0" fill="hold" grpId="0" nodeType="withEffect">
                                  <p:stCondLst>
                                    <p:cond delay="0"/>
                                  </p:stCondLst>
                                  <p:childTnLst>
                                    <p:set>
                                      <p:cBhvr>
                                        <p:cTn id="974" dur="1" fill="hold">
                                          <p:stCondLst>
                                            <p:cond delay="0"/>
                                          </p:stCondLst>
                                        </p:cTn>
                                        <p:tgtEl>
                                          <p:spTgt spid="98610"/>
                                        </p:tgtEl>
                                        <p:attrNameLst>
                                          <p:attrName>style.visibility</p:attrName>
                                        </p:attrNameLst>
                                      </p:cBhvr>
                                      <p:to>
                                        <p:strVal val="visible"/>
                                      </p:to>
                                    </p:set>
                                    <p:animEffect transition="in" filter="fade">
                                      <p:cBhvr>
                                        <p:cTn id="975" dur="500"/>
                                        <p:tgtEl>
                                          <p:spTgt spid="98610"/>
                                        </p:tgtEl>
                                      </p:cBhvr>
                                    </p:animEffect>
                                  </p:childTnLst>
                                </p:cTn>
                              </p:par>
                              <p:par>
                                <p:cTn id="976" presetID="10" presetClass="entr" presetSubtype="0" fill="hold" grpId="0" nodeType="withEffect">
                                  <p:stCondLst>
                                    <p:cond delay="0"/>
                                  </p:stCondLst>
                                  <p:childTnLst>
                                    <p:set>
                                      <p:cBhvr>
                                        <p:cTn id="977" dur="1" fill="hold">
                                          <p:stCondLst>
                                            <p:cond delay="0"/>
                                          </p:stCondLst>
                                        </p:cTn>
                                        <p:tgtEl>
                                          <p:spTgt spid="98611"/>
                                        </p:tgtEl>
                                        <p:attrNameLst>
                                          <p:attrName>style.visibility</p:attrName>
                                        </p:attrNameLst>
                                      </p:cBhvr>
                                      <p:to>
                                        <p:strVal val="visible"/>
                                      </p:to>
                                    </p:set>
                                    <p:animEffect transition="in" filter="fade">
                                      <p:cBhvr>
                                        <p:cTn id="978" dur="500"/>
                                        <p:tgtEl>
                                          <p:spTgt spid="98611"/>
                                        </p:tgtEl>
                                      </p:cBhvr>
                                    </p:animEffect>
                                  </p:childTnLst>
                                </p:cTn>
                              </p:par>
                              <p:par>
                                <p:cTn id="979" presetID="10" presetClass="entr" presetSubtype="0" fill="hold" grpId="0" nodeType="withEffect">
                                  <p:stCondLst>
                                    <p:cond delay="0"/>
                                  </p:stCondLst>
                                  <p:childTnLst>
                                    <p:set>
                                      <p:cBhvr>
                                        <p:cTn id="980" dur="1" fill="hold">
                                          <p:stCondLst>
                                            <p:cond delay="0"/>
                                          </p:stCondLst>
                                        </p:cTn>
                                        <p:tgtEl>
                                          <p:spTgt spid="98515"/>
                                        </p:tgtEl>
                                        <p:attrNameLst>
                                          <p:attrName>style.visibility</p:attrName>
                                        </p:attrNameLst>
                                      </p:cBhvr>
                                      <p:to>
                                        <p:strVal val="visible"/>
                                      </p:to>
                                    </p:set>
                                    <p:animEffect transition="in" filter="fade">
                                      <p:cBhvr>
                                        <p:cTn id="981" dur="500"/>
                                        <p:tgtEl>
                                          <p:spTgt spid="98515"/>
                                        </p:tgtEl>
                                      </p:cBhvr>
                                    </p:animEffect>
                                  </p:childTnLst>
                                </p:cTn>
                              </p:par>
                            </p:childTnLst>
                          </p:cTn>
                        </p:par>
                      </p:childTnLst>
                    </p:cTn>
                  </p:par>
                  <p:par>
                    <p:cTn id="982" fill="hold" nodeType="clickPar">
                      <p:stCondLst>
                        <p:cond delay="indefinite"/>
                      </p:stCondLst>
                      <p:childTnLst>
                        <p:par>
                          <p:cTn id="983" fill="hold" nodeType="withGroup">
                            <p:stCondLst>
                              <p:cond delay="0"/>
                            </p:stCondLst>
                            <p:childTnLst>
                              <p:par>
                                <p:cTn id="984" presetID="22" presetClass="entr" presetSubtype="8" fill="hold" grpId="0" nodeType="clickEffect">
                                  <p:stCondLst>
                                    <p:cond delay="0"/>
                                  </p:stCondLst>
                                  <p:childTnLst>
                                    <p:set>
                                      <p:cBhvr>
                                        <p:cTn id="985" dur="1" fill="hold">
                                          <p:stCondLst>
                                            <p:cond delay="0"/>
                                          </p:stCondLst>
                                        </p:cTn>
                                        <p:tgtEl>
                                          <p:spTgt spid="98585"/>
                                        </p:tgtEl>
                                        <p:attrNameLst>
                                          <p:attrName>style.visibility</p:attrName>
                                        </p:attrNameLst>
                                      </p:cBhvr>
                                      <p:to>
                                        <p:strVal val="visible"/>
                                      </p:to>
                                    </p:set>
                                    <p:animEffect transition="in" filter="wipe(left)">
                                      <p:cBhvr>
                                        <p:cTn id="986" dur="500"/>
                                        <p:tgtEl>
                                          <p:spTgt spid="98585"/>
                                        </p:tgtEl>
                                      </p:cBhvr>
                                    </p:animEffect>
                                  </p:childTnLst>
                                </p:cTn>
                              </p:par>
                            </p:childTnLst>
                          </p:cTn>
                        </p:par>
                      </p:childTnLst>
                    </p:cTn>
                  </p:par>
                  <p:par>
                    <p:cTn id="987" fill="hold" nodeType="clickPar">
                      <p:stCondLst>
                        <p:cond delay="indefinite"/>
                      </p:stCondLst>
                      <p:childTnLst>
                        <p:par>
                          <p:cTn id="988" fill="hold" nodeType="withGroup">
                            <p:stCondLst>
                              <p:cond delay="0"/>
                            </p:stCondLst>
                            <p:childTnLst>
                              <p:par>
                                <p:cTn id="989" presetID="10" presetClass="entr" presetSubtype="0" fill="hold" grpId="0" nodeType="clickEffect">
                                  <p:stCondLst>
                                    <p:cond delay="0"/>
                                  </p:stCondLst>
                                  <p:childTnLst>
                                    <p:set>
                                      <p:cBhvr>
                                        <p:cTn id="990" dur="1" fill="hold">
                                          <p:stCondLst>
                                            <p:cond delay="0"/>
                                          </p:stCondLst>
                                        </p:cTn>
                                        <p:tgtEl>
                                          <p:spTgt spid="98603">
                                            <p:txEl>
                                              <p:pRg st="0" end="0"/>
                                            </p:txEl>
                                          </p:spTgt>
                                        </p:tgtEl>
                                        <p:attrNameLst>
                                          <p:attrName>style.visibility</p:attrName>
                                        </p:attrNameLst>
                                      </p:cBhvr>
                                      <p:to>
                                        <p:strVal val="visible"/>
                                      </p:to>
                                    </p:set>
                                    <p:animEffect transition="in" filter="fade">
                                      <p:cBhvr>
                                        <p:cTn id="991" dur="500"/>
                                        <p:tgtEl>
                                          <p:spTgt spid="98603">
                                            <p:txEl>
                                              <p:pRg st="0" end="0"/>
                                            </p:txEl>
                                          </p:spTgt>
                                        </p:tgtEl>
                                      </p:cBhvr>
                                    </p:animEffect>
                                  </p:childTnLst>
                                </p:cTn>
                              </p:par>
                              <p:par>
                                <p:cTn id="992" presetID="10" presetClass="entr" presetSubtype="0" fill="hold" grpId="0" nodeType="withEffect">
                                  <p:stCondLst>
                                    <p:cond delay="0"/>
                                  </p:stCondLst>
                                  <p:childTnLst>
                                    <p:set>
                                      <p:cBhvr>
                                        <p:cTn id="993" dur="1" fill="hold">
                                          <p:stCondLst>
                                            <p:cond delay="0"/>
                                          </p:stCondLst>
                                        </p:cTn>
                                        <p:tgtEl>
                                          <p:spTgt spid="98672"/>
                                        </p:tgtEl>
                                        <p:attrNameLst>
                                          <p:attrName>style.visibility</p:attrName>
                                        </p:attrNameLst>
                                      </p:cBhvr>
                                      <p:to>
                                        <p:strVal val="visible"/>
                                      </p:to>
                                    </p:set>
                                    <p:animEffect transition="in" filter="fade">
                                      <p:cBhvr>
                                        <p:cTn id="994" dur="500"/>
                                        <p:tgtEl>
                                          <p:spTgt spid="98672"/>
                                        </p:tgtEl>
                                      </p:cBhvr>
                                    </p:animEffect>
                                  </p:childTnLst>
                                </p:cTn>
                              </p:par>
                            </p:childTnLst>
                          </p:cTn>
                        </p:par>
                      </p:childTnLst>
                    </p:cTn>
                  </p:par>
                  <p:par>
                    <p:cTn id="995" fill="hold" nodeType="clickPar">
                      <p:stCondLst>
                        <p:cond delay="indefinite"/>
                      </p:stCondLst>
                      <p:childTnLst>
                        <p:par>
                          <p:cTn id="996" fill="hold" nodeType="withGroup">
                            <p:stCondLst>
                              <p:cond delay="0"/>
                            </p:stCondLst>
                            <p:childTnLst>
                              <p:par>
                                <p:cTn id="997" presetID="10" presetClass="entr" presetSubtype="0" fill="hold" grpId="0" nodeType="clickEffect">
                                  <p:stCondLst>
                                    <p:cond delay="0"/>
                                  </p:stCondLst>
                                  <p:childTnLst>
                                    <p:set>
                                      <p:cBhvr>
                                        <p:cTn id="998" dur="1" fill="hold">
                                          <p:stCondLst>
                                            <p:cond delay="0"/>
                                          </p:stCondLst>
                                        </p:cTn>
                                        <p:tgtEl>
                                          <p:spTgt spid="98734"/>
                                        </p:tgtEl>
                                        <p:attrNameLst>
                                          <p:attrName>style.visibility</p:attrName>
                                        </p:attrNameLst>
                                      </p:cBhvr>
                                      <p:to>
                                        <p:strVal val="visible"/>
                                      </p:to>
                                    </p:set>
                                    <p:animEffect transition="in" filter="fade">
                                      <p:cBhvr>
                                        <p:cTn id="999" dur="500"/>
                                        <p:tgtEl>
                                          <p:spTgt spid="98734"/>
                                        </p:tgtEl>
                                      </p:cBhvr>
                                    </p:animEffect>
                                  </p:childTnLst>
                                </p:cTn>
                              </p:par>
                              <p:par>
                                <p:cTn id="1000" presetID="10" presetClass="entr" presetSubtype="0" fill="hold" grpId="0" nodeType="withEffect">
                                  <p:stCondLst>
                                    <p:cond delay="0"/>
                                  </p:stCondLst>
                                  <p:childTnLst>
                                    <p:set>
                                      <p:cBhvr>
                                        <p:cTn id="1001" dur="1" fill="hold">
                                          <p:stCondLst>
                                            <p:cond delay="0"/>
                                          </p:stCondLst>
                                        </p:cTn>
                                        <p:tgtEl>
                                          <p:spTgt spid="98735"/>
                                        </p:tgtEl>
                                        <p:attrNameLst>
                                          <p:attrName>style.visibility</p:attrName>
                                        </p:attrNameLst>
                                      </p:cBhvr>
                                      <p:to>
                                        <p:strVal val="visible"/>
                                      </p:to>
                                    </p:set>
                                    <p:animEffect transition="in" filter="fade">
                                      <p:cBhvr>
                                        <p:cTn id="1002" dur="500"/>
                                        <p:tgtEl>
                                          <p:spTgt spid="98735"/>
                                        </p:tgtEl>
                                      </p:cBhvr>
                                    </p:animEffect>
                                  </p:childTnLst>
                                </p:cTn>
                              </p:par>
                              <p:par>
                                <p:cTn id="1003" presetID="10" presetClass="entr" presetSubtype="0" fill="hold" grpId="0" nodeType="withEffect">
                                  <p:stCondLst>
                                    <p:cond delay="0"/>
                                  </p:stCondLst>
                                  <p:childTnLst>
                                    <p:set>
                                      <p:cBhvr>
                                        <p:cTn id="1004" dur="1" fill="hold">
                                          <p:stCondLst>
                                            <p:cond delay="0"/>
                                          </p:stCondLst>
                                        </p:cTn>
                                        <p:tgtEl>
                                          <p:spTgt spid="98738"/>
                                        </p:tgtEl>
                                        <p:attrNameLst>
                                          <p:attrName>style.visibility</p:attrName>
                                        </p:attrNameLst>
                                      </p:cBhvr>
                                      <p:to>
                                        <p:strVal val="visible"/>
                                      </p:to>
                                    </p:set>
                                    <p:animEffect transition="in" filter="fade">
                                      <p:cBhvr>
                                        <p:cTn id="1005" dur="500"/>
                                        <p:tgtEl>
                                          <p:spTgt spid="98738"/>
                                        </p:tgtEl>
                                      </p:cBhvr>
                                    </p:animEffect>
                                  </p:childTnLst>
                                </p:cTn>
                              </p:par>
                              <p:par>
                                <p:cTn id="1006" presetID="10" presetClass="entr" presetSubtype="0" fill="hold" grpId="0" nodeType="withEffect">
                                  <p:stCondLst>
                                    <p:cond delay="0"/>
                                  </p:stCondLst>
                                  <p:childTnLst>
                                    <p:set>
                                      <p:cBhvr>
                                        <p:cTn id="1007" dur="1" fill="hold">
                                          <p:stCondLst>
                                            <p:cond delay="0"/>
                                          </p:stCondLst>
                                        </p:cTn>
                                        <p:tgtEl>
                                          <p:spTgt spid="98733"/>
                                        </p:tgtEl>
                                        <p:attrNameLst>
                                          <p:attrName>style.visibility</p:attrName>
                                        </p:attrNameLst>
                                      </p:cBhvr>
                                      <p:to>
                                        <p:strVal val="visible"/>
                                      </p:to>
                                    </p:set>
                                    <p:animEffect transition="in" filter="fade">
                                      <p:cBhvr>
                                        <p:cTn id="1008" dur="500"/>
                                        <p:tgtEl>
                                          <p:spTgt spid="98733"/>
                                        </p:tgtEl>
                                      </p:cBhvr>
                                    </p:animEffect>
                                  </p:childTnLst>
                                </p:cTn>
                              </p:par>
                              <p:par>
                                <p:cTn id="1009" presetID="10" presetClass="entr" presetSubtype="0" fill="hold" grpId="0" nodeType="withEffect">
                                  <p:stCondLst>
                                    <p:cond delay="0"/>
                                  </p:stCondLst>
                                  <p:childTnLst>
                                    <p:set>
                                      <p:cBhvr>
                                        <p:cTn id="1010" dur="1" fill="hold">
                                          <p:stCondLst>
                                            <p:cond delay="0"/>
                                          </p:stCondLst>
                                        </p:cTn>
                                        <p:tgtEl>
                                          <p:spTgt spid="98736"/>
                                        </p:tgtEl>
                                        <p:attrNameLst>
                                          <p:attrName>style.visibility</p:attrName>
                                        </p:attrNameLst>
                                      </p:cBhvr>
                                      <p:to>
                                        <p:strVal val="visible"/>
                                      </p:to>
                                    </p:set>
                                    <p:animEffect transition="in" filter="fade">
                                      <p:cBhvr>
                                        <p:cTn id="1011" dur="500"/>
                                        <p:tgtEl>
                                          <p:spTgt spid="98736"/>
                                        </p:tgtEl>
                                      </p:cBhvr>
                                    </p:animEffect>
                                  </p:childTnLst>
                                </p:cTn>
                              </p:par>
                              <p:par>
                                <p:cTn id="1012" presetID="10" presetClass="entr" presetSubtype="0" fill="hold" grpId="0" nodeType="withEffect">
                                  <p:stCondLst>
                                    <p:cond delay="0"/>
                                  </p:stCondLst>
                                  <p:childTnLst>
                                    <p:set>
                                      <p:cBhvr>
                                        <p:cTn id="1013" dur="1" fill="hold">
                                          <p:stCondLst>
                                            <p:cond delay="0"/>
                                          </p:stCondLst>
                                        </p:cTn>
                                        <p:tgtEl>
                                          <p:spTgt spid="98731"/>
                                        </p:tgtEl>
                                        <p:attrNameLst>
                                          <p:attrName>style.visibility</p:attrName>
                                        </p:attrNameLst>
                                      </p:cBhvr>
                                      <p:to>
                                        <p:strVal val="visible"/>
                                      </p:to>
                                    </p:set>
                                    <p:animEffect transition="in" filter="fade">
                                      <p:cBhvr>
                                        <p:cTn id="1014" dur="500"/>
                                        <p:tgtEl>
                                          <p:spTgt spid="98731"/>
                                        </p:tgtEl>
                                      </p:cBhvr>
                                    </p:animEffect>
                                  </p:childTnLst>
                                </p:cTn>
                              </p:par>
                              <p:par>
                                <p:cTn id="1015" presetID="10" presetClass="entr" presetSubtype="0" fill="hold" grpId="0" nodeType="withEffect">
                                  <p:stCondLst>
                                    <p:cond delay="0"/>
                                  </p:stCondLst>
                                  <p:childTnLst>
                                    <p:set>
                                      <p:cBhvr>
                                        <p:cTn id="1016" dur="1" fill="hold">
                                          <p:stCondLst>
                                            <p:cond delay="0"/>
                                          </p:stCondLst>
                                        </p:cTn>
                                        <p:tgtEl>
                                          <p:spTgt spid="98740"/>
                                        </p:tgtEl>
                                        <p:attrNameLst>
                                          <p:attrName>style.visibility</p:attrName>
                                        </p:attrNameLst>
                                      </p:cBhvr>
                                      <p:to>
                                        <p:strVal val="visible"/>
                                      </p:to>
                                    </p:set>
                                    <p:animEffect transition="in" filter="fade">
                                      <p:cBhvr>
                                        <p:cTn id="1017" dur="500"/>
                                        <p:tgtEl>
                                          <p:spTgt spid="98740"/>
                                        </p:tgtEl>
                                      </p:cBhvr>
                                    </p:animEffect>
                                  </p:childTnLst>
                                </p:cTn>
                              </p:par>
                              <p:par>
                                <p:cTn id="1018" presetID="10" presetClass="entr" presetSubtype="0" fill="hold" grpId="0" nodeType="withEffect">
                                  <p:stCondLst>
                                    <p:cond delay="0"/>
                                  </p:stCondLst>
                                  <p:childTnLst>
                                    <p:set>
                                      <p:cBhvr>
                                        <p:cTn id="1019" dur="1" fill="hold">
                                          <p:stCondLst>
                                            <p:cond delay="0"/>
                                          </p:stCondLst>
                                        </p:cTn>
                                        <p:tgtEl>
                                          <p:spTgt spid="98741"/>
                                        </p:tgtEl>
                                        <p:attrNameLst>
                                          <p:attrName>style.visibility</p:attrName>
                                        </p:attrNameLst>
                                      </p:cBhvr>
                                      <p:to>
                                        <p:strVal val="visible"/>
                                      </p:to>
                                    </p:set>
                                    <p:animEffect transition="in" filter="fade">
                                      <p:cBhvr>
                                        <p:cTn id="1020" dur="500"/>
                                        <p:tgtEl>
                                          <p:spTgt spid="98741"/>
                                        </p:tgtEl>
                                      </p:cBhvr>
                                    </p:animEffect>
                                  </p:childTnLst>
                                </p:cTn>
                              </p:par>
                              <p:par>
                                <p:cTn id="1021" presetID="10" presetClass="entr" presetSubtype="0" fill="hold" grpId="0" nodeType="withEffect">
                                  <p:stCondLst>
                                    <p:cond delay="0"/>
                                  </p:stCondLst>
                                  <p:childTnLst>
                                    <p:set>
                                      <p:cBhvr>
                                        <p:cTn id="1022" dur="1" fill="hold">
                                          <p:stCondLst>
                                            <p:cond delay="0"/>
                                          </p:stCondLst>
                                        </p:cTn>
                                        <p:tgtEl>
                                          <p:spTgt spid="98742"/>
                                        </p:tgtEl>
                                        <p:attrNameLst>
                                          <p:attrName>style.visibility</p:attrName>
                                        </p:attrNameLst>
                                      </p:cBhvr>
                                      <p:to>
                                        <p:strVal val="visible"/>
                                      </p:to>
                                    </p:set>
                                    <p:animEffect transition="in" filter="fade">
                                      <p:cBhvr>
                                        <p:cTn id="1023" dur="500"/>
                                        <p:tgtEl>
                                          <p:spTgt spid="98742"/>
                                        </p:tgtEl>
                                      </p:cBhvr>
                                    </p:animEffect>
                                  </p:childTnLst>
                                </p:cTn>
                              </p:par>
                              <p:par>
                                <p:cTn id="1024" presetID="10" presetClass="entr" presetSubtype="0" fill="hold" grpId="0" nodeType="withEffect">
                                  <p:stCondLst>
                                    <p:cond delay="0"/>
                                  </p:stCondLst>
                                  <p:childTnLst>
                                    <p:set>
                                      <p:cBhvr>
                                        <p:cTn id="1025" dur="1" fill="hold">
                                          <p:stCondLst>
                                            <p:cond delay="0"/>
                                          </p:stCondLst>
                                        </p:cTn>
                                        <p:tgtEl>
                                          <p:spTgt spid="98743"/>
                                        </p:tgtEl>
                                        <p:attrNameLst>
                                          <p:attrName>style.visibility</p:attrName>
                                        </p:attrNameLst>
                                      </p:cBhvr>
                                      <p:to>
                                        <p:strVal val="visible"/>
                                      </p:to>
                                    </p:set>
                                    <p:animEffect transition="in" filter="fade">
                                      <p:cBhvr>
                                        <p:cTn id="1026" dur="500"/>
                                        <p:tgtEl>
                                          <p:spTgt spid="98743"/>
                                        </p:tgtEl>
                                      </p:cBhvr>
                                    </p:animEffect>
                                  </p:childTnLst>
                                </p:cTn>
                              </p:par>
                              <p:par>
                                <p:cTn id="1027" presetID="10" presetClass="entr" presetSubtype="0" fill="hold" grpId="0" nodeType="withEffect">
                                  <p:stCondLst>
                                    <p:cond delay="0"/>
                                  </p:stCondLst>
                                  <p:childTnLst>
                                    <p:set>
                                      <p:cBhvr>
                                        <p:cTn id="1028" dur="1" fill="hold">
                                          <p:stCondLst>
                                            <p:cond delay="0"/>
                                          </p:stCondLst>
                                        </p:cTn>
                                        <p:tgtEl>
                                          <p:spTgt spid="98739"/>
                                        </p:tgtEl>
                                        <p:attrNameLst>
                                          <p:attrName>style.visibility</p:attrName>
                                        </p:attrNameLst>
                                      </p:cBhvr>
                                      <p:to>
                                        <p:strVal val="visible"/>
                                      </p:to>
                                    </p:set>
                                    <p:animEffect transition="in" filter="fade">
                                      <p:cBhvr>
                                        <p:cTn id="1029" dur="500"/>
                                        <p:tgtEl>
                                          <p:spTgt spid="98739"/>
                                        </p:tgtEl>
                                      </p:cBhvr>
                                    </p:animEffect>
                                  </p:childTnLst>
                                </p:cTn>
                              </p:par>
                              <p:par>
                                <p:cTn id="1030" presetID="10" presetClass="entr" presetSubtype="0" fill="hold" grpId="0" nodeType="withEffect">
                                  <p:stCondLst>
                                    <p:cond delay="0"/>
                                  </p:stCondLst>
                                  <p:childTnLst>
                                    <p:set>
                                      <p:cBhvr>
                                        <p:cTn id="1031" dur="1" fill="hold">
                                          <p:stCondLst>
                                            <p:cond delay="0"/>
                                          </p:stCondLst>
                                        </p:cTn>
                                        <p:tgtEl>
                                          <p:spTgt spid="98744"/>
                                        </p:tgtEl>
                                        <p:attrNameLst>
                                          <p:attrName>style.visibility</p:attrName>
                                        </p:attrNameLst>
                                      </p:cBhvr>
                                      <p:to>
                                        <p:strVal val="visible"/>
                                      </p:to>
                                    </p:set>
                                    <p:animEffect transition="in" filter="fade">
                                      <p:cBhvr>
                                        <p:cTn id="1032" dur="500"/>
                                        <p:tgtEl>
                                          <p:spTgt spid="98744"/>
                                        </p:tgtEl>
                                      </p:cBhvr>
                                    </p:animEffect>
                                  </p:childTnLst>
                                </p:cTn>
                              </p:par>
                              <p:par>
                                <p:cTn id="1033" presetID="10" presetClass="entr" presetSubtype="0" fill="hold" grpId="0" nodeType="withEffect">
                                  <p:stCondLst>
                                    <p:cond delay="0"/>
                                  </p:stCondLst>
                                  <p:childTnLst>
                                    <p:set>
                                      <p:cBhvr>
                                        <p:cTn id="1034" dur="1" fill="hold">
                                          <p:stCondLst>
                                            <p:cond delay="0"/>
                                          </p:stCondLst>
                                        </p:cTn>
                                        <p:tgtEl>
                                          <p:spTgt spid="98745"/>
                                        </p:tgtEl>
                                        <p:attrNameLst>
                                          <p:attrName>style.visibility</p:attrName>
                                        </p:attrNameLst>
                                      </p:cBhvr>
                                      <p:to>
                                        <p:strVal val="visible"/>
                                      </p:to>
                                    </p:set>
                                    <p:animEffect transition="in" filter="fade">
                                      <p:cBhvr>
                                        <p:cTn id="1035" dur="500"/>
                                        <p:tgtEl>
                                          <p:spTgt spid="98745"/>
                                        </p:tgtEl>
                                      </p:cBhvr>
                                    </p:animEffect>
                                  </p:childTnLst>
                                </p:cTn>
                              </p:par>
                              <p:par>
                                <p:cTn id="1036" presetID="10" presetClass="entr" presetSubtype="0" fill="hold" grpId="0" nodeType="withEffect">
                                  <p:stCondLst>
                                    <p:cond delay="0"/>
                                  </p:stCondLst>
                                  <p:childTnLst>
                                    <p:set>
                                      <p:cBhvr>
                                        <p:cTn id="1037" dur="1" fill="hold">
                                          <p:stCondLst>
                                            <p:cond delay="0"/>
                                          </p:stCondLst>
                                        </p:cTn>
                                        <p:tgtEl>
                                          <p:spTgt spid="98746"/>
                                        </p:tgtEl>
                                        <p:attrNameLst>
                                          <p:attrName>style.visibility</p:attrName>
                                        </p:attrNameLst>
                                      </p:cBhvr>
                                      <p:to>
                                        <p:strVal val="visible"/>
                                      </p:to>
                                    </p:set>
                                    <p:animEffect transition="in" filter="fade">
                                      <p:cBhvr>
                                        <p:cTn id="1038" dur="500"/>
                                        <p:tgtEl>
                                          <p:spTgt spid="98746"/>
                                        </p:tgtEl>
                                      </p:cBhvr>
                                    </p:animEffect>
                                  </p:childTnLst>
                                </p:cTn>
                              </p:par>
                              <p:par>
                                <p:cTn id="1039" presetID="10" presetClass="entr" presetSubtype="0" fill="hold" grpId="0" nodeType="withEffect">
                                  <p:stCondLst>
                                    <p:cond delay="0"/>
                                  </p:stCondLst>
                                  <p:childTnLst>
                                    <p:set>
                                      <p:cBhvr>
                                        <p:cTn id="1040" dur="1" fill="hold">
                                          <p:stCondLst>
                                            <p:cond delay="0"/>
                                          </p:stCondLst>
                                        </p:cTn>
                                        <p:tgtEl>
                                          <p:spTgt spid="98747"/>
                                        </p:tgtEl>
                                        <p:attrNameLst>
                                          <p:attrName>style.visibility</p:attrName>
                                        </p:attrNameLst>
                                      </p:cBhvr>
                                      <p:to>
                                        <p:strVal val="visible"/>
                                      </p:to>
                                    </p:set>
                                    <p:animEffect transition="in" filter="fade">
                                      <p:cBhvr>
                                        <p:cTn id="1041" dur="500"/>
                                        <p:tgtEl>
                                          <p:spTgt spid="98747"/>
                                        </p:tgtEl>
                                      </p:cBhvr>
                                    </p:animEffect>
                                  </p:childTnLst>
                                </p:cTn>
                              </p:par>
                              <p:par>
                                <p:cTn id="1042" presetID="10" presetClass="entr" presetSubtype="0" fill="hold" grpId="0" nodeType="withEffect">
                                  <p:stCondLst>
                                    <p:cond delay="0"/>
                                  </p:stCondLst>
                                  <p:childTnLst>
                                    <p:set>
                                      <p:cBhvr>
                                        <p:cTn id="1043" dur="1" fill="hold">
                                          <p:stCondLst>
                                            <p:cond delay="0"/>
                                          </p:stCondLst>
                                        </p:cTn>
                                        <p:tgtEl>
                                          <p:spTgt spid="98748"/>
                                        </p:tgtEl>
                                        <p:attrNameLst>
                                          <p:attrName>style.visibility</p:attrName>
                                        </p:attrNameLst>
                                      </p:cBhvr>
                                      <p:to>
                                        <p:strVal val="visible"/>
                                      </p:to>
                                    </p:set>
                                    <p:animEffect transition="in" filter="fade">
                                      <p:cBhvr>
                                        <p:cTn id="1044" dur="500"/>
                                        <p:tgtEl>
                                          <p:spTgt spid="98748"/>
                                        </p:tgtEl>
                                      </p:cBhvr>
                                    </p:animEffect>
                                  </p:childTnLst>
                                </p:cTn>
                              </p:par>
                              <p:par>
                                <p:cTn id="1045" presetID="10" presetClass="entr" presetSubtype="0" fill="hold" grpId="0" nodeType="withEffect">
                                  <p:stCondLst>
                                    <p:cond delay="0"/>
                                  </p:stCondLst>
                                  <p:childTnLst>
                                    <p:set>
                                      <p:cBhvr>
                                        <p:cTn id="1046" dur="1" fill="hold">
                                          <p:stCondLst>
                                            <p:cond delay="0"/>
                                          </p:stCondLst>
                                        </p:cTn>
                                        <p:tgtEl>
                                          <p:spTgt spid="98732"/>
                                        </p:tgtEl>
                                        <p:attrNameLst>
                                          <p:attrName>style.visibility</p:attrName>
                                        </p:attrNameLst>
                                      </p:cBhvr>
                                      <p:to>
                                        <p:strVal val="visible"/>
                                      </p:to>
                                    </p:set>
                                    <p:animEffect transition="in" filter="fade">
                                      <p:cBhvr>
                                        <p:cTn id="1047" dur="500"/>
                                        <p:tgtEl>
                                          <p:spTgt spid="98732"/>
                                        </p:tgtEl>
                                      </p:cBhvr>
                                    </p:animEffect>
                                  </p:childTnLst>
                                </p:cTn>
                              </p:par>
                            </p:childTnLst>
                          </p:cTn>
                        </p:par>
                      </p:childTnLst>
                    </p:cTn>
                  </p:par>
                  <p:par>
                    <p:cTn id="1048" fill="hold" nodeType="clickPar">
                      <p:stCondLst>
                        <p:cond delay="indefinite"/>
                      </p:stCondLst>
                      <p:childTnLst>
                        <p:par>
                          <p:cTn id="1049" fill="hold" nodeType="withGroup">
                            <p:stCondLst>
                              <p:cond delay="0"/>
                            </p:stCondLst>
                            <p:childTnLst>
                              <p:par>
                                <p:cTn id="1050" presetID="22" presetClass="entr" presetSubtype="2" fill="hold" grpId="0" nodeType="clickEffect">
                                  <p:stCondLst>
                                    <p:cond delay="0"/>
                                  </p:stCondLst>
                                  <p:childTnLst>
                                    <p:set>
                                      <p:cBhvr>
                                        <p:cTn id="1051" dur="1" fill="hold">
                                          <p:stCondLst>
                                            <p:cond delay="0"/>
                                          </p:stCondLst>
                                        </p:cTn>
                                        <p:tgtEl>
                                          <p:spTgt spid="98749"/>
                                        </p:tgtEl>
                                        <p:attrNameLst>
                                          <p:attrName>style.visibility</p:attrName>
                                        </p:attrNameLst>
                                      </p:cBhvr>
                                      <p:to>
                                        <p:strVal val="visible"/>
                                      </p:to>
                                    </p:set>
                                    <p:animEffect transition="in" filter="wipe(right)">
                                      <p:cBhvr>
                                        <p:cTn id="1052" dur="500"/>
                                        <p:tgtEl>
                                          <p:spTgt spid="98749"/>
                                        </p:tgtEl>
                                      </p:cBhvr>
                                    </p:animEffect>
                                  </p:childTnLst>
                                </p:cTn>
                              </p:par>
                            </p:childTnLst>
                          </p:cTn>
                        </p:par>
                      </p:childTnLst>
                    </p:cTn>
                  </p:par>
                  <p:par>
                    <p:cTn id="1053" fill="hold" nodeType="clickPar">
                      <p:stCondLst>
                        <p:cond delay="indefinite"/>
                      </p:stCondLst>
                      <p:childTnLst>
                        <p:par>
                          <p:cTn id="1054" fill="hold" nodeType="withGroup">
                            <p:stCondLst>
                              <p:cond delay="0"/>
                            </p:stCondLst>
                            <p:childTnLst>
                              <p:par>
                                <p:cTn id="1055" presetID="10" presetClass="entr" presetSubtype="0" fill="hold" grpId="0" nodeType="clickEffect">
                                  <p:stCondLst>
                                    <p:cond delay="0"/>
                                  </p:stCondLst>
                                  <p:childTnLst>
                                    <p:set>
                                      <p:cBhvr>
                                        <p:cTn id="1056" dur="1" fill="hold">
                                          <p:stCondLst>
                                            <p:cond delay="0"/>
                                          </p:stCondLst>
                                        </p:cTn>
                                        <p:tgtEl>
                                          <p:spTgt spid="98737">
                                            <p:txEl>
                                              <p:pRg st="0" end="0"/>
                                            </p:txEl>
                                          </p:spTgt>
                                        </p:tgtEl>
                                        <p:attrNameLst>
                                          <p:attrName>style.visibility</p:attrName>
                                        </p:attrNameLst>
                                      </p:cBhvr>
                                      <p:to>
                                        <p:strVal val="visible"/>
                                      </p:to>
                                    </p:set>
                                    <p:animEffect transition="in" filter="fade">
                                      <p:cBhvr>
                                        <p:cTn id="1057" dur="500"/>
                                        <p:tgtEl>
                                          <p:spTgt spid="98737">
                                            <p:txEl>
                                              <p:pRg st="0" end="0"/>
                                            </p:txEl>
                                          </p:spTgt>
                                        </p:tgtEl>
                                      </p:cBhvr>
                                    </p:animEffect>
                                  </p:childTnLst>
                                </p:cTn>
                              </p:par>
                              <p:par>
                                <p:cTn id="1058" presetID="10" presetClass="entr" presetSubtype="0" fill="hold" grpId="0" nodeType="withEffect">
                                  <p:stCondLst>
                                    <p:cond delay="0"/>
                                  </p:stCondLst>
                                  <p:childTnLst>
                                    <p:set>
                                      <p:cBhvr>
                                        <p:cTn id="1059" dur="1" fill="hold">
                                          <p:stCondLst>
                                            <p:cond delay="0"/>
                                          </p:stCondLst>
                                        </p:cTn>
                                        <p:tgtEl>
                                          <p:spTgt spid="98750"/>
                                        </p:tgtEl>
                                        <p:attrNameLst>
                                          <p:attrName>style.visibility</p:attrName>
                                        </p:attrNameLst>
                                      </p:cBhvr>
                                      <p:to>
                                        <p:strVal val="visible"/>
                                      </p:to>
                                    </p:set>
                                    <p:animEffect transition="in" filter="fade">
                                      <p:cBhvr>
                                        <p:cTn id="1060" dur="500"/>
                                        <p:tgtEl>
                                          <p:spTgt spid="98750"/>
                                        </p:tgtEl>
                                      </p:cBhvr>
                                    </p:animEffect>
                                  </p:childTnLst>
                                </p:cTn>
                              </p:par>
                            </p:childTnLst>
                          </p:cTn>
                        </p:par>
                      </p:childTnLst>
                    </p:cTn>
                  </p:par>
                  <p:par>
                    <p:cTn id="1061" fill="hold" nodeType="clickPar">
                      <p:stCondLst>
                        <p:cond delay="indefinite"/>
                      </p:stCondLst>
                      <p:childTnLst>
                        <p:par>
                          <p:cTn id="1062" fill="hold" nodeType="withGroup">
                            <p:stCondLst>
                              <p:cond delay="0"/>
                            </p:stCondLst>
                            <p:childTnLst>
                              <p:par>
                                <p:cTn id="1063" presetID="10" presetClass="entr" presetSubtype="0" fill="hold" grpId="0" nodeType="clickEffect">
                                  <p:stCondLst>
                                    <p:cond delay="0"/>
                                  </p:stCondLst>
                                  <p:childTnLst>
                                    <p:set>
                                      <p:cBhvr>
                                        <p:cTn id="1064" dur="1" fill="hold">
                                          <p:stCondLst>
                                            <p:cond delay="0"/>
                                          </p:stCondLst>
                                        </p:cTn>
                                        <p:tgtEl>
                                          <p:spTgt spid="98754"/>
                                        </p:tgtEl>
                                        <p:attrNameLst>
                                          <p:attrName>style.visibility</p:attrName>
                                        </p:attrNameLst>
                                      </p:cBhvr>
                                      <p:to>
                                        <p:strVal val="visible"/>
                                      </p:to>
                                    </p:set>
                                    <p:animEffect transition="in" filter="fade">
                                      <p:cBhvr>
                                        <p:cTn id="1065" dur="500"/>
                                        <p:tgtEl>
                                          <p:spTgt spid="98754"/>
                                        </p:tgtEl>
                                      </p:cBhvr>
                                    </p:animEffect>
                                  </p:childTnLst>
                                </p:cTn>
                              </p:par>
                              <p:par>
                                <p:cTn id="1066" presetID="10" presetClass="entr" presetSubtype="0" fill="hold" grpId="0" nodeType="withEffect">
                                  <p:stCondLst>
                                    <p:cond delay="0"/>
                                  </p:stCondLst>
                                  <p:childTnLst>
                                    <p:set>
                                      <p:cBhvr>
                                        <p:cTn id="1067" dur="1" fill="hold">
                                          <p:stCondLst>
                                            <p:cond delay="0"/>
                                          </p:stCondLst>
                                        </p:cTn>
                                        <p:tgtEl>
                                          <p:spTgt spid="98755"/>
                                        </p:tgtEl>
                                        <p:attrNameLst>
                                          <p:attrName>style.visibility</p:attrName>
                                        </p:attrNameLst>
                                      </p:cBhvr>
                                      <p:to>
                                        <p:strVal val="visible"/>
                                      </p:to>
                                    </p:set>
                                    <p:animEffect transition="in" filter="fade">
                                      <p:cBhvr>
                                        <p:cTn id="1068" dur="500"/>
                                        <p:tgtEl>
                                          <p:spTgt spid="98755"/>
                                        </p:tgtEl>
                                      </p:cBhvr>
                                    </p:animEffect>
                                  </p:childTnLst>
                                </p:cTn>
                              </p:par>
                              <p:par>
                                <p:cTn id="1069" presetID="10" presetClass="entr" presetSubtype="0" fill="hold" grpId="0" nodeType="withEffect">
                                  <p:stCondLst>
                                    <p:cond delay="0"/>
                                  </p:stCondLst>
                                  <p:childTnLst>
                                    <p:set>
                                      <p:cBhvr>
                                        <p:cTn id="1070" dur="1" fill="hold">
                                          <p:stCondLst>
                                            <p:cond delay="0"/>
                                          </p:stCondLst>
                                        </p:cTn>
                                        <p:tgtEl>
                                          <p:spTgt spid="98758"/>
                                        </p:tgtEl>
                                        <p:attrNameLst>
                                          <p:attrName>style.visibility</p:attrName>
                                        </p:attrNameLst>
                                      </p:cBhvr>
                                      <p:to>
                                        <p:strVal val="visible"/>
                                      </p:to>
                                    </p:set>
                                    <p:animEffect transition="in" filter="fade">
                                      <p:cBhvr>
                                        <p:cTn id="1071" dur="500"/>
                                        <p:tgtEl>
                                          <p:spTgt spid="98758"/>
                                        </p:tgtEl>
                                      </p:cBhvr>
                                    </p:animEffect>
                                  </p:childTnLst>
                                </p:cTn>
                              </p:par>
                              <p:par>
                                <p:cTn id="1072" presetID="10" presetClass="entr" presetSubtype="0" fill="hold" grpId="0" nodeType="withEffect">
                                  <p:stCondLst>
                                    <p:cond delay="0"/>
                                  </p:stCondLst>
                                  <p:childTnLst>
                                    <p:set>
                                      <p:cBhvr>
                                        <p:cTn id="1073" dur="1" fill="hold">
                                          <p:stCondLst>
                                            <p:cond delay="0"/>
                                          </p:stCondLst>
                                        </p:cTn>
                                        <p:tgtEl>
                                          <p:spTgt spid="98753"/>
                                        </p:tgtEl>
                                        <p:attrNameLst>
                                          <p:attrName>style.visibility</p:attrName>
                                        </p:attrNameLst>
                                      </p:cBhvr>
                                      <p:to>
                                        <p:strVal val="visible"/>
                                      </p:to>
                                    </p:set>
                                    <p:animEffect transition="in" filter="fade">
                                      <p:cBhvr>
                                        <p:cTn id="1074" dur="500"/>
                                        <p:tgtEl>
                                          <p:spTgt spid="98753"/>
                                        </p:tgtEl>
                                      </p:cBhvr>
                                    </p:animEffect>
                                  </p:childTnLst>
                                </p:cTn>
                              </p:par>
                              <p:par>
                                <p:cTn id="1075" presetID="10" presetClass="entr" presetSubtype="0" fill="hold" grpId="0" nodeType="withEffect">
                                  <p:stCondLst>
                                    <p:cond delay="0"/>
                                  </p:stCondLst>
                                  <p:childTnLst>
                                    <p:set>
                                      <p:cBhvr>
                                        <p:cTn id="1076" dur="1" fill="hold">
                                          <p:stCondLst>
                                            <p:cond delay="0"/>
                                          </p:stCondLst>
                                        </p:cTn>
                                        <p:tgtEl>
                                          <p:spTgt spid="98756"/>
                                        </p:tgtEl>
                                        <p:attrNameLst>
                                          <p:attrName>style.visibility</p:attrName>
                                        </p:attrNameLst>
                                      </p:cBhvr>
                                      <p:to>
                                        <p:strVal val="visible"/>
                                      </p:to>
                                    </p:set>
                                    <p:animEffect transition="in" filter="fade">
                                      <p:cBhvr>
                                        <p:cTn id="1077" dur="500"/>
                                        <p:tgtEl>
                                          <p:spTgt spid="98756"/>
                                        </p:tgtEl>
                                      </p:cBhvr>
                                    </p:animEffect>
                                  </p:childTnLst>
                                </p:cTn>
                              </p:par>
                              <p:par>
                                <p:cTn id="1078" presetID="10" presetClass="entr" presetSubtype="0" fill="hold" grpId="0" nodeType="withEffect">
                                  <p:stCondLst>
                                    <p:cond delay="0"/>
                                  </p:stCondLst>
                                  <p:childTnLst>
                                    <p:set>
                                      <p:cBhvr>
                                        <p:cTn id="1079" dur="1" fill="hold">
                                          <p:stCondLst>
                                            <p:cond delay="0"/>
                                          </p:stCondLst>
                                        </p:cTn>
                                        <p:tgtEl>
                                          <p:spTgt spid="98751"/>
                                        </p:tgtEl>
                                        <p:attrNameLst>
                                          <p:attrName>style.visibility</p:attrName>
                                        </p:attrNameLst>
                                      </p:cBhvr>
                                      <p:to>
                                        <p:strVal val="visible"/>
                                      </p:to>
                                    </p:set>
                                    <p:animEffect transition="in" filter="fade">
                                      <p:cBhvr>
                                        <p:cTn id="1080" dur="500"/>
                                        <p:tgtEl>
                                          <p:spTgt spid="98751"/>
                                        </p:tgtEl>
                                      </p:cBhvr>
                                    </p:animEffect>
                                  </p:childTnLst>
                                </p:cTn>
                              </p:par>
                              <p:par>
                                <p:cTn id="1081" presetID="10" presetClass="entr" presetSubtype="0" fill="hold" grpId="0" nodeType="withEffect">
                                  <p:stCondLst>
                                    <p:cond delay="0"/>
                                  </p:stCondLst>
                                  <p:childTnLst>
                                    <p:set>
                                      <p:cBhvr>
                                        <p:cTn id="1082" dur="1" fill="hold">
                                          <p:stCondLst>
                                            <p:cond delay="0"/>
                                          </p:stCondLst>
                                        </p:cTn>
                                        <p:tgtEl>
                                          <p:spTgt spid="98760"/>
                                        </p:tgtEl>
                                        <p:attrNameLst>
                                          <p:attrName>style.visibility</p:attrName>
                                        </p:attrNameLst>
                                      </p:cBhvr>
                                      <p:to>
                                        <p:strVal val="visible"/>
                                      </p:to>
                                    </p:set>
                                    <p:animEffect transition="in" filter="fade">
                                      <p:cBhvr>
                                        <p:cTn id="1083" dur="500"/>
                                        <p:tgtEl>
                                          <p:spTgt spid="98760"/>
                                        </p:tgtEl>
                                      </p:cBhvr>
                                    </p:animEffect>
                                  </p:childTnLst>
                                </p:cTn>
                              </p:par>
                              <p:par>
                                <p:cTn id="1084" presetID="10" presetClass="entr" presetSubtype="0" fill="hold" grpId="0" nodeType="withEffect">
                                  <p:stCondLst>
                                    <p:cond delay="0"/>
                                  </p:stCondLst>
                                  <p:childTnLst>
                                    <p:set>
                                      <p:cBhvr>
                                        <p:cTn id="1085" dur="1" fill="hold">
                                          <p:stCondLst>
                                            <p:cond delay="0"/>
                                          </p:stCondLst>
                                        </p:cTn>
                                        <p:tgtEl>
                                          <p:spTgt spid="98761"/>
                                        </p:tgtEl>
                                        <p:attrNameLst>
                                          <p:attrName>style.visibility</p:attrName>
                                        </p:attrNameLst>
                                      </p:cBhvr>
                                      <p:to>
                                        <p:strVal val="visible"/>
                                      </p:to>
                                    </p:set>
                                    <p:animEffect transition="in" filter="fade">
                                      <p:cBhvr>
                                        <p:cTn id="1086" dur="500"/>
                                        <p:tgtEl>
                                          <p:spTgt spid="98761"/>
                                        </p:tgtEl>
                                      </p:cBhvr>
                                    </p:animEffect>
                                  </p:childTnLst>
                                </p:cTn>
                              </p:par>
                              <p:par>
                                <p:cTn id="1087" presetID="10" presetClass="entr" presetSubtype="0" fill="hold" grpId="0" nodeType="withEffect">
                                  <p:stCondLst>
                                    <p:cond delay="0"/>
                                  </p:stCondLst>
                                  <p:childTnLst>
                                    <p:set>
                                      <p:cBhvr>
                                        <p:cTn id="1088" dur="1" fill="hold">
                                          <p:stCondLst>
                                            <p:cond delay="0"/>
                                          </p:stCondLst>
                                        </p:cTn>
                                        <p:tgtEl>
                                          <p:spTgt spid="98762"/>
                                        </p:tgtEl>
                                        <p:attrNameLst>
                                          <p:attrName>style.visibility</p:attrName>
                                        </p:attrNameLst>
                                      </p:cBhvr>
                                      <p:to>
                                        <p:strVal val="visible"/>
                                      </p:to>
                                    </p:set>
                                    <p:animEffect transition="in" filter="fade">
                                      <p:cBhvr>
                                        <p:cTn id="1089" dur="500"/>
                                        <p:tgtEl>
                                          <p:spTgt spid="98762"/>
                                        </p:tgtEl>
                                      </p:cBhvr>
                                    </p:animEffect>
                                  </p:childTnLst>
                                </p:cTn>
                              </p:par>
                              <p:par>
                                <p:cTn id="1090" presetID="10" presetClass="entr" presetSubtype="0" fill="hold" grpId="0" nodeType="withEffect">
                                  <p:stCondLst>
                                    <p:cond delay="0"/>
                                  </p:stCondLst>
                                  <p:childTnLst>
                                    <p:set>
                                      <p:cBhvr>
                                        <p:cTn id="1091" dur="1" fill="hold">
                                          <p:stCondLst>
                                            <p:cond delay="0"/>
                                          </p:stCondLst>
                                        </p:cTn>
                                        <p:tgtEl>
                                          <p:spTgt spid="98763"/>
                                        </p:tgtEl>
                                        <p:attrNameLst>
                                          <p:attrName>style.visibility</p:attrName>
                                        </p:attrNameLst>
                                      </p:cBhvr>
                                      <p:to>
                                        <p:strVal val="visible"/>
                                      </p:to>
                                    </p:set>
                                    <p:animEffect transition="in" filter="fade">
                                      <p:cBhvr>
                                        <p:cTn id="1092" dur="500"/>
                                        <p:tgtEl>
                                          <p:spTgt spid="98763"/>
                                        </p:tgtEl>
                                      </p:cBhvr>
                                    </p:animEffect>
                                  </p:childTnLst>
                                </p:cTn>
                              </p:par>
                              <p:par>
                                <p:cTn id="1093" presetID="10" presetClass="entr" presetSubtype="0" fill="hold" grpId="0" nodeType="withEffect">
                                  <p:stCondLst>
                                    <p:cond delay="0"/>
                                  </p:stCondLst>
                                  <p:childTnLst>
                                    <p:set>
                                      <p:cBhvr>
                                        <p:cTn id="1094" dur="1" fill="hold">
                                          <p:stCondLst>
                                            <p:cond delay="0"/>
                                          </p:stCondLst>
                                        </p:cTn>
                                        <p:tgtEl>
                                          <p:spTgt spid="98759"/>
                                        </p:tgtEl>
                                        <p:attrNameLst>
                                          <p:attrName>style.visibility</p:attrName>
                                        </p:attrNameLst>
                                      </p:cBhvr>
                                      <p:to>
                                        <p:strVal val="visible"/>
                                      </p:to>
                                    </p:set>
                                    <p:animEffect transition="in" filter="fade">
                                      <p:cBhvr>
                                        <p:cTn id="1095" dur="500"/>
                                        <p:tgtEl>
                                          <p:spTgt spid="98759"/>
                                        </p:tgtEl>
                                      </p:cBhvr>
                                    </p:animEffect>
                                  </p:childTnLst>
                                </p:cTn>
                              </p:par>
                              <p:par>
                                <p:cTn id="1096" presetID="10" presetClass="entr" presetSubtype="0" fill="hold" grpId="0" nodeType="withEffect">
                                  <p:stCondLst>
                                    <p:cond delay="0"/>
                                  </p:stCondLst>
                                  <p:childTnLst>
                                    <p:set>
                                      <p:cBhvr>
                                        <p:cTn id="1097" dur="1" fill="hold">
                                          <p:stCondLst>
                                            <p:cond delay="0"/>
                                          </p:stCondLst>
                                        </p:cTn>
                                        <p:tgtEl>
                                          <p:spTgt spid="98764"/>
                                        </p:tgtEl>
                                        <p:attrNameLst>
                                          <p:attrName>style.visibility</p:attrName>
                                        </p:attrNameLst>
                                      </p:cBhvr>
                                      <p:to>
                                        <p:strVal val="visible"/>
                                      </p:to>
                                    </p:set>
                                    <p:animEffect transition="in" filter="fade">
                                      <p:cBhvr>
                                        <p:cTn id="1098" dur="500"/>
                                        <p:tgtEl>
                                          <p:spTgt spid="98764"/>
                                        </p:tgtEl>
                                      </p:cBhvr>
                                    </p:animEffect>
                                  </p:childTnLst>
                                </p:cTn>
                              </p:par>
                              <p:par>
                                <p:cTn id="1099" presetID="10" presetClass="entr" presetSubtype="0" fill="hold" grpId="0" nodeType="withEffect">
                                  <p:stCondLst>
                                    <p:cond delay="0"/>
                                  </p:stCondLst>
                                  <p:childTnLst>
                                    <p:set>
                                      <p:cBhvr>
                                        <p:cTn id="1100" dur="1" fill="hold">
                                          <p:stCondLst>
                                            <p:cond delay="0"/>
                                          </p:stCondLst>
                                        </p:cTn>
                                        <p:tgtEl>
                                          <p:spTgt spid="98765"/>
                                        </p:tgtEl>
                                        <p:attrNameLst>
                                          <p:attrName>style.visibility</p:attrName>
                                        </p:attrNameLst>
                                      </p:cBhvr>
                                      <p:to>
                                        <p:strVal val="visible"/>
                                      </p:to>
                                    </p:set>
                                    <p:animEffect transition="in" filter="fade">
                                      <p:cBhvr>
                                        <p:cTn id="1101" dur="500"/>
                                        <p:tgtEl>
                                          <p:spTgt spid="98765"/>
                                        </p:tgtEl>
                                      </p:cBhvr>
                                    </p:animEffect>
                                  </p:childTnLst>
                                </p:cTn>
                              </p:par>
                              <p:par>
                                <p:cTn id="1102" presetID="10" presetClass="entr" presetSubtype="0" fill="hold" grpId="0" nodeType="withEffect">
                                  <p:stCondLst>
                                    <p:cond delay="0"/>
                                  </p:stCondLst>
                                  <p:childTnLst>
                                    <p:set>
                                      <p:cBhvr>
                                        <p:cTn id="1103" dur="1" fill="hold">
                                          <p:stCondLst>
                                            <p:cond delay="0"/>
                                          </p:stCondLst>
                                        </p:cTn>
                                        <p:tgtEl>
                                          <p:spTgt spid="98766"/>
                                        </p:tgtEl>
                                        <p:attrNameLst>
                                          <p:attrName>style.visibility</p:attrName>
                                        </p:attrNameLst>
                                      </p:cBhvr>
                                      <p:to>
                                        <p:strVal val="visible"/>
                                      </p:to>
                                    </p:set>
                                    <p:animEffect transition="in" filter="fade">
                                      <p:cBhvr>
                                        <p:cTn id="1104" dur="500"/>
                                        <p:tgtEl>
                                          <p:spTgt spid="98766"/>
                                        </p:tgtEl>
                                      </p:cBhvr>
                                    </p:animEffect>
                                  </p:childTnLst>
                                </p:cTn>
                              </p:par>
                              <p:par>
                                <p:cTn id="1105" presetID="10" presetClass="entr" presetSubtype="0" fill="hold" grpId="0" nodeType="withEffect">
                                  <p:stCondLst>
                                    <p:cond delay="0"/>
                                  </p:stCondLst>
                                  <p:childTnLst>
                                    <p:set>
                                      <p:cBhvr>
                                        <p:cTn id="1106" dur="1" fill="hold">
                                          <p:stCondLst>
                                            <p:cond delay="0"/>
                                          </p:stCondLst>
                                        </p:cTn>
                                        <p:tgtEl>
                                          <p:spTgt spid="98767"/>
                                        </p:tgtEl>
                                        <p:attrNameLst>
                                          <p:attrName>style.visibility</p:attrName>
                                        </p:attrNameLst>
                                      </p:cBhvr>
                                      <p:to>
                                        <p:strVal val="visible"/>
                                      </p:to>
                                    </p:set>
                                    <p:animEffect transition="in" filter="fade">
                                      <p:cBhvr>
                                        <p:cTn id="1107" dur="500"/>
                                        <p:tgtEl>
                                          <p:spTgt spid="98767"/>
                                        </p:tgtEl>
                                      </p:cBhvr>
                                    </p:animEffect>
                                  </p:childTnLst>
                                </p:cTn>
                              </p:par>
                              <p:par>
                                <p:cTn id="1108" presetID="10" presetClass="entr" presetSubtype="0" fill="hold" grpId="0" nodeType="withEffect">
                                  <p:stCondLst>
                                    <p:cond delay="0"/>
                                  </p:stCondLst>
                                  <p:childTnLst>
                                    <p:set>
                                      <p:cBhvr>
                                        <p:cTn id="1109" dur="1" fill="hold">
                                          <p:stCondLst>
                                            <p:cond delay="0"/>
                                          </p:stCondLst>
                                        </p:cTn>
                                        <p:tgtEl>
                                          <p:spTgt spid="98768"/>
                                        </p:tgtEl>
                                        <p:attrNameLst>
                                          <p:attrName>style.visibility</p:attrName>
                                        </p:attrNameLst>
                                      </p:cBhvr>
                                      <p:to>
                                        <p:strVal val="visible"/>
                                      </p:to>
                                    </p:set>
                                    <p:animEffect transition="in" filter="fade">
                                      <p:cBhvr>
                                        <p:cTn id="1110" dur="500"/>
                                        <p:tgtEl>
                                          <p:spTgt spid="98768"/>
                                        </p:tgtEl>
                                      </p:cBhvr>
                                    </p:animEffect>
                                  </p:childTnLst>
                                </p:cTn>
                              </p:par>
                              <p:par>
                                <p:cTn id="1111" presetID="10" presetClass="entr" presetSubtype="0" fill="hold" grpId="0" nodeType="withEffect">
                                  <p:stCondLst>
                                    <p:cond delay="0"/>
                                  </p:stCondLst>
                                  <p:childTnLst>
                                    <p:set>
                                      <p:cBhvr>
                                        <p:cTn id="1112" dur="1" fill="hold">
                                          <p:stCondLst>
                                            <p:cond delay="0"/>
                                          </p:stCondLst>
                                        </p:cTn>
                                        <p:tgtEl>
                                          <p:spTgt spid="98752"/>
                                        </p:tgtEl>
                                        <p:attrNameLst>
                                          <p:attrName>style.visibility</p:attrName>
                                        </p:attrNameLst>
                                      </p:cBhvr>
                                      <p:to>
                                        <p:strVal val="visible"/>
                                      </p:to>
                                    </p:set>
                                    <p:animEffect transition="in" filter="fade">
                                      <p:cBhvr>
                                        <p:cTn id="1113" dur="500"/>
                                        <p:tgtEl>
                                          <p:spTgt spid="98752"/>
                                        </p:tgtEl>
                                      </p:cBhvr>
                                    </p:animEffect>
                                  </p:childTnLst>
                                </p:cTn>
                              </p:par>
                            </p:childTnLst>
                          </p:cTn>
                        </p:par>
                      </p:childTnLst>
                    </p:cTn>
                  </p:par>
                  <p:par>
                    <p:cTn id="1114" fill="hold" nodeType="clickPar">
                      <p:stCondLst>
                        <p:cond delay="indefinite"/>
                      </p:stCondLst>
                      <p:childTnLst>
                        <p:par>
                          <p:cTn id="1115" fill="hold" nodeType="withGroup">
                            <p:stCondLst>
                              <p:cond delay="0"/>
                            </p:stCondLst>
                            <p:childTnLst>
                              <p:par>
                                <p:cTn id="1116" presetID="22" presetClass="entr" presetSubtype="4" fill="hold" grpId="0" nodeType="clickEffect">
                                  <p:stCondLst>
                                    <p:cond delay="0"/>
                                  </p:stCondLst>
                                  <p:childTnLst>
                                    <p:set>
                                      <p:cBhvr>
                                        <p:cTn id="1117" dur="1" fill="hold">
                                          <p:stCondLst>
                                            <p:cond delay="0"/>
                                          </p:stCondLst>
                                        </p:cTn>
                                        <p:tgtEl>
                                          <p:spTgt spid="98769"/>
                                        </p:tgtEl>
                                        <p:attrNameLst>
                                          <p:attrName>style.visibility</p:attrName>
                                        </p:attrNameLst>
                                      </p:cBhvr>
                                      <p:to>
                                        <p:strVal val="visible"/>
                                      </p:to>
                                    </p:set>
                                    <p:animEffect transition="in" filter="wipe(down)">
                                      <p:cBhvr>
                                        <p:cTn id="1118" dur="500"/>
                                        <p:tgtEl>
                                          <p:spTgt spid="98769"/>
                                        </p:tgtEl>
                                      </p:cBhvr>
                                    </p:animEffect>
                                  </p:childTnLst>
                                </p:cTn>
                              </p:par>
                            </p:childTnLst>
                          </p:cTn>
                        </p:par>
                      </p:childTnLst>
                    </p:cTn>
                  </p:par>
                  <p:par>
                    <p:cTn id="1119" fill="hold" nodeType="clickPar">
                      <p:stCondLst>
                        <p:cond delay="indefinite"/>
                      </p:stCondLst>
                      <p:childTnLst>
                        <p:par>
                          <p:cTn id="1120" fill="hold" nodeType="withGroup">
                            <p:stCondLst>
                              <p:cond delay="0"/>
                            </p:stCondLst>
                            <p:childTnLst>
                              <p:par>
                                <p:cTn id="1121" presetID="10" presetClass="entr" presetSubtype="0" fill="hold" grpId="0" nodeType="clickEffect">
                                  <p:stCondLst>
                                    <p:cond delay="0"/>
                                  </p:stCondLst>
                                  <p:childTnLst>
                                    <p:set>
                                      <p:cBhvr>
                                        <p:cTn id="1122" dur="1" fill="hold">
                                          <p:stCondLst>
                                            <p:cond delay="0"/>
                                          </p:stCondLst>
                                        </p:cTn>
                                        <p:tgtEl>
                                          <p:spTgt spid="98757">
                                            <p:txEl>
                                              <p:pRg st="0" end="0"/>
                                            </p:txEl>
                                          </p:spTgt>
                                        </p:tgtEl>
                                        <p:attrNameLst>
                                          <p:attrName>style.visibility</p:attrName>
                                        </p:attrNameLst>
                                      </p:cBhvr>
                                      <p:to>
                                        <p:strVal val="visible"/>
                                      </p:to>
                                    </p:set>
                                    <p:animEffect transition="in" filter="fade">
                                      <p:cBhvr>
                                        <p:cTn id="1123" dur="500"/>
                                        <p:tgtEl>
                                          <p:spTgt spid="9875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456" grpId="0" animBg="1"/>
      <p:bldP spid="98509" grpId="0" animBg="1"/>
      <p:bldP spid="98457" grpId="0" animBg="1"/>
      <p:bldP spid="98368" grpId="0" animBg="1"/>
      <p:bldP spid="98388" grpId="0" animBg="1"/>
      <p:bldP spid="98653" grpId="0" animBg="1"/>
      <p:bldP spid="98769" grpId="0" animBg="1"/>
      <p:bldP spid="98749" grpId="0" animBg="1"/>
      <p:bldP spid="98629" grpId="0" animBg="1"/>
      <p:bldP spid="98529" grpId="0"/>
      <p:bldP spid="98531" grpId="0"/>
      <p:bldP spid="98555" grpId="0"/>
      <p:bldP spid="98556" grpId="0"/>
      <p:bldP spid="98557" grpId="0"/>
      <p:bldP spid="98558" grpId="0"/>
      <p:bldP spid="98559" grpId="0"/>
      <p:bldP spid="98462" grpId="0"/>
      <p:bldP spid="98465" grpId="0"/>
      <p:bldP spid="98473" grpId="0"/>
      <p:bldP spid="98478" grpId="0"/>
      <p:bldP spid="98481" grpId="0"/>
      <p:bldP spid="98489" grpId="0"/>
      <p:bldP spid="98494" grpId="0"/>
      <p:bldP spid="98497" grpId="0"/>
      <p:bldP spid="98508" grpId="0"/>
      <p:bldP spid="98333" grpId="0"/>
      <p:bldP spid="98340" grpId="0"/>
      <p:bldP spid="98348" grpId="0"/>
      <p:bldP spid="98353" grpId="0"/>
      <p:bldP spid="98356" grpId="0"/>
      <p:bldP spid="98367" grpId="0"/>
      <p:bldP spid="98373" grpId="0"/>
      <p:bldP spid="98376" grpId="0"/>
      <p:bldP spid="98387" grpId="0"/>
      <p:bldP spid="98334" grpId="0"/>
      <p:bldP spid="98359" grpId="0"/>
      <p:bldP spid="98338" grpId="0"/>
      <p:bldP spid="98362" grpId="0"/>
      <p:bldP spid="98342" grpId="0" animBg="1"/>
      <p:bldP spid="98357" grpId="0" animBg="1"/>
      <p:bldP spid="98341" grpId="0" animBg="1"/>
      <p:bldP spid="98329" grpId="0" animBg="1"/>
      <p:bldP spid="98330" grpId="0" animBg="1"/>
      <p:bldP spid="98331" grpId="0" animBg="1"/>
      <p:bldP spid="98332" grpId="0" animBg="1"/>
      <p:bldP spid="98336" grpId="0" build="p"/>
      <p:bldP spid="98339" grpId="0" animBg="1"/>
      <p:bldP spid="98335" grpId="0"/>
      <p:bldP spid="98337" grpId="0"/>
      <p:bldP spid="98343" grpId="0"/>
      <p:bldP spid="98344" grpId="0"/>
      <p:bldP spid="98345" grpId="0"/>
      <p:bldP spid="98346" grpId="0"/>
      <p:bldP spid="98347" grpId="0" animBg="1"/>
      <p:bldP spid="98349" grpId="0" animBg="1"/>
      <p:bldP spid="98350" grpId="0" animBg="1"/>
      <p:bldP spid="98351" grpId="0" animBg="1"/>
      <p:bldP spid="98352" grpId="0" animBg="1"/>
      <p:bldP spid="98354" grpId="0" build="p"/>
      <p:bldP spid="98355" grpId="0" animBg="1"/>
      <p:bldP spid="98358" grpId="0"/>
      <p:bldP spid="98360" grpId="0"/>
      <p:bldP spid="98361" grpId="0"/>
      <p:bldP spid="98363" grpId="0"/>
      <p:bldP spid="98364" grpId="0"/>
      <p:bldP spid="98365" grpId="0"/>
      <p:bldP spid="98366" grpId="0" animBg="1"/>
      <p:bldP spid="98369" grpId="0" animBg="1"/>
      <p:bldP spid="98370" grpId="0" animBg="1"/>
      <p:bldP spid="98371" grpId="0" animBg="1"/>
      <p:bldP spid="98372" grpId="0" animBg="1"/>
      <p:bldP spid="98374" grpId="0" build="p"/>
      <p:bldP spid="98375" grpId="0" animBg="1"/>
      <p:bldP spid="98377" grpId="0" animBg="1"/>
      <p:bldP spid="98378" grpId="0"/>
      <p:bldP spid="98379" grpId="0"/>
      <p:bldP spid="98380" grpId="0"/>
      <p:bldP spid="98381" grpId="0"/>
      <p:bldP spid="98382" grpId="0"/>
      <p:bldP spid="98383" grpId="0"/>
      <p:bldP spid="98384" grpId="0"/>
      <p:bldP spid="98385" grpId="0"/>
      <p:bldP spid="98386" grpId="0" animBg="1"/>
      <p:bldP spid="98450" grpId="0"/>
      <p:bldP spid="98451" grpId="0"/>
      <p:bldP spid="98452" grpId="0"/>
      <p:bldP spid="98453" grpId="0"/>
      <p:bldP spid="98454" grpId="0" animBg="1"/>
      <p:bldP spid="98455" grpId="0" animBg="1"/>
      <p:bldP spid="98458" grpId="0" animBg="1"/>
      <p:bldP spid="98459" grpId="0" animBg="1"/>
      <p:bldP spid="98460" grpId="0" animBg="1"/>
      <p:bldP spid="98461" grpId="0" animBg="1"/>
      <p:bldP spid="98463" grpId="0" build="p"/>
      <p:bldP spid="98464" grpId="0" animBg="1"/>
      <p:bldP spid="98466" grpId="0"/>
      <p:bldP spid="98467" grpId="0"/>
      <p:bldP spid="98468" grpId="0"/>
      <p:bldP spid="98469" grpId="0"/>
      <p:bldP spid="98470" grpId="0"/>
      <p:bldP spid="98471" grpId="0"/>
      <p:bldP spid="98472" grpId="0" animBg="1"/>
      <p:bldP spid="98474" grpId="0" animBg="1"/>
      <p:bldP spid="98475" grpId="0" animBg="1"/>
      <p:bldP spid="98476" grpId="0" animBg="1"/>
      <p:bldP spid="98477" grpId="0" animBg="1"/>
      <p:bldP spid="98479" grpId="0" build="p"/>
      <p:bldP spid="98480" grpId="0" animBg="1"/>
      <p:bldP spid="98482" grpId="0"/>
      <p:bldP spid="98483" grpId="0"/>
      <p:bldP spid="98484" grpId="0"/>
      <p:bldP spid="98485" grpId="0"/>
      <p:bldP spid="98486" grpId="0"/>
      <p:bldP spid="98487" grpId="0"/>
      <p:bldP spid="98488" grpId="0" animBg="1"/>
      <p:bldP spid="98490" grpId="0" animBg="1"/>
      <p:bldP spid="98491" grpId="0" animBg="1"/>
      <p:bldP spid="98492" grpId="0" animBg="1"/>
      <p:bldP spid="98493" grpId="0" animBg="1"/>
      <p:bldP spid="98495" grpId="0" build="p"/>
      <p:bldP spid="98496" grpId="0" animBg="1"/>
      <p:bldP spid="98498" grpId="0" animBg="1"/>
      <p:bldP spid="98499" grpId="0"/>
      <p:bldP spid="98500" grpId="0"/>
      <p:bldP spid="98501" grpId="0"/>
      <p:bldP spid="98502" grpId="0"/>
      <p:bldP spid="98503" grpId="0"/>
      <p:bldP spid="98504" grpId="0"/>
      <p:bldP spid="98505" grpId="0"/>
      <p:bldP spid="98506" grpId="0"/>
      <p:bldP spid="98507" grpId="0" animBg="1"/>
      <p:bldP spid="98510" grpId="0"/>
      <p:bldP spid="98511" grpId="0"/>
      <p:bldP spid="98512" grpId="0"/>
      <p:bldP spid="98513" grpId="0"/>
      <p:bldP spid="98514" grpId="0"/>
      <p:bldP spid="98515" grpId="0"/>
      <p:bldP spid="98519" grpId="0"/>
      <p:bldP spid="98520" grpId="0"/>
      <p:bldP spid="98521" grpId="0"/>
      <p:bldP spid="98522" grpId="0"/>
      <p:bldP spid="98523" grpId="0"/>
      <p:bldP spid="98524" grpId="0"/>
      <p:bldP spid="98525" grpId="0"/>
      <p:bldP spid="98526" grpId="0"/>
      <p:bldP spid="98527" grpId="0"/>
      <p:bldP spid="98528" grpId="0"/>
      <p:bldP spid="98530" grpId="0"/>
      <p:bldP spid="98532" grpId="0" animBg="1"/>
      <p:bldP spid="98533" grpId="0" animBg="1"/>
      <p:bldP spid="98534" grpId="0" animBg="1"/>
      <p:bldP spid="98535" grpId="0" animBg="1"/>
      <p:bldP spid="98536" grpId="0" animBg="1"/>
      <p:bldP spid="98537" grpId="0" animBg="1"/>
      <p:bldP spid="98538" grpId="0" animBg="1"/>
      <p:bldP spid="98539" grpId="0" animBg="1"/>
      <p:bldP spid="98540" grpId="0" build="p"/>
      <p:bldP spid="98541" grpId="0" animBg="1"/>
      <p:bldP spid="98542" grpId="0"/>
      <p:bldP spid="98543" grpId="0"/>
      <p:bldP spid="98544" grpId="0"/>
      <p:bldP spid="98545" grpId="0"/>
      <p:bldP spid="98546" grpId="0"/>
      <p:bldP spid="98547" grpId="0"/>
      <p:bldP spid="98548" grpId="0" animBg="1"/>
      <p:bldP spid="98549" grpId="0" animBg="1"/>
      <p:bldP spid="98550" grpId="0" animBg="1"/>
      <p:bldP spid="98551" grpId="0" animBg="1"/>
      <p:bldP spid="98552" grpId="0" animBg="1"/>
      <p:bldP spid="98553" grpId="0" build="p"/>
      <p:bldP spid="98554" grpId="0" animBg="1"/>
      <p:bldP spid="98560" grpId="0"/>
      <p:bldP spid="98561" grpId="0" animBg="1"/>
      <p:bldP spid="98562" grpId="0" animBg="1"/>
      <p:bldP spid="98563" grpId="0" animBg="1"/>
      <p:bldP spid="98564" grpId="0" animBg="1"/>
      <p:bldP spid="98565" grpId="0" animBg="1"/>
      <p:bldP spid="98566" grpId="0" build="p"/>
      <p:bldP spid="98567" grpId="0" animBg="1"/>
      <p:bldP spid="98568" grpId="0" animBg="1"/>
      <p:bldP spid="98569" grpId="0"/>
      <p:bldP spid="98570" grpId="0"/>
      <p:bldP spid="98571" grpId="0"/>
      <p:bldP spid="98572" grpId="0"/>
      <p:bldP spid="98573" grpId="0"/>
      <p:bldP spid="98574" grpId="0"/>
      <p:bldP spid="98575" grpId="0"/>
      <p:bldP spid="98576" grpId="0"/>
      <p:bldP spid="98577" grpId="0" animBg="1"/>
      <p:bldP spid="98578" grpId="0" animBg="1"/>
      <p:bldP spid="98586" grpId="0" animBg="1"/>
      <p:bldP spid="98587" grpId="0" animBg="1"/>
      <p:bldP spid="98589" grpId="0" animBg="1"/>
      <p:bldP spid="98590" grpId="0" build="p"/>
      <p:bldP spid="98591" grpId="0" animBg="1"/>
      <p:bldP spid="98593" grpId="0"/>
      <p:bldP spid="98598" grpId="0" animBg="1"/>
      <p:bldP spid="98599" grpId="0" animBg="1"/>
      <p:bldP spid="98600" grpId="0" animBg="1"/>
      <p:bldP spid="98602" grpId="0" animBg="1"/>
      <p:bldP spid="98603" grpId="0" build="p"/>
      <p:bldP spid="98604" grpId="0" animBg="1"/>
      <p:bldP spid="98611" grpId="0" animBg="1"/>
      <p:bldP spid="98631" grpId="0"/>
      <p:bldP spid="98632" grpId="0"/>
      <p:bldP spid="98633" grpId="0"/>
      <p:bldP spid="98634" grpId="0"/>
      <p:bldP spid="98635" grpId="0"/>
      <p:bldP spid="98636" grpId="0"/>
      <p:bldP spid="98637" grpId="0" animBg="1"/>
      <p:bldP spid="98638" grpId="0" animBg="1"/>
      <p:bldP spid="98639" grpId="0" animBg="1"/>
      <p:bldP spid="98640" grpId="0" animBg="1"/>
      <p:bldP spid="98641" grpId="0" build="p"/>
      <p:bldP spid="98642" grpId="0" animBg="1"/>
      <p:bldP spid="98643" grpId="0" animBg="1"/>
      <p:bldP spid="98644" grpId="0"/>
      <p:bldP spid="98645" grpId="0"/>
      <p:bldP spid="98646" grpId="0"/>
      <p:bldP spid="98647" grpId="0"/>
      <p:bldP spid="98648" grpId="0"/>
      <p:bldP spid="98649" grpId="0"/>
      <p:bldP spid="98650" grpId="0"/>
      <p:bldP spid="98651" grpId="0"/>
      <p:bldP spid="98652" grpId="0" animBg="1"/>
      <p:bldP spid="98654" grpId="0" animBg="1"/>
      <p:bldP spid="98655" grpId="0" animBg="1"/>
      <p:bldP spid="98656" grpId="0" animBg="1"/>
      <p:bldP spid="98657" grpId="0" animBg="1"/>
      <p:bldP spid="98658" grpId="0" build="p"/>
      <p:bldP spid="98659" grpId="0" animBg="1"/>
      <p:bldP spid="98660" grpId="0" animBg="1"/>
      <p:bldP spid="98661" grpId="0"/>
      <p:bldP spid="98662" grpId="0"/>
      <p:bldP spid="98663" grpId="0"/>
      <p:bldP spid="98664" grpId="0"/>
      <p:bldP spid="98665" grpId="0"/>
      <p:bldP spid="98666" grpId="0"/>
      <p:bldP spid="98667" grpId="0"/>
      <p:bldP spid="98668" grpId="0"/>
      <p:bldP spid="98669" grpId="0" animBg="1"/>
      <p:bldP spid="98670" grpId="0" animBg="1"/>
      <p:bldP spid="98672" grpId="0"/>
      <p:bldP spid="98674" grpId="0"/>
      <p:bldP spid="98675" grpId="0"/>
      <p:bldP spid="98676" grpId="0"/>
      <p:bldP spid="98677" grpId="0" animBg="1"/>
      <p:bldP spid="98678" grpId="0" animBg="1"/>
      <p:bldP spid="98679" grpId="0" animBg="1"/>
      <p:bldP spid="98680" grpId="0" animBg="1"/>
      <p:bldP spid="98681" grpId="0" build="p"/>
      <p:bldP spid="98682" grpId="0" animBg="1"/>
      <p:bldP spid="98683" grpId="0" animBg="1"/>
      <p:bldP spid="98684" grpId="0"/>
      <p:bldP spid="98685" grpId="0"/>
      <p:bldP spid="98686" grpId="0"/>
      <p:bldP spid="98687" grpId="0"/>
      <p:bldP spid="98688" grpId="0"/>
      <p:bldP spid="98689" grpId="0"/>
      <p:bldP spid="98690" grpId="0"/>
      <p:bldP spid="98691" grpId="0"/>
      <p:bldP spid="98692" grpId="0" animBg="1"/>
      <p:bldP spid="98693" grpId="0" animBg="1"/>
      <p:bldP spid="98585" grpId="0" animBg="1"/>
      <p:bldP spid="98731" grpId="0"/>
      <p:bldP spid="98732" grpId="0"/>
      <p:bldP spid="98733" grpId="0" animBg="1"/>
      <p:bldP spid="98734" grpId="0" animBg="1"/>
      <p:bldP spid="98735" grpId="0" animBg="1"/>
      <p:bldP spid="98736" grpId="0" animBg="1"/>
      <p:bldP spid="98737" grpId="0" build="p"/>
      <p:bldP spid="98738" grpId="0" animBg="1"/>
      <p:bldP spid="98739" grpId="0" animBg="1"/>
      <p:bldP spid="98740" grpId="0"/>
      <p:bldP spid="98741" grpId="0"/>
      <p:bldP spid="98742" grpId="0"/>
      <p:bldP spid="98743" grpId="0"/>
      <p:bldP spid="98744" grpId="0"/>
      <p:bldP spid="98745" grpId="0"/>
      <p:bldP spid="98746" grpId="0"/>
      <p:bldP spid="98747" grpId="0"/>
      <p:bldP spid="98748" grpId="0" animBg="1"/>
      <p:bldP spid="98750" grpId="0"/>
      <p:bldP spid="98751" grpId="0"/>
      <p:bldP spid="98752" grpId="0"/>
      <p:bldP spid="98753" grpId="0" animBg="1"/>
      <p:bldP spid="98754" grpId="0" animBg="1"/>
      <p:bldP spid="98755" grpId="0" animBg="1"/>
      <p:bldP spid="98756" grpId="0" animBg="1"/>
      <p:bldP spid="98757" grpId="0" build="p"/>
      <p:bldP spid="98758" grpId="0" animBg="1"/>
      <p:bldP spid="98759" grpId="0" animBg="1"/>
      <p:bldP spid="98760" grpId="0"/>
      <p:bldP spid="98761" grpId="0"/>
      <p:bldP spid="98762" grpId="0"/>
      <p:bldP spid="98763" grpId="0"/>
      <p:bldP spid="98764" grpId="0"/>
      <p:bldP spid="98765" grpId="0"/>
      <p:bldP spid="98766" grpId="0"/>
      <p:bldP spid="98767" grpId="0"/>
      <p:bldP spid="98768" grpId="0" animBg="1"/>
      <p:bldP spid="98580" grpId="0"/>
      <p:bldP spid="98582" grpId="0"/>
      <p:bldP spid="98584" grpId="0" animBg="1"/>
      <p:bldP spid="98601" grpId="0" animBg="1"/>
      <p:bldP spid="98605" grpId="0"/>
      <p:bldP spid="98606" grpId="0"/>
      <p:bldP spid="98607" grpId="0"/>
      <p:bldP spid="98608" grpId="0"/>
      <p:bldP spid="98609" grpId="0"/>
      <p:bldP spid="98610" grpId="0"/>
      <p:bldP spid="98579" grpId="0"/>
      <p:bldP spid="98581" grpId="0"/>
      <p:bldP spid="98583" grpId="0" animBg="1"/>
      <p:bldP spid="98588" grpId="0" animBg="1"/>
      <p:bldP spid="98592" grpId="0"/>
      <p:bldP spid="98594" grpId="0"/>
      <p:bldP spid="98595" grpId="0"/>
      <p:bldP spid="98596" grpId="0"/>
      <p:bldP spid="9859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717" name="Rectangle 365" descr="Wide upward diagonal"/>
          <p:cNvSpPr>
            <a:spLocks noChangeArrowheads="1"/>
          </p:cNvSpPr>
          <p:nvPr/>
        </p:nvSpPr>
        <p:spPr bwMode="auto">
          <a:xfrm>
            <a:off x="8095061" y="5589589"/>
            <a:ext cx="1509977" cy="1239837"/>
          </a:xfrm>
          <a:prstGeom prst="rect">
            <a:avLst/>
          </a:prstGeom>
          <a:pattFill prst="wdUpDiag">
            <a:fgClr>
              <a:srgbClr val="00CC00"/>
            </a:fgClr>
            <a:bgClr>
              <a:schemeClr val="bg1"/>
            </a:bgClr>
          </a:pattFill>
          <a:ln w="28575">
            <a:solidFill>
              <a:srgbClr val="2A54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grpSp>
        <p:nvGrpSpPr>
          <p:cNvPr id="100716" name="Group 364"/>
          <p:cNvGrpSpPr>
            <a:grpSpLocks/>
          </p:cNvGrpSpPr>
          <p:nvPr/>
        </p:nvGrpSpPr>
        <p:grpSpPr bwMode="auto">
          <a:xfrm>
            <a:off x="8418381" y="3894139"/>
            <a:ext cx="1038754" cy="1082675"/>
            <a:chOff x="4898" y="2456"/>
            <a:chExt cx="604" cy="682"/>
          </a:xfrm>
        </p:grpSpPr>
        <p:sp>
          <p:nvSpPr>
            <p:cNvPr id="100714" name="Oval 362" descr="Wide upward diagonal"/>
            <p:cNvSpPr>
              <a:spLocks noChangeArrowheads="1"/>
            </p:cNvSpPr>
            <p:nvPr/>
          </p:nvSpPr>
          <p:spPr bwMode="auto">
            <a:xfrm>
              <a:off x="5026" y="2456"/>
              <a:ext cx="476" cy="474"/>
            </a:xfrm>
            <a:prstGeom prst="ellipse">
              <a:avLst/>
            </a:prstGeom>
            <a:pattFill prst="wdUpDiag">
              <a:fgClr>
                <a:srgbClr val="00CC00"/>
              </a:fgClr>
              <a:bgClr>
                <a:schemeClr val="bg1"/>
              </a:bgClr>
            </a:pattFill>
            <a:ln w="28575">
              <a:pattFill prst="wdUpDiag">
                <a:fgClr>
                  <a:srgbClr val="00CC00"/>
                </a:fgClr>
                <a:bgClr>
                  <a:srgbClr val="FFFFFF"/>
                </a:bgClr>
              </a:patt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715" name="Oval 363" descr="Wide upward diagonal"/>
            <p:cNvSpPr>
              <a:spLocks noChangeArrowheads="1"/>
            </p:cNvSpPr>
            <p:nvPr/>
          </p:nvSpPr>
          <p:spPr bwMode="auto">
            <a:xfrm>
              <a:off x="4898" y="2664"/>
              <a:ext cx="476" cy="474"/>
            </a:xfrm>
            <a:prstGeom prst="ellipse">
              <a:avLst/>
            </a:prstGeom>
            <a:pattFill prst="wdUpDiag">
              <a:fgClr>
                <a:srgbClr val="00CC00"/>
              </a:fgClr>
              <a:bgClr>
                <a:schemeClr val="bg1"/>
              </a:bgClr>
            </a:pattFill>
            <a:ln w="28575">
              <a:pattFill prst="wdUpDiag">
                <a:fgClr>
                  <a:srgbClr val="00CC00"/>
                </a:fgClr>
                <a:bgClr>
                  <a:srgbClr val="FFFFFF"/>
                </a:bgClr>
              </a:patt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grpSp>
      <p:grpSp>
        <p:nvGrpSpPr>
          <p:cNvPr id="100708" name="Group 356"/>
          <p:cNvGrpSpPr>
            <a:grpSpLocks/>
          </p:cNvGrpSpPr>
          <p:nvPr/>
        </p:nvGrpSpPr>
        <p:grpSpPr bwMode="auto">
          <a:xfrm rot="57609906">
            <a:off x="8560131" y="2314510"/>
            <a:ext cx="554037" cy="785945"/>
            <a:chOff x="4903" y="1386"/>
            <a:chExt cx="349" cy="457"/>
          </a:xfrm>
        </p:grpSpPr>
        <p:grpSp>
          <p:nvGrpSpPr>
            <p:cNvPr id="100709" name="Group 357"/>
            <p:cNvGrpSpPr>
              <a:grpSpLocks/>
            </p:cNvGrpSpPr>
            <p:nvPr/>
          </p:nvGrpSpPr>
          <p:grpSpPr bwMode="auto">
            <a:xfrm rot="57515493">
              <a:off x="4871" y="1646"/>
              <a:ext cx="229" cy="165"/>
              <a:chOff x="2028" y="1389"/>
              <a:chExt cx="229" cy="165"/>
            </a:xfrm>
          </p:grpSpPr>
          <p:sp>
            <p:nvSpPr>
              <p:cNvPr id="100710" name="Freeform 358"/>
              <p:cNvSpPr>
                <a:spLocks/>
              </p:cNvSpPr>
              <p:nvPr/>
            </p:nvSpPr>
            <p:spPr bwMode="auto">
              <a:xfrm>
                <a:off x="2037" y="1389"/>
                <a:ext cx="220" cy="151"/>
              </a:xfrm>
              <a:custGeom>
                <a:avLst/>
                <a:gdLst>
                  <a:gd name="T0" fmla="*/ 90 w 220"/>
                  <a:gd name="T1" fmla="*/ 0 h 151"/>
                  <a:gd name="T2" fmla="*/ 150 w 220"/>
                  <a:gd name="T3" fmla="*/ 18 h 151"/>
                  <a:gd name="T4" fmla="*/ 66 w 220"/>
                  <a:gd name="T5" fmla="*/ 18 h 151"/>
                  <a:gd name="T6" fmla="*/ 165 w 220"/>
                  <a:gd name="T7" fmla="*/ 45 h 151"/>
                  <a:gd name="T8" fmla="*/ 45 w 220"/>
                  <a:gd name="T9" fmla="*/ 36 h 151"/>
                  <a:gd name="T10" fmla="*/ 192 w 220"/>
                  <a:gd name="T11" fmla="*/ 72 h 151"/>
                  <a:gd name="T12" fmla="*/ 27 w 220"/>
                  <a:gd name="T13" fmla="*/ 63 h 151"/>
                  <a:gd name="T14" fmla="*/ 204 w 220"/>
                  <a:gd name="T15" fmla="*/ 102 h 151"/>
                  <a:gd name="T16" fmla="*/ 18 w 220"/>
                  <a:gd name="T17" fmla="*/ 90 h 151"/>
                  <a:gd name="T18" fmla="*/ 210 w 220"/>
                  <a:gd name="T19" fmla="*/ 129 h 151"/>
                  <a:gd name="T20" fmla="*/ 6 w 220"/>
                  <a:gd name="T21" fmla="*/ 120 h 151"/>
                  <a:gd name="T22" fmla="*/ 219 w 220"/>
                  <a:gd name="T23" fmla="*/ 147 h 151"/>
                  <a:gd name="T24" fmla="*/ 0 w 220"/>
                  <a:gd name="T25" fmla="*/ 14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0" h="151">
                    <a:moveTo>
                      <a:pt x="90" y="0"/>
                    </a:moveTo>
                    <a:cubicBezTo>
                      <a:pt x="122" y="7"/>
                      <a:pt x="154" y="15"/>
                      <a:pt x="150" y="18"/>
                    </a:cubicBezTo>
                    <a:cubicBezTo>
                      <a:pt x="146" y="21"/>
                      <a:pt x="64" y="14"/>
                      <a:pt x="66" y="18"/>
                    </a:cubicBezTo>
                    <a:cubicBezTo>
                      <a:pt x="68" y="22"/>
                      <a:pt x="169" y="42"/>
                      <a:pt x="165" y="45"/>
                    </a:cubicBezTo>
                    <a:cubicBezTo>
                      <a:pt x="161" y="48"/>
                      <a:pt x="41" y="32"/>
                      <a:pt x="45" y="36"/>
                    </a:cubicBezTo>
                    <a:cubicBezTo>
                      <a:pt x="49" y="40"/>
                      <a:pt x="195" y="68"/>
                      <a:pt x="192" y="72"/>
                    </a:cubicBezTo>
                    <a:cubicBezTo>
                      <a:pt x="189" y="76"/>
                      <a:pt x="25" y="58"/>
                      <a:pt x="27" y="63"/>
                    </a:cubicBezTo>
                    <a:cubicBezTo>
                      <a:pt x="29" y="68"/>
                      <a:pt x="205" y="98"/>
                      <a:pt x="204" y="102"/>
                    </a:cubicBezTo>
                    <a:cubicBezTo>
                      <a:pt x="203" y="106"/>
                      <a:pt x="17" y="86"/>
                      <a:pt x="18" y="90"/>
                    </a:cubicBezTo>
                    <a:cubicBezTo>
                      <a:pt x="19" y="94"/>
                      <a:pt x="212" y="124"/>
                      <a:pt x="210" y="129"/>
                    </a:cubicBezTo>
                    <a:cubicBezTo>
                      <a:pt x="208" y="134"/>
                      <a:pt x="5" y="117"/>
                      <a:pt x="6" y="120"/>
                    </a:cubicBezTo>
                    <a:cubicBezTo>
                      <a:pt x="7" y="123"/>
                      <a:pt x="220" y="143"/>
                      <a:pt x="219" y="147"/>
                    </a:cubicBezTo>
                    <a:cubicBezTo>
                      <a:pt x="218" y="151"/>
                      <a:pt x="109" y="146"/>
                      <a:pt x="0" y="141"/>
                    </a:cubicBezTo>
                  </a:path>
                </a:pathLst>
              </a:custGeom>
              <a:noFill/>
              <a:ln w="12700" cmpd="sng">
                <a:solidFill>
                  <a:srgbClr val="00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0711" name="Line 359"/>
              <p:cNvSpPr>
                <a:spLocks noChangeShapeType="1"/>
              </p:cNvSpPr>
              <p:nvPr/>
            </p:nvSpPr>
            <p:spPr bwMode="auto">
              <a:xfrm flipV="1">
                <a:off x="2028" y="1539"/>
                <a:ext cx="72" cy="15"/>
              </a:xfrm>
              <a:prstGeom prst="line">
                <a:avLst/>
              </a:prstGeom>
              <a:noFill/>
              <a:ln w="127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0712" name="Line 360"/>
              <p:cNvSpPr>
                <a:spLocks noChangeShapeType="1"/>
              </p:cNvSpPr>
              <p:nvPr/>
            </p:nvSpPr>
            <p:spPr bwMode="auto">
              <a:xfrm>
                <a:off x="2199" y="1539"/>
                <a:ext cx="54" cy="12"/>
              </a:xfrm>
              <a:prstGeom prst="line">
                <a:avLst/>
              </a:prstGeom>
              <a:noFill/>
              <a:ln w="127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grpSp>
        <p:sp>
          <p:nvSpPr>
            <p:cNvPr id="100713" name="Freeform 361"/>
            <p:cNvSpPr>
              <a:spLocks/>
            </p:cNvSpPr>
            <p:nvPr/>
          </p:nvSpPr>
          <p:spPr bwMode="auto">
            <a:xfrm>
              <a:off x="5018" y="1386"/>
              <a:ext cx="234" cy="377"/>
            </a:xfrm>
            <a:custGeom>
              <a:avLst/>
              <a:gdLst>
                <a:gd name="T0" fmla="*/ 145 w 234"/>
                <a:gd name="T1" fmla="*/ 0 h 377"/>
                <a:gd name="T2" fmla="*/ 33 w 234"/>
                <a:gd name="T3" fmla="*/ 64 h 377"/>
                <a:gd name="T4" fmla="*/ 173 w 234"/>
                <a:gd name="T5" fmla="*/ 24 h 377"/>
                <a:gd name="T6" fmla="*/ 17 w 234"/>
                <a:gd name="T7" fmla="*/ 92 h 377"/>
                <a:gd name="T8" fmla="*/ 185 w 234"/>
                <a:gd name="T9" fmla="*/ 44 h 377"/>
                <a:gd name="T10" fmla="*/ 9 w 234"/>
                <a:gd name="T11" fmla="*/ 124 h 377"/>
                <a:gd name="T12" fmla="*/ 201 w 234"/>
                <a:gd name="T13" fmla="*/ 60 h 377"/>
                <a:gd name="T14" fmla="*/ 5 w 234"/>
                <a:gd name="T15" fmla="*/ 152 h 377"/>
                <a:gd name="T16" fmla="*/ 213 w 234"/>
                <a:gd name="T17" fmla="*/ 80 h 377"/>
                <a:gd name="T18" fmla="*/ 1 w 234"/>
                <a:gd name="T19" fmla="*/ 180 h 377"/>
                <a:gd name="T20" fmla="*/ 221 w 234"/>
                <a:gd name="T21" fmla="*/ 92 h 377"/>
                <a:gd name="T22" fmla="*/ 5 w 234"/>
                <a:gd name="T23" fmla="*/ 200 h 377"/>
                <a:gd name="T24" fmla="*/ 229 w 234"/>
                <a:gd name="T25" fmla="*/ 116 h 377"/>
                <a:gd name="T26" fmla="*/ 13 w 234"/>
                <a:gd name="T27" fmla="*/ 224 h 377"/>
                <a:gd name="T28" fmla="*/ 229 w 234"/>
                <a:gd name="T29" fmla="*/ 140 h 377"/>
                <a:gd name="T30" fmla="*/ 21 w 234"/>
                <a:gd name="T31" fmla="*/ 240 h 377"/>
                <a:gd name="T32" fmla="*/ 233 w 234"/>
                <a:gd name="T33" fmla="*/ 160 h 377"/>
                <a:gd name="T34" fmla="*/ 29 w 234"/>
                <a:gd name="T35" fmla="*/ 260 h 377"/>
                <a:gd name="T36" fmla="*/ 233 w 234"/>
                <a:gd name="T37" fmla="*/ 184 h 377"/>
                <a:gd name="T38" fmla="*/ 29 w 234"/>
                <a:gd name="T39" fmla="*/ 280 h 377"/>
                <a:gd name="T40" fmla="*/ 233 w 234"/>
                <a:gd name="T41" fmla="*/ 204 h 377"/>
                <a:gd name="T42" fmla="*/ 33 w 234"/>
                <a:gd name="T43" fmla="*/ 300 h 377"/>
                <a:gd name="T44" fmla="*/ 221 w 234"/>
                <a:gd name="T45" fmla="*/ 236 h 377"/>
                <a:gd name="T46" fmla="*/ 53 w 234"/>
                <a:gd name="T47" fmla="*/ 316 h 377"/>
                <a:gd name="T48" fmla="*/ 221 w 234"/>
                <a:gd name="T49" fmla="*/ 260 h 377"/>
                <a:gd name="T50" fmla="*/ 65 w 234"/>
                <a:gd name="T51" fmla="*/ 336 h 377"/>
                <a:gd name="T52" fmla="*/ 209 w 234"/>
                <a:gd name="T53" fmla="*/ 288 h 377"/>
                <a:gd name="T54" fmla="*/ 89 w 234"/>
                <a:gd name="T55" fmla="*/ 356 h 377"/>
                <a:gd name="T56" fmla="*/ 193 w 234"/>
                <a:gd name="T57" fmla="*/ 328 h 377"/>
                <a:gd name="T58" fmla="*/ 109 w 234"/>
                <a:gd name="T59" fmla="*/ 372 h 377"/>
                <a:gd name="T60" fmla="*/ 149 w 234"/>
                <a:gd name="T61" fmla="*/ 36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4" h="377">
                  <a:moveTo>
                    <a:pt x="145" y="0"/>
                  </a:moveTo>
                  <a:cubicBezTo>
                    <a:pt x="86" y="30"/>
                    <a:pt x="28" y="60"/>
                    <a:pt x="33" y="64"/>
                  </a:cubicBezTo>
                  <a:cubicBezTo>
                    <a:pt x="38" y="68"/>
                    <a:pt x="176" y="19"/>
                    <a:pt x="173" y="24"/>
                  </a:cubicBezTo>
                  <a:cubicBezTo>
                    <a:pt x="170" y="29"/>
                    <a:pt x="15" y="89"/>
                    <a:pt x="17" y="92"/>
                  </a:cubicBezTo>
                  <a:cubicBezTo>
                    <a:pt x="19" y="95"/>
                    <a:pt x="186" y="39"/>
                    <a:pt x="185" y="44"/>
                  </a:cubicBezTo>
                  <a:cubicBezTo>
                    <a:pt x="184" y="49"/>
                    <a:pt x="6" y="121"/>
                    <a:pt x="9" y="124"/>
                  </a:cubicBezTo>
                  <a:cubicBezTo>
                    <a:pt x="12" y="127"/>
                    <a:pt x="202" y="55"/>
                    <a:pt x="201" y="60"/>
                  </a:cubicBezTo>
                  <a:cubicBezTo>
                    <a:pt x="200" y="65"/>
                    <a:pt x="3" y="149"/>
                    <a:pt x="5" y="152"/>
                  </a:cubicBezTo>
                  <a:cubicBezTo>
                    <a:pt x="7" y="155"/>
                    <a:pt x="214" y="75"/>
                    <a:pt x="213" y="80"/>
                  </a:cubicBezTo>
                  <a:cubicBezTo>
                    <a:pt x="212" y="85"/>
                    <a:pt x="2" y="182"/>
                    <a:pt x="1" y="180"/>
                  </a:cubicBezTo>
                  <a:cubicBezTo>
                    <a:pt x="0" y="178"/>
                    <a:pt x="220" y="89"/>
                    <a:pt x="221" y="92"/>
                  </a:cubicBezTo>
                  <a:cubicBezTo>
                    <a:pt x="222" y="95"/>
                    <a:pt x="4" y="196"/>
                    <a:pt x="5" y="200"/>
                  </a:cubicBezTo>
                  <a:cubicBezTo>
                    <a:pt x="6" y="204"/>
                    <a:pt x="228" y="112"/>
                    <a:pt x="229" y="116"/>
                  </a:cubicBezTo>
                  <a:cubicBezTo>
                    <a:pt x="230" y="120"/>
                    <a:pt x="13" y="220"/>
                    <a:pt x="13" y="224"/>
                  </a:cubicBezTo>
                  <a:cubicBezTo>
                    <a:pt x="13" y="228"/>
                    <a:pt x="230" y="143"/>
                    <a:pt x="229" y="140"/>
                  </a:cubicBezTo>
                  <a:cubicBezTo>
                    <a:pt x="228" y="137"/>
                    <a:pt x="22" y="243"/>
                    <a:pt x="21" y="240"/>
                  </a:cubicBezTo>
                  <a:cubicBezTo>
                    <a:pt x="20" y="237"/>
                    <a:pt x="232" y="157"/>
                    <a:pt x="233" y="160"/>
                  </a:cubicBezTo>
                  <a:cubicBezTo>
                    <a:pt x="234" y="163"/>
                    <a:pt x="29" y="256"/>
                    <a:pt x="29" y="260"/>
                  </a:cubicBezTo>
                  <a:cubicBezTo>
                    <a:pt x="29" y="264"/>
                    <a:pt x="233" y="181"/>
                    <a:pt x="233" y="184"/>
                  </a:cubicBezTo>
                  <a:cubicBezTo>
                    <a:pt x="233" y="187"/>
                    <a:pt x="29" y="277"/>
                    <a:pt x="29" y="280"/>
                  </a:cubicBezTo>
                  <a:cubicBezTo>
                    <a:pt x="29" y="283"/>
                    <a:pt x="232" y="201"/>
                    <a:pt x="233" y="204"/>
                  </a:cubicBezTo>
                  <a:cubicBezTo>
                    <a:pt x="234" y="207"/>
                    <a:pt x="35" y="295"/>
                    <a:pt x="33" y="300"/>
                  </a:cubicBezTo>
                  <a:cubicBezTo>
                    <a:pt x="31" y="305"/>
                    <a:pt x="218" y="233"/>
                    <a:pt x="221" y="236"/>
                  </a:cubicBezTo>
                  <a:cubicBezTo>
                    <a:pt x="224" y="239"/>
                    <a:pt x="53" y="312"/>
                    <a:pt x="53" y="316"/>
                  </a:cubicBezTo>
                  <a:cubicBezTo>
                    <a:pt x="53" y="320"/>
                    <a:pt x="219" y="257"/>
                    <a:pt x="221" y="260"/>
                  </a:cubicBezTo>
                  <a:cubicBezTo>
                    <a:pt x="223" y="263"/>
                    <a:pt x="67" y="331"/>
                    <a:pt x="65" y="336"/>
                  </a:cubicBezTo>
                  <a:cubicBezTo>
                    <a:pt x="63" y="341"/>
                    <a:pt x="205" y="285"/>
                    <a:pt x="209" y="288"/>
                  </a:cubicBezTo>
                  <a:cubicBezTo>
                    <a:pt x="213" y="291"/>
                    <a:pt x="92" y="349"/>
                    <a:pt x="89" y="356"/>
                  </a:cubicBezTo>
                  <a:cubicBezTo>
                    <a:pt x="86" y="363"/>
                    <a:pt x="190" y="325"/>
                    <a:pt x="193" y="328"/>
                  </a:cubicBezTo>
                  <a:cubicBezTo>
                    <a:pt x="196" y="331"/>
                    <a:pt x="116" y="367"/>
                    <a:pt x="109" y="372"/>
                  </a:cubicBezTo>
                  <a:cubicBezTo>
                    <a:pt x="102" y="377"/>
                    <a:pt x="125" y="368"/>
                    <a:pt x="149" y="360"/>
                  </a:cubicBezTo>
                </a:path>
              </a:pathLst>
            </a:custGeom>
            <a:noFill/>
            <a:ln w="12700" cmpd="sng">
              <a:solidFill>
                <a:srgbClr val="00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grpSp>
      <p:grpSp>
        <p:nvGrpSpPr>
          <p:cNvPr id="100707" name="Group 355"/>
          <p:cNvGrpSpPr>
            <a:grpSpLocks/>
          </p:cNvGrpSpPr>
          <p:nvPr/>
        </p:nvGrpSpPr>
        <p:grpSpPr bwMode="auto">
          <a:xfrm>
            <a:off x="8406342" y="509589"/>
            <a:ext cx="600208" cy="725487"/>
            <a:chOff x="4903" y="1386"/>
            <a:chExt cx="349" cy="457"/>
          </a:xfrm>
        </p:grpSpPr>
        <p:grpSp>
          <p:nvGrpSpPr>
            <p:cNvPr id="100702" name="Group 350"/>
            <p:cNvGrpSpPr>
              <a:grpSpLocks/>
            </p:cNvGrpSpPr>
            <p:nvPr/>
          </p:nvGrpSpPr>
          <p:grpSpPr bwMode="auto">
            <a:xfrm rot="57515493">
              <a:off x="4871" y="1646"/>
              <a:ext cx="229" cy="165"/>
              <a:chOff x="2028" y="1389"/>
              <a:chExt cx="229" cy="165"/>
            </a:xfrm>
          </p:grpSpPr>
          <p:sp>
            <p:nvSpPr>
              <p:cNvPr id="100703" name="Freeform 351"/>
              <p:cNvSpPr>
                <a:spLocks/>
              </p:cNvSpPr>
              <p:nvPr/>
            </p:nvSpPr>
            <p:spPr bwMode="auto">
              <a:xfrm>
                <a:off x="2037" y="1389"/>
                <a:ext cx="220" cy="151"/>
              </a:xfrm>
              <a:custGeom>
                <a:avLst/>
                <a:gdLst>
                  <a:gd name="T0" fmla="*/ 90 w 220"/>
                  <a:gd name="T1" fmla="*/ 0 h 151"/>
                  <a:gd name="T2" fmla="*/ 150 w 220"/>
                  <a:gd name="T3" fmla="*/ 18 h 151"/>
                  <a:gd name="T4" fmla="*/ 66 w 220"/>
                  <a:gd name="T5" fmla="*/ 18 h 151"/>
                  <a:gd name="T6" fmla="*/ 165 w 220"/>
                  <a:gd name="T7" fmla="*/ 45 h 151"/>
                  <a:gd name="T8" fmla="*/ 45 w 220"/>
                  <a:gd name="T9" fmla="*/ 36 h 151"/>
                  <a:gd name="T10" fmla="*/ 192 w 220"/>
                  <a:gd name="T11" fmla="*/ 72 h 151"/>
                  <a:gd name="T12" fmla="*/ 27 w 220"/>
                  <a:gd name="T13" fmla="*/ 63 h 151"/>
                  <a:gd name="T14" fmla="*/ 204 w 220"/>
                  <a:gd name="T15" fmla="*/ 102 h 151"/>
                  <a:gd name="T16" fmla="*/ 18 w 220"/>
                  <a:gd name="T17" fmla="*/ 90 h 151"/>
                  <a:gd name="T18" fmla="*/ 210 w 220"/>
                  <a:gd name="T19" fmla="*/ 129 h 151"/>
                  <a:gd name="T20" fmla="*/ 6 w 220"/>
                  <a:gd name="T21" fmla="*/ 120 h 151"/>
                  <a:gd name="T22" fmla="*/ 219 w 220"/>
                  <a:gd name="T23" fmla="*/ 147 h 151"/>
                  <a:gd name="T24" fmla="*/ 0 w 220"/>
                  <a:gd name="T25" fmla="*/ 14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0" h="151">
                    <a:moveTo>
                      <a:pt x="90" y="0"/>
                    </a:moveTo>
                    <a:cubicBezTo>
                      <a:pt x="122" y="7"/>
                      <a:pt x="154" y="15"/>
                      <a:pt x="150" y="18"/>
                    </a:cubicBezTo>
                    <a:cubicBezTo>
                      <a:pt x="146" y="21"/>
                      <a:pt x="64" y="14"/>
                      <a:pt x="66" y="18"/>
                    </a:cubicBezTo>
                    <a:cubicBezTo>
                      <a:pt x="68" y="22"/>
                      <a:pt x="169" y="42"/>
                      <a:pt x="165" y="45"/>
                    </a:cubicBezTo>
                    <a:cubicBezTo>
                      <a:pt x="161" y="48"/>
                      <a:pt x="41" y="32"/>
                      <a:pt x="45" y="36"/>
                    </a:cubicBezTo>
                    <a:cubicBezTo>
                      <a:pt x="49" y="40"/>
                      <a:pt x="195" y="68"/>
                      <a:pt x="192" y="72"/>
                    </a:cubicBezTo>
                    <a:cubicBezTo>
                      <a:pt x="189" y="76"/>
                      <a:pt x="25" y="58"/>
                      <a:pt x="27" y="63"/>
                    </a:cubicBezTo>
                    <a:cubicBezTo>
                      <a:pt x="29" y="68"/>
                      <a:pt x="205" y="98"/>
                      <a:pt x="204" y="102"/>
                    </a:cubicBezTo>
                    <a:cubicBezTo>
                      <a:pt x="203" y="106"/>
                      <a:pt x="17" y="86"/>
                      <a:pt x="18" y="90"/>
                    </a:cubicBezTo>
                    <a:cubicBezTo>
                      <a:pt x="19" y="94"/>
                      <a:pt x="212" y="124"/>
                      <a:pt x="210" y="129"/>
                    </a:cubicBezTo>
                    <a:cubicBezTo>
                      <a:pt x="208" y="134"/>
                      <a:pt x="5" y="117"/>
                      <a:pt x="6" y="120"/>
                    </a:cubicBezTo>
                    <a:cubicBezTo>
                      <a:pt x="7" y="123"/>
                      <a:pt x="220" y="143"/>
                      <a:pt x="219" y="147"/>
                    </a:cubicBezTo>
                    <a:cubicBezTo>
                      <a:pt x="218" y="151"/>
                      <a:pt x="109" y="146"/>
                      <a:pt x="0" y="141"/>
                    </a:cubicBezTo>
                  </a:path>
                </a:pathLst>
              </a:custGeom>
              <a:noFill/>
              <a:ln w="12700" cmpd="sng">
                <a:solidFill>
                  <a:srgbClr val="00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0704" name="Line 352"/>
              <p:cNvSpPr>
                <a:spLocks noChangeShapeType="1"/>
              </p:cNvSpPr>
              <p:nvPr/>
            </p:nvSpPr>
            <p:spPr bwMode="auto">
              <a:xfrm flipV="1">
                <a:off x="2028" y="1539"/>
                <a:ext cx="72" cy="15"/>
              </a:xfrm>
              <a:prstGeom prst="line">
                <a:avLst/>
              </a:prstGeom>
              <a:noFill/>
              <a:ln w="127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0705" name="Line 353"/>
              <p:cNvSpPr>
                <a:spLocks noChangeShapeType="1"/>
              </p:cNvSpPr>
              <p:nvPr/>
            </p:nvSpPr>
            <p:spPr bwMode="auto">
              <a:xfrm>
                <a:off x="2199" y="1539"/>
                <a:ext cx="54" cy="12"/>
              </a:xfrm>
              <a:prstGeom prst="line">
                <a:avLst/>
              </a:prstGeom>
              <a:noFill/>
              <a:ln w="127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grpSp>
        <p:sp>
          <p:nvSpPr>
            <p:cNvPr id="100706" name="Freeform 354"/>
            <p:cNvSpPr>
              <a:spLocks/>
            </p:cNvSpPr>
            <p:nvPr/>
          </p:nvSpPr>
          <p:spPr bwMode="auto">
            <a:xfrm>
              <a:off x="5018" y="1386"/>
              <a:ext cx="234" cy="377"/>
            </a:xfrm>
            <a:custGeom>
              <a:avLst/>
              <a:gdLst>
                <a:gd name="T0" fmla="*/ 145 w 234"/>
                <a:gd name="T1" fmla="*/ 0 h 377"/>
                <a:gd name="T2" fmla="*/ 33 w 234"/>
                <a:gd name="T3" fmla="*/ 64 h 377"/>
                <a:gd name="T4" fmla="*/ 173 w 234"/>
                <a:gd name="T5" fmla="*/ 24 h 377"/>
                <a:gd name="T6" fmla="*/ 17 w 234"/>
                <a:gd name="T7" fmla="*/ 92 h 377"/>
                <a:gd name="T8" fmla="*/ 185 w 234"/>
                <a:gd name="T9" fmla="*/ 44 h 377"/>
                <a:gd name="T10" fmla="*/ 9 w 234"/>
                <a:gd name="T11" fmla="*/ 124 h 377"/>
                <a:gd name="T12" fmla="*/ 201 w 234"/>
                <a:gd name="T13" fmla="*/ 60 h 377"/>
                <a:gd name="T14" fmla="*/ 5 w 234"/>
                <a:gd name="T15" fmla="*/ 152 h 377"/>
                <a:gd name="T16" fmla="*/ 213 w 234"/>
                <a:gd name="T17" fmla="*/ 80 h 377"/>
                <a:gd name="T18" fmla="*/ 1 w 234"/>
                <a:gd name="T19" fmla="*/ 180 h 377"/>
                <a:gd name="T20" fmla="*/ 221 w 234"/>
                <a:gd name="T21" fmla="*/ 92 h 377"/>
                <a:gd name="T22" fmla="*/ 5 w 234"/>
                <a:gd name="T23" fmla="*/ 200 h 377"/>
                <a:gd name="T24" fmla="*/ 229 w 234"/>
                <a:gd name="T25" fmla="*/ 116 h 377"/>
                <a:gd name="T26" fmla="*/ 13 w 234"/>
                <a:gd name="T27" fmla="*/ 224 h 377"/>
                <a:gd name="T28" fmla="*/ 229 w 234"/>
                <a:gd name="T29" fmla="*/ 140 h 377"/>
                <a:gd name="T30" fmla="*/ 21 w 234"/>
                <a:gd name="T31" fmla="*/ 240 h 377"/>
                <a:gd name="T32" fmla="*/ 233 w 234"/>
                <a:gd name="T33" fmla="*/ 160 h 377"/>
                <a:gd name="T34" fmla="*/ 29 w 234"/>
                <a:gd name="T35" fmla="*/ 260 h 377"/>
                <a:gd name="T36" fmla="*/ 233 w 234"/>
                <a:gd name="T37" fmla="*/ 184 h 377"/>
                <a:gd name="T38" fmla="*/ 29 w 234"/>
                <a:gd name="T39" fmla="*/ 280 h 377"/>
                <a:gd name="T40" fmla="*/ 233 w 234"/>
                <a:gd name="T41" fmla="*/ 204 h 377"/>
                <a:gd name="T42" fmla="*/ 33 w 234"/>
                <a:gd name="T43" fmla="*/ 300 h 377"/>
                <a:gd name="T44" fmla="*/ 221 w 234"/>
                <a:gd name="T45" fmla="*/ 236 h 377"/>
                <a:gd name="T46" fmla="*/ 53 w 234"/>
                <a:gd name="T47" fmla="*/ 316 h 377"/>
                <a:gd name="T48" fmla="*/ 221 w 234"/>
                <a:gd name="T49" fmla="*/ 260 h 377"/>
                <a:gd name="T50" fmla="*/ 65 w 234"/>
                <a:gd name="T51" fmla="*/ 336 h 377"/>
                <a:gd name="T52" fmla="*/ 209 w 234"/>
                <a:gd name="T53" fmla="*/ 288 h 377"/>
                <a:gd name="T54" fmla="*/ 89 w 234"/>
                <a:gd name="T55" fmla="*/ 356 h 377"/>
                <a:gd name="T56" fmla="*/ 193 w 234"/>
                <a:gd name="T57" fmla="*/ 328 h 377"/>
                <a:gd name="T58" fmla="*/ 109 w 234"/>
                <a:gd name="T59" fmla="*/ 372 h 377"/>
                <a:gd name="T60" fmla="*/ 149 w 234"/>
                <a:gd name="T61" fmla="*/ 36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4" h="377">
                  <a:moveTo>
                    <a:pt x="145" y="0"/>
                  </a:moveTo>
                  <a:cubicBezTo>
                    <a:pt x="86" y="30"/>
                    <a:pt x="28" y="60"/>
                    <a:pt x="33" y="64"/>
                  </a:cubicBezTo>
                  <a:cubicBezTo>
                    <a:pt x="38" y="68"/>
                    <a:pt x="176" y="19"/>
                    <a:pt x="173" y="24"/>
                  </a:cubicBezTo>
                  <a:cubicBezTo>
                    <a:pt x="170" y="29"/>
                    <a:pt x="15" y="89"/>
                    <a:pt x="17" y="92"/>
                  </a:cubicBezTo>
                  <a:cubicBezTo>
                    <a:pt x="19" y="95"/>
                    <a:pt x="186" y="39"/>
                    <a:pt x="185" y="44"/>
                  </a:cubicBezTo>
                  <a:cubicBezTo>
                    <a:pt x="184" y="49"/>
                    <a:pt x="6" y="121"/>
                    <a:pt x="9" y="124"/>
                  </a:cubicBezTo>
                  <a:cubicBezTo>
                    <a:pt x="12" y="127"/>
                    <a:pt x="202" y="55"/>
                    <a:pt x="201" y="60"/>
                  </a:cubicBezTo>
                  <a:cubicBezTo>
                    <a:pt x="200" y="65"/>
                    <a:pt x="3" y="149"/>
                    <a:pt x="5" y="152"/>
                  </a:cubicBezTo>
                  <a:cubicBezTo>
                    <a:pt x="7" y="155"/>
                    <a:pt x="214" y="75"/>
                    <a:pt x="213" y="80"/>
                  </a:cubicBezTo>
                  <a:cubicBezTo>
                    <a:pt x="212" y="85"/>
                    <a:pt x="2" y="182"/>
                    <a:pt x="1" y="180"/>
                  </a:cubicBezTo>
                  <a:cubicBezTo>
                    <a:pt x="0" y="178"/>
                    <a:pt x="220" y="89"/>
                    <a:pt x="221" y="92"/>
                  </a:cubicBezTo>
                  <a:cubicBezTo>
                    <a:pt x="222" y="95"/>
                    <a:pt x="4" y="196"/>
                    <a:pt x="5" y="200"/>
                  </a:cubicBezTo>
                  <a:cubicBezTo>
                    <a:pt x="6" y="204"/>
                    <a:pt x="228" y="112"/>
                    <a:pt x="229" y="116"/>
                  </a:cubicBezTo>
                  <a:cubicBezTo>
                    <a:pt x="230" y="120"/>
                    <a:pt x="13" y="220"/>
                    <a:pt x="13" y="224"/>
                  </a:cubicBezTo>
                  <a:cubicBezTo>
                    <a:pt x="13" y="228"/>
                    <a:pt x="230" y="143"/>
                    <a:pt x="229" y="140"/>
                  </a:cubicBezTo>
                  <a:cubicBezTo>
                    <a:pt x="228" y="137"/>
                    <a:pt x="22" y="243"/>
                    <a:pt x="21" y="240"/>
                  </a:cubicBezTo>
                  <a:cubicBezTo>
                    <a:pt x="20" y="237"/>
                    <a:pt x="232" y="157"/>
                    <a:pt x="233" y="160"/>
                  </a:cubicBezTo>
                  <a:cubicBezTo>
                    <a:pt x="234" y="163"/>
                    <a:pt x="29" y="256"/>
                    <a:pt x="29" y="260"/>
                  </a:cubicBezTo>
                  <a:cubicBezTo>
                    <a:pt x="29" y="264"/>
                    <a:pt x="233" y="181"/>
                    <a:pt x="233" y="184"/>
                  </a:cubicBezTo>
                  <a:cubicBezTo>
                    <a:pt x="233" y="187"/>
                    <a:pt x="29" y="277"/>
                    <a:pt x="29" y="280"/>
                  </a:cubicBezTo>
                  <a:cubicBezTo>
                    <a:pt x="29" y="283"/>
                    <a:pt x="232" y="201"/>
                    <a:pt x="233" y="204"/>
                  </a:cubicBezTo>
                  <a:cubicBezTo>
                    <a:pt x="234" y="207"/>
                    <a:pt x="35" y="295"/>
                    <a:pt x="33" y="300"/>
                  </a:cubicBezTo>
                  <a:cubicBezTo>
                    <a:pt x="31" y="305"/>
                    <a:pt x="218" y="233"/>
                    <a:pt x="221" y="236"/>
                  </a:cubicBezTo>
                  <a:cubicBezTo>
                    <a:pt x="224" y="239"/>
                    <a:pt x="53" y="312"/>
                    <a:pt x="53" y="316"/>
                  </a:cubicBezTo>
                  <a:cubicBezTo>
                    <a:pt x="53" y="320"/>
                    <a:pt x="219" y="257"/>
                    <a:pt x="221" y="260"/>
                  </a:cubicBezTo>
                  <a:cubicBezTo>
                    <a:pt x="223" y="263"/>
                    <a:pt x="67" y="331"/>
                    <a:pt x="65" y="336"/>
                  </a:cubicBezTo>
                  <a:cubicBezTo>
                    <a:pt x="63" y="341"/>
                    <a:pt x="205" y="285"/>
                    <a:pt x="209" y="288"/>
                  </a:cubicBezTo>
                  <a:cubicBezTo>
                    <a:pt x="213" y="291"/>
                    <a:pt x="92" y="349"/>
                    <a:pt x="89" y="356"/>
                  </a:cubicBezTo>
                  <a:cubicBezTo>
                    <a:pt x="86" y="363"/>
                    <a:pt x="190" y="325"/>
                    <a:pt x="193" y="328"/>
                  </a:cubicBezTo>
                  <a:cubicBezTo>
                    <a:pt x="196" y="331"/>
                    <a:pt x="116" y="367"/>
                    <a:pt x="109" y="372"/>
                  </a:cubicBezTo>
                  <a:cubicBezTo>
                    <a:pt x="102" y="377"/>
                    <a:pt x="125" y="368"/>
                    <a:pt x="149" y="360"/>
                  </a:cubicBezTo>
                </a:path>
              </a:pathLst>
            </a:custGeom>
            <a:noFill/>
            <a:ln w="12700" cmpd="sng">
              <a:solidFill>
                <a:srgbClr val="00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grpSp>
      <p:sp>
        <p:nvSpPr>
          <p:cNvPr id="100700" name="Rectangle 348" descr="Wide upward diagonal"/>
          <p:cNvSpPr>
            <a:spLocks noChangeArrowheads="1"/>
          </p:cNvSpPr>
          <p:nvPr/>
        </p:nvSpPr>
        <p:spPr bwMode="auto">
          <a:xfrm>
            <a:off x="5735506" y="2043114"/>
            <a:ext cx="1509977" cy="1239837"/>
          </a:xfrm>
          <a:prstGeom prst="rect">
            <a:avLst/>
          </a:prstGeom>
          <a:pattFill prst="wdUpDiag">
            <a:fgClr>
              <a:srgbClr val="0000FF"/>
            </a:fgClr>
            <a:bgClr>
              <a:schemeClr val="bg1"/>
            </a:bgClr>
          </a:pattFill>
          <a:ln w="28575">
            <a:solidFill>
              <a:srgbClr val="2A54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0697" name="Rectangle 345" descr="Wide upward diagonal"/>
          <p:cNvSpPr>
            <a:spLocks noChangeArrowheads="1"/>
          </p:cNvSpPr>
          <p:nvPr/>
        </p:nvSpPr>
        <p:spPr bwMode="auto">
          <a:xfrm>
            <a:off x="5718308" y="347664"/>
            <a:ext cx="1509977" cy="1239837"/>
          </a:xfrm>
          <a:prstGeom prst="rect">
            <a:avLst/>
          </a:prstGeom>
          <a:pattFill prst="wdUpDiag">
            <a:fgClr>
              <a:srgbClr val="0000FF"/>
            </a:fgClr>
            <a:bgClr>
              <a:srgbClr val="FFFFFF"/>
            </a:bgClr>
          </a:pattFill>
          <a:ln w="28575">
            <a:solidFill>
              <a:srgbClr val="2A54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0502" name="Oval 150"/>
          <p:cNvSpPr>
            <a:spLocks noChangeArrowheads="1"/>
          </p:cNvSpPr>
          <p:nvPr/>
        </p:nvSpPr>
        <p:spPr bwMode="auto">
          <a:xfrm>
            <a:off x="6070865" y="2454276"/>
            <a:ext cx="818621" cy="752475"/>
          </a:xfrm>
          <a:prstGeom prst="ellipse">
            <a:avLst/>
          </a:prstGeom>
          <a:solidFill>
            <a:schemeClr val="bg1"/>
          </a:solidFill>
          <a:ln w="28575">
            <a:solidFill>
              <a:srgbClr val="2A54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520" name="Oval 168"/>
          <p:cNvSpPr>
            <a:spLocks noChangeArrowheads="1"/>
          </p:cNvSpPr>
          <p:nvPr/>
        </p:nvSpPr>
        <p:spPr bwMode="auto">
          <a:xfrm>
            <a:off x="5864490" y="2124076"/>
            <a:ext cx="818621" cy="752475"/>
          </a:xfrm>
          <a:prstGeom prst="ellipse">
            <a:avLst/>
          </a:prstGeom>
          <a:solidFill>
            <a:schemeClr val="bg1"/>
          </a:solidFill>
          <a:ln w="28575">
            <a:solidFill>
              <a:srgbClr val="2A54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505" name="Oval 153"/>
          <p:cNvSpPr>
            <a:spLocks noChangeArrowheads="1"/>
          </p:cNvSpPr>
          <p:nvPr/>
        </p:nvSpPr>
        <p:spPr bwMode="auto">
          <a:xfrm>
            <a:off x="6268641" y="430214"/>
            <a:ext cx="818621" cy="752475"/>
          </a:xfrm>
          <a:prstGeom prst="ellipse">
            <a:avLst/>
          </a:prstGeom>
          <a:solidFill>
            <a:schemeClr val="bg1"/>
          </a:solidFill>
          <a:ln w="28575">
            <a:solidFill>
              <a:srgbClr val="2A54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507" name="Oval 155"/>
          <p:cNvSpPr>
            <a:spLocks noChangeArrowheads="1"/>
          </p:cNvSpPr>
          <p:nvPr/>
        </p:nvSpPr>
        <p:spPr bwMode="auto">
          <a:xfrm>
            <a:off x="5842133" y="430214"/>
            <a:ext cx="818621" cy="752475"/>
          </a:xfrm>
          <a:prstGeom prst="ellipse">
            <a:avLst/>
          </a:prstGeom>
          <a:solidFill>
            <a:schemeClr val="bg1"/>
          </a:solidFill>
          <a:ln w="28575">
            <a:solidFill>
              <a:srgbClr val="2A54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692" name="Rectangle 340" descr="Wide upward diagonal"/>
          <p:cNvSpPr>
            <a:spLocks noChangeArrowheads="1"/>
          </p:cNvSpPr>
          <p:nvPr/>
        </p:nvSpPr>
        <p:spPr bwMode="auto">
          <a:xfrm>
            <a:off x="2951163" y="5586414"/>
            <a:ext cx="1509977" cy="1239837"/>
          </a:xfrm>
          <a:prstGeom prst="rect">
            <a:avLst/>
          </a:prstGeom>
          <a:pattFill prst="wdUpDiag">
            <a:fgClr>
              <a:srgbClr val="CC0099"/>
            </a:fgClr>
            <a:bgClr>
              <a:schemeClr val="bg1"/>
            </a:bgClr>
          </a:pattFill>
          <a:ln w="28575">
            <a:solidFill>
              <a:srgbClr val="2A54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grpSp>
        <p:nvGrpSpPr>
          <p:cNvPr id="100688" name="Group 336"/>
          <p:cNvGrpSpPr>
            <a:grpSpLocks/>
          </p:cNvGrpSpPr>
          <p:nvPr/>
        </p:nvGrpSpPr>
        <p:grpSpPr bwMode="auto">
          <a:xfrm rot="57515493">
            <a:off x="3251796" y="4372174"/>
            <a:ext cx="363537" cy="283766"/>
            <a:chOff x="2028" y="1389"/>
            <a:chExt cx="229" cy="165"/>
          </a:xfrm>
        </p:grpSpPr>
        <p:sp>
          <p:nvSpPr>
            <p:cNvPr id="100689" name="Freeform 337"/>
            <p:cNvSpPr>
              <a:spLocks/>
            </p:cNvSpPr>
            <p:nvPr/>
          </p:nvSpPr>
          <p:spPr bwMode="auto">
            <a:xfrm>
              <a:off x="2037" y="1389"/>
              <a:ext cx="220" cy="151"/>
            </a:xfrm>
            <a:custGeom>
              <a:avLst/>
              <a:gdLst>
                <a:gd name="T0" fmla="*/ 90 w 220"/>
                <a:gd name="T1" fmla="*/ 0 h 151"/>
                <a:gd name="T2" fmla="*/ 150 w 220"/>
                <a:gd name="T3" fmla="*/ 18 h 151"/>
                <a:gd name="T4" fmla="*/ 66 w 220"/>
                <a:gd name="T5" fmla="*/ 18 h 151"/>
                <a:gd name="T6" fmla="*/ 165 w 220"/>
                <a:gd name="T7" fmla="*/ 45 h 151"/>
                <a:gd name="T8" fmla="*/ 45 w 220"/>
                <a:gd name="T9" fmla="*/ 36 h 151"/>
                <a:gd name="T10" fmla="*/ 192 w 220"/>
                <a:gd name="T11" fmla="*/ 72 h 151"/>
                <a:gd name="T12" fmla="*/ 27 w 220"/>
                <a:gd name="T13" fmla="*/ 63 h 151"/>
                <a:gd name="T14" fmla="*/ 204 w 220"/>
                <a:gd name="T15" fmla="*/ 102 h 151"/>
                <a:gd name="T16" fmla="*/ 18 w 220"/>
                <a:gd name="T17" fmla="*/ 90 h 151"/>
                <a:gd name="T18" fmla="*/ 210 w 220"/>
                <a:gd name="T19" fmla="*/ 129 h 151"/>
                <a:gd name="T20" fmla="*/ 6 w 220"/>
                <a:gd name="T21" fmla="*/ 120 h 151"/>
                <a:gd name="T22" fmla="*/ 219 w 220"/>
                <a:gd name="T23" fmla="*/ 147 h 151"/>
                <a:gd name="T24" fmla="*/ 0 w 220"/>
                <a:gd name="T25" fmla="*/ 14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0" h="151">
                  <a:moveTo>
                    <a:pt x="90" y="0"/>
                  </a:moveTo>
                  <a:cubicBezTo>
                    <a:pt x="122" y="7"/>
                    <a:pt x="154" y="15"/>
                    <a:pt x="150" y="18"/>
                  </a:cubicBezTo>
                  <a:cubicBezTo>
                    <a:pt x="146" y="21"/>
                    <a:pt x="64" y="14"/>
                    <a:pt x="66" y="18"/>
                  </a:cubicBezTo>
                  <a:cubicBezTo>
                    <a:pt x="68" y="22"/>
                    <a:pt x="169" y="42"/>
                    <a:pt x="165" y="45"/>
                  </a:cubicBezTo>
                  <a:cubicBezTo>
                    <a:pt x="161" y="48"/>
                    <a:pt x="41" y="32"/>
                    <a:pt x="45" y="36"/>
                  </a:cubicBezTo>
                  <a:cubicBezTo>
                    <a:pt x="49" y="40"/>
                    <a:pt x="195" y="68"/>
                    <a:pt x="192" y="72"/>
                  </a:cubicBezTo>
                  <a:cubicBezTo>
                    <a:pt x="189" y="76"/>
                    <a:pt x="25" y="58"/>
                    <a:pt x="27" y="63"/>
                  </a:cubicBezTo>
                  <a:cubicBezTo>
                    <a:pt x="29" y="68"/>
                    <a:pt x="205" y="98"/>
                    <a:pt x="204" y="102"/>
                  </a:cubicBezTo>
                  <a:cubicBezTo>
                    <a:pt x="203" y="106"/>
                    <a:pt x="17" y="86"/>
                    <a:pt x="18" y="90"/>
                  </a:cubicBezTo>
                  <a:cubicBezTo>
                    <a:pt x="19" y="94"/>
                    <a:pt x="212" y="124"/>
                    <a:pt x="210" y="129"/>
                  </a:cubicBezTo>
                  <a:cubicBezTo>
                    <a:pt x="208" y="134"/>
                    <a:pt x="5" y="117"/>
                    <a:pt x="6" y="120"/>
                  </a:cubicBezTo>
                  <a:cubicBezTo>
                    <a:pt x="7" y="123"/>
                    <a:pt x="220" y="143"/>
                    <a:pt x="219" y="147"/>
                  </a:cubicBezTo>
                  <a:cubicBezTo>
                    <a:pt x="218" y="151"/>
                    <a:pt x="109" y="146"/>
                    <a:pt x="0" y="141"/>
                  </a:cubicBezTo>
                </a:path>
              </a:pathLst>
            </a:custGeom>
            <a:noFill/>
            <a:ln w="12700" cmpd="sng">
              <a:solidFill>
                <a:srgbClr val="CC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0690" name="Line 338"/>
            <p:cNvSpPr>
              <a:spLocks noChangeShapeType="1"/>
            </p:cNvSpPr>
            <p:nvPr/>
          </p:nvSpPr>
          <p:spPr bwMode="auto">
            <a:xfrm flipV="1">
              <a:off x="2028" y="1539"/>
              <a:ext cx="72" cy="15"/>
            </a:xfrm>
            <a:prstGeom prst="line">
              <a:avLst/>
            </a:prstGeom>
            <a:noFill/>
            <a:ln w="12700">
              <a:solidFill>
                <a:srgbClr val="CC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0691" name="Line 339"/>
            <p:cNvSpPr>
              <a:spLocks noChangeShapeType="1"/>
            </p:cNvSpPr>
            <p:nvPr/>
          </p:nvSpPr>
          <p:spPr bwMode="auto">
            <a:xfrm>
              <a:off x="2199" y="1539"/>
              <a:ext cx="54" cy="12"/>
            </a:xfrm>
            <a:prstGeom prst="line">
              <a:avLst/>
            </a:prstGeom>
            <a:noFill/>
            <a:ln w="12700">
              <a:solidFill>
                <a:srgbClr val="CC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grpSp>
      <p:grpSp>
        <p:nvGrpSpPr>
          <p:cNvPr id="100687" name="Group 335"/>
          <p:cNvGrpSpPr>
            <a:grpSpLocks/>
          </p:cNvGrpSpPr>
          <p:nvPr/>
        </p:nvGrpSpPr>
        <p:grpSpPr bwMode="auto">
          <a:xfrm>
            <a:off x="3487737" y="2205039"/>
            <a:ext cx="393833" cy="261937"/>
            <a:chOff x="2028" y="1389"/>
            <a:chExt cx="229" cy="165"/>
          </a:xfrm>
        </p:grpSpPr>
        <p:sp>
          <p:nvSpPr>
            <p:cNvPr id="100683" name="Freeform 331"/>
            <p:cNvSpPr>
              <a:spLocks/>
            </p:cNvSpPr>
            <p:nvPr/>
          </p:nvSpPr>
          <p:spPr bwMode="auto">
            <a:xfrm>
              <a:off x="2037" y="1389"/>
              <a:ext cx="220" cy="151"/>
            </a:xfrm>
            <a:custGeom>
              <a:avLst/>
              <a:gdLst>
                <a:gd name="T0" fmla="*/ 90 w 220"/>
                <a:gd name="T1" fmla="*/ 0 h 151"/>
                <a:gd name="T2" fmla="*/ 150 w 220"/>
                <a:gd name="T3" fmla="*/ 18 h 151"/>
                <a:gd name="T4" fmla="*/ 66 w 220"/>
                <a:gd name="T5" fmla="*/ 18 h 151"/>
                <a:gd name="T6" fmla="*/ 165 w 220"/>
                <a:gd name="T7" fmla="*/ 45 h 151"/>
                <a:gd name="T8" fmla="*/ 45 w 220"/>
                <a:gd name="T9" fmla="*/ 36 h 151"/>
                <a:gd name="T10" fmla="*/ 192 w 220"/>
                <a:gd name="T11" fmla="*/ 72 h 151"/>
                <a:gd name="T12" fmla="*/ 27 w 220"/>
                <a:gd name="T13" fmla="*/ 63 h 151"/>
                <a:gd name="T14" fmla="*/ 204 w 220"/>
                <a:gd name="T15" fmla="*/ 102 h 151"/>
                <a:gd name="T16" fmla="*/ 18 w 220"/>
                <a:gd name="T17" fmla="*/ 90 h 151"/>
                <a:gd name="T18" fmla="*/ 210 w 220"/>
                <a:gd name="T19" fmla="*/ 129 h 151"/>
                <a:gd name="T20" fmla="*/ 6 w 220"/>
                <a:gd name="T21" fmla="*/ 120 h 151"/>
                <a:gd name="T22" fmla="*/ 219 w 220"/>
                <a:gd name="T23" fmla="*/ 147 h 151"/>
                <a:gd name="T24" fmla="*/ 0 w 220"/>
                <a:gd name="T25" fmla="*/ 14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0" h="151">
                  <a:moveTo>
                    <a:pt x="90" y="0"/>
                  </a:moveTo>
                  <a:cubicBezTo>
                    <a:pt x="122" y="7"/>
                    <a:pt x="154" y="15"/>
                    <a:pt x="150" y="18"/>
                  </a:cubicBezTo>
                  <a:cubicBezTo>
                    <a:pt x="146" y="21"/>
                    <a:pt x="64" y="14"/>
                    <a:pt x="66" y="18"/>
                  </a:cubicBezTo>
                  <a:cubicBezTo>
                    <a:pt x="68" y="22"/>
                    <a:pt x="169" y="42"/>
                    <a:pt x="165" y="45"/>
                  </a:cubicBezTo>
                  <a:cubicBezTo>
                    <a:pt x="161" y="48"/>
                    <a:pt x="41" y="32"/>
                    <a:pt x="45" y="36"/>
                  </a:cubicBezTo>
                  <a:cubicBezTo>
                    <a:pt x="49" y="40"/>
                    <a:pt x="195" y="68"/>
                    <a:pt x="192" y="72"/>
                  </a:cubicBezTo>
                  <a:cubicBezTo>
                    <a:pt x="189" y="76"/>
                    <a:pt x="25" y="58"/>
                    <a:pt x="27" y="63"/>
                  </a:cubicBezTo>
                  <a:cubicBezTo>
                    <a:pt x="29" y="68"/>
                    <a:pt x="205" y="98"/>
                    <a:pt x="204" y="102"/>
                  </a:cubicBezTo>
                  <a:cubicBezTo>
                    <a:pt x="203" y="106"/>
                    <a:pt x="17" y="86"/>
                    <a:pt x="18" y="90"/>
                  </a:cubicBezTo>
                  <a:cubicBezTo>
                    <a:pt x="19" y="94"/>
                    <a:pt x="212" y="124"/>
                    <a:pt x="210" y="129"/>
                  </a:cubicBezTo>
                  <a:cubicBezTo>
                    <a:pt x="208" y="134"/>
                    <a:pt x="5" y="117"/>
                    <a:pt x="6" y="120"/>
                  </a:cubicBezTo>
                  <a:cubicBezTo>
                    <a:pt x="7" y="123"/>
                    <a:pt x="220" y="143"/>
                    <a:pt x="219" y="147"/>
                  </a:cubicBezTo>
                  <a:cubicBezTo>
                    <a:pt x="218" y="151"/>
                    <a:pt x="109" y="146"/>
                    <a:pt x="0" y="141"/>
                  </a:cubicBezTo>
                </a:path>
              </a:pathLst>
            </a:custGeom>
            <a:noFill/>
            <a:ln w="12700" cmpd="sng">
              <a:solidFill>
                <a:srgbClr val="CC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0685" name="Line 333"/>
            <p:cNvSpPr>
              <a:spLocks noChangeShapeType="1"/>
            </p:cNvSpPr>
            <p:nvPr/>
          </p:nvSpPr>
          <p:spPr bwMode="auto">
            <a:xfrm flipV="1">
              <a:off x="2028" y="1539"/>
              <a:ext cx="72" cy="15"/>
            </a:xfrm>
            <a:prstGeom prst="line">
              <a:avLst/>
            </a:prstGeom>
            <a:noFill/>
            <a:ln w="12700">
              <a:solidFill>
                <a:srgbClr val="CC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0686" name="Line 334"/>
            <p:cNvSpPr>
              <a:spLocks noChangeShapeType="1"/>
            </p:cNvSpPr>
            <p:nvPr/>
          </p:nvSpPr>
          <p:spPr bwMode="auto">
            <a:xfrm>
              <a:off x="2199" y="1539"/>
              <a:ext cx="54" cy="12"/>
            </a:xfrm>
            <a:prstGeom prst="line">
              <a:avLst/>
            </a:prstGeom>
            <a:noFill/>
            <a:ln w="12700">
              <a:solidFill>
                <a:srgbClr val="CC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grpSp>
      <p:sp>
        <p:nvSpPr>
          <p:cNvPr id="100682" name="Freeform 330"/>
          <p:cNvSpPr>
            <a:spLocks/>
          </p:cNvSpPr>
          <p:nvPr/>
        </p:nvSpPr>
        <p:spPr bwMode="auto">
          <a:xfrm>
            <a:off x="3467100" y="784225"/>
            <a:ext cx="386954" cy="311150"/>
          </a:xfrm>
          <a:custGeom>
            <a:avLst/>
            <a:gdLst>
              <a:gd name="T0" fmla="*/ 36 w 225"/>
              <a:gd name="T1" fmla="*/ 1 h 196"/>
              <a:gd name="T2" fmla="*/ 189 w 225"/>
              <a:gd name="T3" fmla="*/ 4 h 196"/>
              <a:gd name="T4" fmla="*/ 6 w 225"/>
              <a:gd name="T5" fmla="*/ 28 h 196"/>
              <a:gd name="T6" fmla="*/ 225 w 225"/>
              <a:gd name="T7" fmla="*/ 28 h 196"/>
              <a:gd name="T8" fmla="*/ 9 w 225"/>
              <a:gd name="T9" fmla="*/ 49 h 196"/>
              <a:gd name="T10" fmla="*/ 222 w 225"/>
              <a:gd name="T11" fmla="*/ 55 h 196"/>
              <a:gd name="T12" fmla="*/ 15 w 225"/>
              <a:gd name="T13" fmla="*/ 73 h 196"/>
              <a:gd name="T14" fmla="*/ 213 w 225"/>
              <a:gd name="T15" fmla="*/ 85 h 196"/>
              <a:gd name="T16" fmla="*/ 24 w 225"/>
              <a:gd name="T17" fmla="*/ 103 h 196"/>
              <a:gd name="T18" fmla="*/ 201 w 225"/>
              <a:gd name="T19" fmla="*/ 115 h 196"/>
              <a:gd name="T20" fmla="*/ 36 w 225"/>
              <a:gd name="T21" fmla="*/ 127 h 196"/>
              <a:gd name="T22" fmla="*/ 180 w 225"/>
              <a:gd name="T23" fmla="*/ 148 h 196"/>
              <a:gd name="T24" fmla="*/ 54 w 225"/>
              <a:gd name="T25" fmla="*/ 154 h 196"/>
              <a:gd name="T26" fmla="*/ 162 w 225"/>
              <a:gd name="T27" fmla="*/ 175 h 196"/>
              <a:gd name="T28" fmla="*/ 78 w 225"/>
              <a:gd name="T29" fmla="*/ 181 h 196"/>
              <a:gd name="T30" fmla="*/ 135 w 225"/>
              <a:gd name="T31" fmla="*/ 196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5" h="196">
                <a:moveTo>
                  <a:pt x="36" y="1"/>
                </a:moveTo>
                <a:cubicBezTo>
                  <a:pt x="115" y="0"/>
                  <a:pt x="194" y="0"/>
                  <a:pt x="189" y="4"/>
                </a:cubicBezTo>
                <a:cubicBezTo>
                  <a:pt x="184" y="8"/>
                  <a:pt x="0" y="24"/>
                  <a:pt x="6" y="28"/>
                </a:cubicBezTo>
                <a:cubicBezTo>
                  <a:pt x="12" y="32"/>
                  <a:pt x="225" y="25"/>
                  <a:pt x="225" y="28"/>
                </a:cubicBezTo>
                <a:cubicBezTo>
                  <a:pt x="225" y="31"/>
                  <a:pt x="9" y="53"/>
                  <a:pt x="9" y="49"/>
                </a:cubicBezTo>
                <a:cubicBezTo>
                  <a:pt x="9" y="45"/>
                  <a:pt x="221" y="51"/>
                  <a:pt x="222" y="55"/>
                </a:cubicBezTo>
                <a:cubicBezTo>
                  <a:pt x="223" y="59"/>
                  <a:pt x="16" y="68"/>
                  <a:pt x="15" y="73"/>
                </a:cubicBezTo>
                <a:cubicBezTo>
                  <a:pt x="14" y="78"/>
                  <a:pt x="212" y="80"/>
                  <a:pt x="213" y="85"/>
                </a:cubicBezTo>
                <a:cubicBezTo>
                  <a:pt x="214" y="90"/>
                  <a:pt x="26" y="98"/>
                  <a:pt x="24" y="103"/>
                </a:cubicBezTo>
                <a:cubicBezTo>
                  <a:pt x="22" y="108"/>
                  <a:pt x="199" y="111"/>
                  <a:pt x="201" y="115"/>
                </a:cubicBezTo>
                <a:cubicBezTo>
                  <a:pt x="203" y="119"/>
                  <a:pt x="39" y="122"/>
                  <a:pt x="36" y="127"/>
                </a:cubicBezTo>
                <a:cubicBezTo>
                  <a:pt x="33" y="132"/>
                  <a:pt x="177" y="144"/>
                  <a:pt x="180" y="148"/>
                </a:cubicBezTo>
                <a:cubicBezTo>
                  <a:pt x="183" y="152"/>
                  <a:pt x="57" y="150"/>
                  <a:pt x="54" y="154"/>
                </a:cubicBezTo>
                <a:cubicBezTo>
                  <a:pt x="51" y="158"/>
                  <a:pt x="158" y="170"/>
                  <a:pt x="162" y="175"/>
                </a:cubicBezTo>
                <a:cubicBezTo>
                  <a:pt x="166" y="180"/>
                  <a:pt x="82" y="178"/>
                  <a:pt x="78" y="181"/>
                </a:cubicBezTo>
                <a:cubicBezTo>
                  <a:pt x="74" y="184"/>
                  <a:pt x="104" y="190"/>
                  <a:pt x="135" y="196"/>
                </a:cubicBezTo>
              </a:path>
            </a:pathLst>
          </a:custGeom>
          <a:noFill/>
          <a:ln w="12700" cmpd="sng">
            <a:solidFill>
              <a:srgbClr val="CC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0680" name="Freeform 328"/>
          <p:cNvSpPr>
            <a:spLocks/>
          </p:cNvSpPr>
          <p:nvPr/>
        </p:nvSpPr>
        <p:spPr bwMode="auto">
          <a:xfrm rot="-3579405">
            <a:off x="1003499" y="5895646"/>
            <a:ext cx="371475" cy="648361"/>
          </a:xfrm>
          <a:custGeom>
            <a:avLst/>
            <a:gdLst>
              <a:gd name="T0" fmla="*/ 145 w 234"/>
              <a:gd name="T1" fmla="*/ 0 h 377"/>
              <a:gd name="T2" fmla="*/ 33 w 234"/>
              <a:gd name="T3" fmla="*/ 64 h 377"/>
              <a:gd name="T4" fmla="*/ 173 w 234"/>
              <a:gd name="T5" fmla="*/ 24 h 377"/>
              <a:gd name="T6" fmla="*/ 17 w 234"/>
              <a:gd name="T7" fmla="*/ 92 h 377"/>
              <a:gd name="T8" fmla="*/ 185 w 234"/>
              <a:gd name="T9" fmla="*/ 44 h 377"/>
              <a:gd name="T10" fmla="*/ 9 w 234"/>
              <a:gd name="T11" fmla="*/ 124 h 377"/>
              <a:gd name="T12" fmla="*/ 201 w 234"/>
              <a:gd name="T13" fmla="*/ 60 h 377"/>
              <a:gd name="T14" fmla="*/ 5 w 234"/>
              <a:gd name="T15" fmla="*/ 152 h 377"/>
              <a:gd name="T16" fmla="*/ 213 w 234"/>
              <a:gd name="T17" fmla="*/ 80 h 377"/>
              <a:gd name="T18" fmla="*/ 1 w 234"/>
              <a:gd name="T19" fmla="*/ 180 h 377"/>
              <a:gd name="T20" fmla="*/ 221 w 234"/>
              <a:gd name="T21" fmla="*/ 92 h 377"/>
              <a:gd name="T22" fmla="*/ 5 w 234"/>
              <a:gd name="T23" fmla="*/ 200 h 377"/>
              <a:gd name="T24" fmla="*/ 229 w 234"/>
              <a:gd name="T25" fmla="*/ 116 h 377"/>
              <a:gd name="T26" fmla="*/ 13 w 234"/>
              <a:gd name="T27" fmla="*/ 224 h 377"/>
              <a:gd name="T28" fmla="*/ 229 w 234"/>
              <a:gd name="T29" fmla="*/ 140 h 377"/>
              <a:gd name="T30" fmla="*/ 21 w 234"/>
              <a:gd name="T31" fmla="*/ 240 h 377"/>
              <a:gd name="T32" fmla="*/ 233 w 234"/>
              <a:gd name="T33" fmla="*/ 160 h 377"/>
              <a:gd name="T34" fmla="*/ 29 w 234"/>
              <a:gd name="T35" fmla="*/ 260 h 377"/>
              <a:gd name="T36" fmla="*/ 233 w 234"/>
              <a:gd name="T37" fmla="*/ 184 h 377"/>
              <a:gd name="T38" fmla="*/ 29 w 234"/>
              <a:gd name="T39" fmla="*/ 280 h 377"/>
              <a:gd name="T40" fmla="*/ 233 w 234"/>
              <a:gd name="T41" fmla="*/ 204 h 377"/>
              <a:gd name="T42" fmla="*/ 33 w 234"/>
              <a:gd name="T43" fmla="*/ 300 h 377"/>
              <a:gd name="T44" fmla="*/ 221 w 234"/>
              <a:gd name="T45" fmla="*/ 236 h 377"/>
              <a:gd name="T46" fmla="*/ 53 w 234"/>
              <a:gd name="T47" fmla="*/ 316 h 377"/>
              <a:gd name="T48" fmla="*/ 221 w 234"/>
              <a:gd name="T49" fmla="*/ 260 h 377"/>
              <a:gd name="T50" fmla="*/ 65 w 234"/>
              <a:gd name="T51" fmla="*/ 336 h 377"/>
              <a:gd name="T52" fmla="*/ 209 w 234"/>
              <a:gd name="T53" fmla="*/ 288 h 377"/>
              <a:gd name="T54" fmla="*/ 89 w 234"/>
              <a:gd name="T55" fmla="*/ 356 h 377"/>
              <a:gd name="T56" fmla="*/ 193 w 234"/>
              <a:gd name="T57" fmla="*/ 328 h 377"/>
              <a:gd name="T58" fmla="*/ 109 w 234"/>
              <a:gd name="T59" fmla="*/ 372 h 377"/>
              <a:gd name="T60" fmla="*/ 149 w 234"/>
              <a:gd name="T61" fmla="*/ 36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4" h="377">
                <a:moveTo>
                  <a:pt x="145" y="0"/>
                </a:moveTo>
                <a:cubicBezTo>
                  <a:pt x="86" y="30"/>
                  <a:pt x="28" y="60"/>
                  <a:pt x="33" y="64"/>
                </a:cubicBezTo>
                <a:cubicBezTo>
                  <a:pt x="38" y="68"/>
                  <a:pt x="176" y="19"/>
                  <a:pt x="173" y="24"/>
                </a:cubicBezTo>
                <a:cubicBezTo>
                  <a:pt x="170" y="29"/>
                  <a:pt x="15" y="89"/>
                  <a:pt x="17" y="92"/>
                </a:cubicBezTo>
                <a:cubicBezTo>
                  <a:pt x="19" y="95"/>
                  <a:pt x="186" y="39"/>
                  <a:pt x="185" y="44"/>
                </a:cubicBezTo>
                <a:cubicBezTo>
                  <a:pt x="184" y="49"/>
                  <a:pt x="6" y="121"/>
                  <a:pt x="9" y="124"/>
                </a:cubicBezTo>
                <a:cubicBezTo>
                  <a:pt x="12" y="127"/>
                  <a:pt x="202" y="55"/>
                  <a:pt x="201" y="60"/>
                </a:cubicBezTo>
                <a:cubicBezTo>
                  <a:pt x="200" y="65"/>
                  <a:pt x="3" y="149"/>
                  <a:pt x="5" y="152"/>
                </a:cubicBezTo>
                <a:cubicBezTo>
                  <a:pt x="7" y="155"/>
                  <a:pt x="214" y="75"/>
                  <a:pt x="213" y="80"/>
                </a:cubicBezTo>
                <a:cubicBezTo>
                  <a:pt x="212" y="85"/>
                  <a:pt x="2" y="182"/>
                  <a:pt x="1" y="180"/>
                </a:cubicBezTo>
                <a:cubicBezTo>
                  <a:pt x="0" y="178"/>
                  <a:pt x="220" y="89"/>
                  <a:pt x="221" y="92"/>
                </a:cubicBezTo>
                <a:cubicBezTo>
                  <a:pt x="222" y="95"/>
                  <a:pt x="4" y="196"/>
                  <a:pt x="5" y="200"/>
                </a:cubicBezTo>
                <a:cubicBezTo>
                  <a:pt x="6" y="204"/>
                  <a:pt x="228" y="112"/>
                  <a:pt x="229" y="116"/>
                </a:cubicBezTo>
                <a:cubicBezTo>
                  <a:pt x="230" y="120"/>
                  <a:pt x="13" y="220"/>
                  <a:pt x="13" y="224"/>
                </a:cubicBezTo>
                <a:cubicBezTo>
                  <a:pt x="13" y="228"/>
                  <a:pt x="230" y="143"/>
                  <a:pt x="229" y="140"/>
                </a:cubicBezTo>
                <a:cubicBezTo>
                  <a:pt x="228" y="137"/>
                  <a:pt x="22" y="243"/>
                  <a:pt x="21" y="240"/>
                </a:cubicBezTo>
                <a:cubicBezTo>
                  <a:pt x="20" y="237"/>
                  <a:pt x="232" y="157"/>
                  <a:pt x="233" y="160"/>
                </a:cubicBezTo>
                <a:cubicBezTo>
                  <a:pt x="234" y="163"/>
                  <a:pt x="29" y="256"/>
                  <a:pt x="29" y="260"/>
                </a:cubicBezTo>
                <a:cubicBezTo>
                  <a:pt x="29" y="264"/>
                  <a:pt x="233" y="181"/>
                  <a:pt x="233" y="184"/>
                </a:cubicBezTo>
                <a:cubicBezTo>
                  <a:pt x="233" y="187"/>
                  <a:pt x="29" y="277"/>
                  <a:pt x="29" y="280"/>
                </a:cubicBezTo>
                <a:cubicBezTo>
                  <a:pt x="29" y="283"/>
                  <a:pt x="232" y="201"/>
                  <a:pt x="233" y="204"/>
                </a:cubicBezTo>
                <a:cubicBezTo>
                  <a:pt x="234" y="207"/>
                  <a:pt x="35" y="295"/>
                  <a:pt x="33" y="300"/>
                </a:cubicBezTo>
                <a:cubicBezTo>
                  <a:pt x="31" y="305"/>
                  <a:pt x="218" y="233"/>
                  <a:pt x="221" y="236"/>
                </a:cubicBezTo>
                <a:cubicBezTo>
                  <a:pt x="224" y="239"/>
                  <a:pt x="53" y="312"/>
                  <a:pt x="53" y="316"/>
                </a:cubicBezTo>
                <a:cubicBezTo>
                  <a:pt x="53" y="320"/>
                  <a:pt x="219" y="257"/>
                  <a:pt x="221" y="260"/>
                </a:cubicBezTo>
                <a:cubicBezTo>
                  <a:pt x="223" y="263"/>
                  <a:pt x="67" y="331"/>
                  <a:pt x="65" y="336"/>
                </a:cubicBezTo>
                <a:cubicBezTo>
                  <a:pt x="63" y="341"/>
                  <a:pt x="205" y="285"/>
                  <a:pt x="209" y="288"/>
                </a:cubicBezTo>
                <a:cubicBezTo>
                  <a:pt x="213" y="291"/>
                  <a:pt x="92" y="349"/>
                  <a:pt x="89" y="356"/>
                </a:cubicBezTo>
                <a:cubicBezTo>
                  <a:pt x="86" y="363"/>
                  <a:pt x="190" y="325"/>
                  <a:pt x="193" y="328"/>
                </a:cubicBezTo>
                <a:cubicBezTo>
                  <a:pt x="196" y="331"/>
                  <a:pt x="116" y="367"/>
                  <a:pt x="109" y="372"/>
                </a:cubicBezTo>
                <a:cubicBezTo>
                  <a:pt x="102" y="377"/>
                  <a:pt x="125" y="368"/>
                  <a:pt x="149" y="360"/>
                </a:cubicBezTo>
              </a:path>
            </a:pathLst>
          </a:custGeom>
          <a:noFill/>
          <a:ln w="127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0679" name="Freeform 327"/>
          <p:cNvSpPr>
            <a:spLocks/>
          </p:cNvSpPr>
          <p:nvPr/>
        </p:nvSpPr>
        <p:spPr bwMode="auto">
          <a:xfrm>
            <a:off x="863336" y="3975100"/>
            <a:ext cx="402431" cy="598488"/>
          </a:xfrm>
          <a:custGeom>
            <a:avLst/>
            <a:gdLst>
              <a:gd name="T0" fmla="*/ 145 w 234"/>
              <a:gd name="T1" fmla="*/ 0 h 377"/>
              <a:gd name="T2" fmla="*/ 33 w 234"/>
              <a:gd name="T3" fmla="*/ 64 h 377"/>
              <a:gd name="T4" fmla="*/ 173 w 234"/>
              <a:gd name="T5" fmla="*/ 24 h 377"/>
              <a:gd name="T6" fmla="*/ 17 w 234"/>
              <a:gd name="T7" fmla="*/ 92 h 377"/>
              <a:gd name="T8" fmla="*/ 185 w 234"/>
              <a:gd name="T9" fmla="*/ 44 h 377"/>
              <a:gd name="T10" fmla="*/ 9 w 234"/>
              <a:gd name="T11" fmla="*/ 124 h 377"/>
              <a:gd name="T12" fmla="*/ 201 w 234"/>
              <a:gd name="T13" fmla="*/ 60 h 377"/>
              <a:gd name="T14" fmla="*/ 5 w 234"/>
              <a:gd name="T15" fmla="*/ 152 h 377"/>
              <a:gd name="T16" fmla="*/ 213 w 234"/>
              <a:gd name="T17" fmla="*/ 80 h 377"/>
              <a:gd name="T18" fmla="*/ 1 w 234"/>
              <a:gd name="T19" fmla="*/ 180 h 377"/>
              <a:gd name="T20" fmla="*/ 221 w 234"/>
              <a:gd name="T21" fmla="*/ 92 h 377"/>
              <a:gd name="T22" fmla="*/ 5 w 234"/>
              <a:gd name="T23" fmla="*/ 200 h 377"/>
              <a:gd name="T24" fmla="*/ 229 w 234"/>
              <a:gd name="T25" fmla="*/ 116 h 377"/>
              <a:gd name="T26" fmla="*/ 13 w 234"/>
              <a:gd name="T27" fmla="*/ 224 h 377"/>
              <a:gd name="T28" fmla="*/ 229 w 234"/>
              <a:gd name="T29" fmla="*/ 140 h 377"/>
              <a:gd name="T30" fmla="*/ 21 w 234"/>
              <a:gd name="T31" fmla="*/ 240 h 377"/>
              <a:gd name="T32" fmla="*/ 233 w 234"/>
              <a:gd name="T33" fmla="*/ 160 h 377"/>
              <a:gd name="T34" fmla="*/ 29 w 234"/>
              <a:gd name="T35" fmla="*/ 260 h 377"/>
              <a:gd name="T36" fmla="*/ 233 w 234"/>
              <a:gd name="T37" fmla="*/ 184 h 377"/>
              <a:gd name="T38" fmla="*/ 29 w 234"/>
              <a:gd name="T39" fmla="*/ 280 h 377"/>
              <a:gd name="T40" fmla="*/ 233 w 234"/>
              <a:gd name="T41" fmla="*/ 204 h 377"/>
              <a:gd name="T42" fmla="*/ 33 w 234"/>
              <a:gd name="T43" fmla="*/ 300 h 377"/>
              <a:gd name="T44" fmla="*/ 221 w 234"/>
              <a:gd name="T45" fmla="*/ 236 h 377"/>
              <a:gd name="T46" fmla="*/ 53 w 234"/>
              <a:gd name="T47" fmla="*/ 316 h 377"/>
              <a:gd name="T48" fmla="*/ 221 w 234"/>
              <a:gd name="T49" fmla="*/ 260 h 377"/>
              <a:gd name="T50" fmla="*/ 65 w 234"/>
              <a:gd name="T51" fmla="*/ 336 h 377"/>
              <a:gd name="T52" fmla="*/ 209 w 234"/>
              <a:gd name="T53" fmla="*/ 288 h 377"/>
              <a:gd name="T54" fmla="*/ 89 w 234"/>
              <a:gd name="T55" fmla="*/ 356 h 377"/>
              <a:gd name="T56" fmla="*/ 193 w 234"/>
              <a:gd name="T57" fmla="*/ 328 h 377"/>
              <a:gd name="T58" fmla="*/ 109 w 234"/>
              <a:gd name="T59" fmla="*/ 372 h 377"/>
              <a:gd name="T60" fmla="*/ 149 w 234"/>
              <a:gd name="T61" fmla="*/ 36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4" h="377">
                <a:moveTo>
                  <a:pt x="145" y="0"/>
                </a:moveTo>
                <a:cubicBezTo>
                  <a:pt x="86" y="30"/>
                  <a:pt x="28" y="60"/>
                  <a:pt x="33" y="64"/>
                </a:cubicBezTo>
                <a:cubicBezTo>
                  <a:pt x="38" y="68"/>
                  <a:pt x="176" y="19"/>
                  <a:pt x="173" y="24"/>
                </a:cubicBezTo>
                <a:cubicBezTo>
                  <a:pt x="170" y="29"/>
                  <a:pt x="15" y="89"/>
                  <a:pt x="17" y="92"/>
                </a:cubicBezTo>
                <a:cubicBezTo>
                  <a:pt x="19" y="95"/>
                  <a:pt x="186" y="39"/>
                  <a:pt x="185" y="44"/>
                </a:cubicBezTo>
                <a:cubicBezTo>
                  <a:pt x="184" y="49"/>
                  <a:pt x="6" y="121"/>
                  <a:pt x="9" y="124"/>
                </a:cubicBezTo>
                <a:cubicBezTo>
                  <a:pt x="12" y="127"/>
                  <a:pt x="202" y="55"/>
                  <a:pt x="201" y="60"/>
                </a:cubicBezTo>
                <a:cubicBezTo>
                  <a:pt x="200" y="65"/>
                  <a:pt x="3" y="149"/>
                  <a:pt x="5" y="152"/>
                </a:cubicBezTo>
                <a:cubicBezTo>
                  <a:pt x="7" y="155"/>
                  <a:pt x="214" y="75"/>
                  <a:pt x="213" y="80"/>
                </a:cubicBezTo>
                <a:cubicBezTo>
                  <a:pt x="212" y="85"/>
                  <a:pt x="2" y="182"/>
                  <a:pt x="1" y="180"/>
                </a:cubicBezTo>
                <a:cubicBezTo>
                  <a:pt x="0" y="178"/>
                  <a:pt x="220" y="89"/>
                  <a:pt x="221" y="92"/>
                </a:cubicBezTo>
                <a:cubicBezTo>
                  <a:pt x="222" y="95"/>
                  <a:pt x="4" y="196"/>
                  <a:pt x="5" y="200"/>
                </a:cubicBezTo>
                <a:cubicBezTo>
                  <a:pt x="6" y="204"/>
                  <a:pt x="228" y="112"/>
                  <a:pt x="229" y="116"/>
                </a:cubicBezTo>
                <a:cubicBezTo>
                  <a:pt x="230" y="120"/>
                  <a:pt x="13" y="220"/>
                  <a:pt x="13" y="224"/>
                </a:cubicBezTo>
                <a:cubicBezTo>
                  <a:pt x="13" y="228"/>
                  <a:pt x="230" y="143"/>
                  <a:pt x="229" y="140"/>
                </a:cubicBezTo>
                <a:cubicBezTo>
                  <a:pt x="228" y="137"/>
                  <a:pt x="22" y="243"/>
                  <a:pt x="21" y="240"/>
                </a:cubicBezTo>
                <a:cubicBezTo>
                  <a:pt x="20" y="237"/>
                  <a:pt x="232" y="157"/>
                  <a:pt x="233" y="160"/>
                </a:cubicBezTo>
                <a:cubicBezTo>
                  <a:pt x="234" y="163"/>
                  <a:pt x="29" y="256"/>
                  <a:pt x="29" y="260"/>
                </a:cubicBezTo>
                <a:cubicBezTo>
                  <a:pt x="29" y="264"/>
                  <a:pt x="233" y="181"/>
                  <a:pt x="233" y="184"/>
                </a:cubicBezTo>
                <a:cubicBezTo>
                  <a:pt x="233" y="187"/>
                  <a:pt x="29" y="277"/>
                  <a:pt x="29" y="280"/>
                </a:cubicBezTo>
                <a:cubicBezTo>
                  <a:pt x="29" y="283"/>
                  <a:pt x="232" y="201"/>
                  <a:pt x="233" y="204"/>
                </a:cubicBezTo>
                <a:cubicBezTo>
                  <a:pt x="234" y="207"/>
                  <a:pt x="35" y="295"/>
                  <a:pt x="33" y="300"/>
                </a:cubicBezTo>
                <a:cubicBezTo>
                  <a:pt x="31" y="305"/>
                  <a:pt x="218" y="233"/>
                  <a:pt x="221" y="236"/>
                </a:cubicBezTo>
                <a:cubicBezTo>
                  <a:pt x="224" y="239"/>
                  <a:pt x="53" y="312"/>
                  <a:pt x="53" y="316"/>
                </a:cubicBezTo>
                <a:cubicBezTo>
                  <a:pt x="53" y="320"/>
                  <a:pt x="219" y="257"/>
                  <a:pt x="221" y="260"/>
                </a:cubicBezTo>
                <a:cubicBezTo>
                  <a:pt x="223" y="263"/>
                  <a:pt x="67" y="331"/>
                  <a:pt x="65" y="336"/>
                </a:cubicBezTo>
                <a:cubicBezTo>
                  <a:pt x="63" y="341"/>
                  <a:pt x="205" y="285"/>
                  <a:pt x="209" y="288"/>
                </a:cubicBezTo>
                <a:cubicBezTo>
                  <a:pt x="213" y="291"/>
                  <a:pt x="92" y="349"/>
                  <a:pt x="89" y="356"/>
                </a:cubicBezTo>
                <a:cubicBezTo>
                  <a:pt x="86" y="363"/>
                  <a:pt x="190" y="325"/>
                  <a:pt x="193" y="328"/>
                </a:cubicBezTo>
                <a:cubicBezTo>
                  <a:pt x="196" y="331"/>
                  <a:pt x="116" y="367"/>
                  <a:pt x="109" y="372"/>
                </a:cubicBezTo>
                <a:cubicBezTo>
                  <a:pt x="102" y="377"/>
                  <a:pt x="125" y="368"/>
                  <a:pt x="149" y="360"/>
                </a:cubicBezTo>
              </a:path>
            </a:pathLst>
          </a:custGeom>
          <a:noFill/>
          <a:ln w="127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0424" name="Text Box 72"/>
          <p:cNvSpPr txBox="1">
            <a:spLocks noChangeArrowheads="1"/>
          </p:cNvSpPr>
          <p:nvPr/>
        </p:nvSpPr>
        <p:spPr bwMode="auto">
          <a:xfrm>
            <a:off x="921808" y="42529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100678" name="Freeform 326"/>
          <p:cNvSpPr>
            <a:spLocks/>
          </p:cNvSpPr>
          <p:nvPr/>
        </p:nvSpPr>
        <p:spPr bwMode="auto">
          <a:xfrm rot="39749110">
            <a:off x="712193" y="2526573"/>
            <a:ext cx="582613" cy="761868"/>
          </a:xfrm>
          <a:custGeom>
            <a:avLst/>
            <a:gdLst>
              <a:gd name="T0" fmla="*/ 312 w 367"/>
              <a:gd name="T1" fmla="*/ 2 h 443"/>
              <a:gd name="T2" fmla="*/ 141 w 367"/>
              <a:gd name="T3" fmla="*/ 5 h 443"/>
              <a:gd name="T4" fmla="*/ 342 w 367"/>
              <a:gd name="T5" fmla="*/ 32 h 443"/>
              <a:gd name="T6" fmla="*/ 105 w 367"/>
              <a:gd name="T7" fmla="*/ 26 h 443"/>
              <a:gd name="T8" fmla="*/ 309 w 367"/>
              <a:gd name="T9" fmla="*/ 56 h 443"/>
              <a:gd name="T10" fmla="*/ 69 w 367"/>
              <a:gd name="T11" fmla="*/ 56 h 443"/>
              <a:gd name="T12" fmla="*/ 294 w 367"/>
              <a:gd name="T13" fmla="*/ 83 h 443"/>
              <a:gd name="T14" fmla="*/ 51 w 367"/>
              <a:gd name="T15" fmla="*/ 83 h 443"/>
              <a:gd name="T16" fmla="*/ 273 w 367"/>
              <a:gd name="T17" fmla="*/ 113 h 443"/>
              <a:gd name="T18" fmla="*/ 33 w 367"/>
              <a:gd name="T19" fmla="*/ 113 h 443"/>
              <a:gd name="T20" fmla="*/ 264 w 367"/>
              <a:gd name="T21" fmla="*/ 143 h 443"/>
              <a:gd name="T22" fmla="*/ 18 w 367"/>
              <a:gd name="T23" fmla="*/ 140 h 443"/>
              <a:gd name="T24" fmla="*/ 258 w 367"/>
              <a:gd name="T25" fmla="*/ 176 h 443"/>
              <a:gd name="T26" fmla="*/ 0 w 367"/>
              <a:gd name="T27" fmla="*/ 170 h 443"/>
              <a:gd name="T28" fmla="*/ 255 w 367"/>
              <a:gd name="T29" fmla="*/ 206 h 443"/>
              <a:gd name="T30" fmla="*/ 6 w 367"/>
              <a:gd name="T31" fmla="*/ 200 h 443"/>
              <a:gd name="T32" fmla="*/ 255 w 367"/>
              <a:gd name="T33" fmla="*/ 236 h 443"/>
              <a:gd name="T34" fmla="*/ 6 w 367"/>
              <a:gd name="T35" fmla="*/ 230 h 443"/>
              <a:gd name="T36" fmla="*/ 261 w 367"/>
              <a:gd name="T37" fmla="*/ 269 h 443"/>
              <a:gd name="T38" fmla="*/ 9 w 367"/>
              <a:gd name="T39" fmla="*/ 260 h 443"/>
              <a:gd name="T40" fmla="*/ 264 w 367"/>
              <a:gd name="T41" fmla="*/ 305 h 443"/>
              <a:gd name="T42" fmla="*/ 18 w 367"/>
              <a:gd name="T43" fmla="*/ 299 h 443"/>
              <a:gd name="T44" fmla="*/ 282 w 367"/>
              <a:gd name="T45" fmla="*/ 329 h 443"/>
              <a:gd name="T46" fmla="*/ 33 w 367"/>
              <a:gd name="T47" fmla="*/ 335 h 443"/>
              <a:gd name="T48" fmla="*/ 300 w 367"/>
              <a:gd name="T49" fmla="*/ 368 h 443"/>
              <a:gd name="T50" fmla="*/ 60 w 367"/>
              <a:gd name="T51" fmla="*/ 365 h 443"/>
              <a:gd name="T52" fmla="*/ 324 w 367"/>
              <a:gd name="T53" fmla="*/ 398 h 443"/>
              <a:gd name="T54" fmla="*/ 93 w 367"/>
              <a:gd name="T55" fmla="*/ 401 h 443"/>
              <a:gd name="T56" fmla="*/ 360 w 367"/>
              <a:gd name="T57" fmla="*/ 422 h 443"/>
              <a:gd name="T58" fmla="*/ 135 w 367"/>
              <a:gd name="T59" fmla="*/ 422 h 443"/>
              <a:gd name="T60" fmla="*/ 309 w 367"/>
              <a:gd name="T61" fmla="*/ 443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67" h="443">
                <a:moveTo>
                  <a:pt x="312" y="2"/>
                </a:moveTo>
                <a:cubicBezTo>
                  <a:pt x="224" y="1"/>
                  <a:pt x="136" y="0"/>
                  <a:pt x="141" y="5"/>
                </a:cubicBezTo>
                <a:cubicBezTo>
                  <a:pt x="146" y="10"/>
                  <a:pt x="348" y="29"/>
                  <a:pt x="342" y="32"/>
                </a:cubicBezTo>
                <a:cubicBezTo>
                  <a:pt x="336" y="35"/>
                  <a:pt x="110" y="22"/>
                  <a:pt x="105" y="26"/>
                </a:cubicBezTo>
                <a:cubicBezTo>
                  <a:pt x="100" y="30"/>
                  <a:pt x="315" y="51"/>
                  <a:pt x="309" y="56"/>
                </a:cubicBezTo>
                <a:cubicBezTo>
                  <a:pt x="303" y="61"/>
                  <a:pt x="71" y="52"/>
                  <a:pt x="69" y="56"/>
                </a:cubicBezTo>
                <a:cubicBezTo>
                  <a:pt x="67" y="60"/>
                  <a:pt x="297" y="79"/>
                  <a:pt x="294" y="83"/>
                </a:cubicBezTo>
                <a:cubicBezTo>
                  <a:pt x="291" y="87"/>
                  <a:pt x="54" y="78"/>
                  <a:pt x="51" y="83"/>
                </a:cubicBezTo>
                <a:cubicBezTo>
                  <a:pt x="48" y="88"/>
                  <a:pt x="276" y="108"/>
                  <a:pt x="273" y="113"/>
                </a:cubicBezTo>
                <a:cubicBezTo>
                  <a:pt x="270" y="118"/>
                  <a:pt x="34" y="108"/>
                  <a:pt x="33" y="113"/>
                </a:cubicBezTo>
                <a:cubicBezTo>
                  <a:pt x="32" y="118"/>
                  <a:pt x="266" y="139"/>
                  <a:pt x="264" y="143"/>
                </a:cubicBezTo>
                <a:cubicBezTo>
                  <a:pt x="262" y="147"/>
                  <a:pt x="19" y="135"/>
                  <a:pt x="18" y="140"/>
                </a:cubicBezTo>
                <a:cubicBezTo>
                  <a:pt x="17" y="145"/>
                  <a:pt x="261" y="171"/>
                  <a:pt x="258" y="176"/>
                </a:cubicBezTo>
                <a:cubicBezTo>
                  <a:pt x="255" y="181"/>
                  <a:pt x="0" y="165"/>
                  <a:pt x="0" y="170"/>
                </a:cubicBezTo>
                <a:cubicBezTo>
                  <a:pt x="0" y="175"/>
                  <a:pt x="254" y="201"/>
                  <a:pt x="255" y="206"/>
                </a:cubicBezTo>
                <a:cubicBezTo>
                  <a:pt x="256" y="211"/>
                  <a:pt x="6" y="195"/>
                  <a:pt x="6" y="200"/>
                </a:cubicBezTo>
                <a:cubicBezTo>
                  <a:pt x="6" y="205"/>
                  <a:pt x="255" y="231"/>
                  <a:pt x="255" y="236"/>
                </a:cubicBezTo>
                <a:cubicBezTo>
                  <a:pt x="255" y="241"/>
                  <a:pt x="5" y="225"/>
                  <a:pt x="6" y="230"/>
                </a:cubicBezTo>
                <a:cubicBezTo>
                  <a:pt x="7" y="235"/>
                  <a:pt x="260" y="264"/>
                  <a:pt x="261" y="269"/>
                </a:cubicBezTo>
                <a:cubicBezTo>
                  <a:pt x="262" y="274"/>
                  <a:pt x="8" y="254"/>
                  <a:pt x="9" y="260"/>
                </a:cubicBezTo>
                <a:cubicBezTo>
                  <a:pt x="10" y="266"/>
                  <a:pt x="263" y="299"/>
                  <a:pt x="264" y="305"/>
                </a:cubicBezTo>
                <a:cubicBezTo>
                  <a:pt x="265" y="311"/>
                  <a:pt x="15" y="295"/>
                  <a:pt x="18" y="299"/>
                </a:cubicBezTo>
                <a:cubicBezTo>
                  <a:pt x="21" y="303"/>
                  <a:pt x="280" y="323"/>
                  <a:pt x="282" y="329"/>
                </a:cubicBezTo>
                <a:cubicBezTo>
                  <a:pt x="284" y="335"/>
                  <a:pt x="30" y="329"/>
                  <a:pt x="33" y="335"/>
                </a:cubicBezTo>
                <a:cubicBezTo>
                  <a:pt x="36" y="341"/>
                  <a:pt x="296" y="363"/>
                  <a:pt x="300" y="368"/>
                </a:cubicBezTo>
                <a:cubicBezTo>
                  <a:pt x="304" y="373"/>
                  <a:pt x="56" y="360"/>
                  <a:pt x="60" y="365"/>
                </a:cubicBezTo>
                <a:cubicBezTo>
                  <a:pt x="64" y="370"/>
                  <a:pt x="319" y="392"/>
                  <a:pt x="324" y="398"/>
                </a:cubicBezTo>
                <a:cubicBezTo>
                  <a:pt x="329" y="404"/>
                  <a:pt x="87" y="397"/>
                  <a:pt x="93" y="401"/>
                </a:cubicBezTo>
                <a:cubicBezTo>
                  <a:pt x="99" y="405"/>
                  <a:pt x="353" y="419"/>
                  <a:pt x="360" y="422"/>
                </a:cubicBezTo>
                <a:cubicBezTo>
                  <a:pt x="367" y="425"/>
                  <a:pt x="143" y="419"/>
                  <a:pt x="135" y="422"/>
                </a:cubicBezTo>
                <a:cubicBezTo>
                  <a:pt x="127" y="425"/>
                  <a:pt x="218" y="434"/>
                  <a:pt x="309" y="443"/>
                </a:cubicBezTo>
              </a:path>
            </a:pathLst>
          </a:custGeom>
          <a:noFill/>
          <a:ln w="127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0677" name="Freeform 325"/>
          <p:cNvSpPr>
            <a:spLocks/>
          </p:cNvSpPr>
          <p:nvPr/>
        </p:nvSpPr>
        <p:spPr bwMode="auto">
          <a:xfrm>
            <a:off x="412751" y="458788"/>
            <a:ext cx="631164" cy="703262"/>
          </a:xfrm>
          <a:custGeom>
            <a:avLst/>
            <a:gdLst>
              <a:gd name="T0" fmla="*/ 312 w 367"/>
              <a:gd name="T1" fmla="*/ 2 h 443"/>
              <a:gd name="T2" fmla="*/ 141 w 367"/>
              <a:gd name="T3" fmla="*/ 5 h 443"/>
              <a:gd name="T4" fmla="*/ 342 w 367"/>
              <a:gd name="T5" fmla="*/ 32 h 443"/>
              <a:gd name="T6" fmla="*/ 105 w 367"/>
              <a:gd name="T7" fmla="*/ 26 h 443"/>
              <a:gd name="T8" fmla="*/ 309 w 367"/>
              <a:gd name="T9" fmla="*/ 56 h 443"/>
              <a:gd name="T10" fmla="*/ 69 w 367"/>
              <a:gd name="T11" fmla="*/ 56 h 443"/>
              <a:gd name="T12" fmla="*/ 294 w 367"/>
              <a:gd name="T13" fmla="*/ 83 h 443"/>
              <a:gd name="T14" fmla="*/ 51 w 367"/>
              <a:gd name="T15" fmla="*/ 83 h 443"/>
              <a:gd name="T16" fmla="*/ 273 w 367"/>
              <a:gd name="T17" fmla="*/ 113 h 443"/>
              <a:gd name="T18" fmla="*/ 33 w 367"/>
              <a:gd name="T19" fmla="*/ 113 h 443"/>
              <a:gd name="T20" fmla="*/ 264 w 367"/>
              <a:gd name="T21" fmla="*/ 143 h 443"/>
              <a:gd name="T22" fmla="*/ 18 w 367"/>
              <a:gd name="T23" fmla="*/ 140 h 443"/>
              <a:gd name="T24" fmla="*/ 258 w 367"/>
              <a:gd name="T25" fmla="*/ 176 h 443"/>
              <a:gd name="T26" fmla="*/ 0 w 367"/>
              <a:gd name="T27" fmla="*/ 170 h 443"/>
              <a:gd name="T28" fmla="*/ 255 w 367"/>
              <a:gd name="T29" fmla="*/ 206 h 443"/>
              <a:gd name="T30" fmla="*/ 6 w 367"/>
              <a:gd name="T31" fmla="*/ 200 h 443"/>
              <a:gd name="T32" fmla="*/ 255 w 367"/>
              <a:gd name="T33" fmla="*/ 236 h 443"/>
              <a:gd name="T34" fmla="*/ 6 w 367"/>
              <a:gd name="T35" fmla="*/ 230 h 443"/>
              <a:gd name="T36" fmla="*/ 261 w 367"/>
              <a:gd name="T37" fmla="*/ 269 h 443"/>
              <a:gd name="T38" fmla="*/ 9 w 367"/>
              <a:gd name="T39" fmla="*/ 260 h 443"/>
              <a:gd name="T40" fmla="*/ 264 w 367"/>
              <a:gd name="T41" fmla="*/ 305 h 443"/>
              <a:gd name="T42" fmla="*/ 18 w 367"/>
              <a:gd name="T43" fmla="*/ 299 h 443"/>
              <a:gd name="T44" fmla="*/ 282 w 367"/>
              <a:gd name="T45" fmla="*/ 329 h 443"/>
              <a:gd name="T46" fmla="*/ 33 w 367"/>
              <a:gd name="T47" fmla="*/ 335 h 443"/>
              <a:gd name="T48" fmla="*/ 300 w 367"/>
              <a:gd name="T49" fmla="*/ 368 h 443"/>
              <a:gd name="T50" fmla="*/ 60 w 367"/>
              <a:gd name="T51" fmla="*/ 365 h 443"/>
              <a:gd name="T52" fmla="*/ 324 w 367"/>
              <a:gd name="T53" fmla="*/ 398 h 443"/>
              <a:gd name="T54" fmla="*/ 93 w 367"/>
              <a:gd name="T55" fmla="*/ 401 h 443"/>
              <a:gd name="T56" fmla="*/ 360 w 367"/>
              <a:gd name="T57" fmla="*/ 422 h 443"/>
              <a:gd name="T58" fmla="*/ 135 w 367"/>
              <a:gd name="T59" fmla="*/ 422 h 443"/>
              <a:gd name="T60" fmla="*/ 309 w 367"/>
              <a:gd name="T61" fmla="*/ 443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67" h="443">
                <a:moveTo>
                  <a:pt x="312" y="2"/>
                </a:moveTo>
                <a:cubicBezTo>
                  <a:pt x="224" y="1"/>
                  <a:pt x="136" y="0"/>
                  <a:pt x="141" y="5"/>
                </a:cubicBezTo>
                <a:cubicBezTo>
                  <a:pt x="146" y="10"/>
                  <a:pt x="348" y="29"/>
                  <a:pt x="342" y="32"/>
                </a:cubicBezTo>
                <a:cubicBezTo>
                  <a:pt x="336" y="35"/>
                  <a:pt x="110" y="22"/>
                  <a:pt x="105" y="26"/>
                </a:cubicBezTo>
                <a:cubicBezTo>
                  <a:pt x="100" y="30"/>
                  <a:pt x="315" y="51"/>
                  <a:pt x="309" y="56"/>
                </a:cubicBezTo>
                <a:cubicBezTo>
                  <a:pt x="303" y="61"/>
                  <a:pt x="71" y="52"/>
                  <a:pt x="69" y="56"/>
                </a:cubicBezTo>
                <a:cubicBezTo>
                  <a:pt x="67" y="60"/>
                  <a:pt x="297" y="79"/>
                  <a:pt x="294" y="83"/>
                </a:cubicBezTo>
                <a:cubicBezTo>
                  <a:pt x="291" y="87"/>
                  <a:pt x="54" y="78"/>
                  <a:pt x="51" y="83"/>
                </a:cubicBezTo>
                <a:cubicBezTo>
                  <a:pt x="48" y="88"/>
                  <a:pt x="276" y="108"/>
                  <a:pt x="273" y="113"/>
                </a:cubicBezTo>
                <a:cubicBezTo>
                  <a:pt x="270" y="118"/>
                  <a:pt x="34" y="108"/>
                  <a:pt x="33" y="113"/>
                </a:cubicBezTo>
                <a:cubicBezTo>
                  <a:pt x="32" y="118"/>
                  <a:pt x="266" y="139"/>
                  <a:pt x="264" y="143"/>
                </a:cubicBezTo>
                <a:cubicBezTo>
                  <a:pt x="262" y="147"/>
                  <a:pt x="19" y="135"/>
                  <a:pt x="18" y="140"/>
                </a:cubicBezTo>
                <a:cubicBezTo>
                  <a:pt x="17" y="145"/>
                  <a:pt x="261" y="171"/>
                  <a:pt x="258" y="176"/>
                </a:cubicBezTo>
                <a:cubicBezTo>
                  <a:pt x="255" y="181"/>
                  <a:pt x="0" y="165"/>
                  <a:pt x="0" y="170"/>
                </a:cubicBezTo>
                <a:cubicBezTo>
                  <a:pt x="0" y="175"/>
                  <a:pt x="254" y="201"/>
                  <a:pt x="255" y="206"/>
                </a:cubicBezTo>
                <a:cubicBezTo>
                  <a:pt x="256" y="211"/>
                  <a:pt x="6" y="195"/>
                  <a:pt x="6" y="200"/>
                </a:cubicBezTo>
                <a:cubicBezTo>
                  <a:pt x="6" y="205"/>
                  <a:pt x="255" y="231"/>
                  <a:pt x="255" y="236"/>
                </a:cubicBezTo>
                <a:cubicBezTo>
                  <a:pt x="255" y="241"/>
                  <a:pt x="5" y="225"/>
                  <a:pt x="6" y="230"/>
                </a:cubicBezTo>
                <a:cubicBezTo>
                  <a:pt x="7" y="235"/>
                  <a:pt x="260" y="264"/>
                  <a:pt x="261" y="269"/>
                </a:cubicBezTo>
                <a:cubicBezTo>
                  <a:pt x="262" y="274"/>
                  <a:pt x="8" y="254"/>
                  <a:pt x="9" y="260"/>
                </a:cubicBezTo>
                <a:cubicBezTo>
                  <a:pt x="10" y="266"/>
                  <a:pt x="263" y="299"/>
                  <a:pt x="264" y="305"/>
                </a:cubicBezTo>
                <a:cubicBezTo>
                  <a:pt x="265" y="311"/>
                  <a:pt x="15" y="295"/>
                  <a:pt x="18" y="299"/>
                </a:cubicBezTo>
                <a:cubicBezTo>
                  <a:pt x="21" y="303"/>
                  <a:pt x="280" y="323"/>
                  <a:pt x="282" y="329"/>
                </a:cubicBezTo>
                <a:cubicBezTo>
                  <a:pt x="284" y="335"/>
                  <a:pt x="30" y="329"/>
                  <a:pt x="33" y="335"/>
                </a:cubicBezTo>
                <a:cubicBezTo>
                  <a:pt x="36" y="341"/>
                  <a:pt x="296" y="363"/>
                  <a:pt x="300" y="368"/>
                </a:cubicBezTo>
                <a:cubicBezTo>
                  <a:pt x="304" y="373"/>
                  <a:pt x="56" y="360"/>
                  <a:pt x="60" y="365"/>
                </a:cubicBezTo>
                <a:cubicBezTo>
                  <a:pt x="64" y="370"/>
                  <a:pt x="319" y="392"/>
                  <a:pt x="324" y="398"/>
                </a:cubicBezTo>
                <a:cubicBezTo>
                  <a:pt x="329" y="404"/>
                  <a:pt x="87" y="397"/>
                  <a:pt x="93" y="401"/>
                </a:cubicBezTo>
                <a:cubicBezTo>
                  <a:pt x="99" y="405"/>
                  <a:pt x="353" y="419"/>
                  <a:pt x="360" y="422"/>
                </a:cubicBezTo>
                <a:cubicBezTo>
                  <a:pt x="367" y="425"/>
                  <a:pt x="143" y="419"/>
                  <a:pt x="135" y="422"/>
                </a:cubicBezTo>
                <a:cubicBezTo>
                  <a:pt x="127" y="425"/>
                  <a:pt x="218" y="434"/>
                  <a:pt x="309" y="443"/>
                </a:cubicBezTo>
              </a:path>
            </a:pathLst>
          </a:custGeom>
          <a:noFill/>
          <a:ln w="127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0676" name="Freeform 324"/>
          <p:cNvSpPr>
            <a:spLocks/>
          </p:cNvSpPr>
          <p:nvPr/>
        </p:nvSpPr>
        <p:spPr bwMode="auto">
          <a:xfrm rot="79095088">
            <a:off x="6235634" y="6134564"/>
            <a:ext cx="569913" cy="689636"/>
          </a:xfrm>
          <a:custGeom>
            <a:avLst/>
            <a:gdLst>
              <a:gd name="T0" fmla="*/ 313 w 359"/>
              <a:gd name="T1" fmla="*/ 5 h 401"/>
              <a:gd name="T2" fmla="*/ 154 w 359"/>
              <a:gd name="T3" fmla="*/ 5 h 401"/>
              <a:gd name="T4" fmla="*/ 352 w 359"/>
              <a:gd name="T5" fmla="*/ 35 h 401"/>
              <a:gd name="T6" fmla="*/ 109 w 359"/>
              <a:gd name="T7" fmla="*/ 23 h 401"/>
              <a:gd name="T8" fmla="*/ 313 w 359"/>
              <a:gd name="T9" fmla="*/ 59 h 401"/>
              <a:gd name="T10" fmla="*/ 79 w 359"/>
              <a:gd name="T11" fmla="*/ 47 h 401"/>
              <a:gd name="T12" fmla="*/ 298 w 359"/>
              <a:gd name="T13" fmla="*/ 86 h 401"/>
              <a:gd name="T14" fmla="*/ 49 w 359"/>
              <a:gd name="T15" fmla="*/ 71 h 401"/>
              <a:gd name="T16" fmla="*/ 283 w 359"/>
              <a:gd name="T17" fmla="*/ 113 h 401"/>
              <a:gd name="T18" fmla="*/ 37 w 359"/>
              <a:gd name="T19" fmla="*/ 101 h 401"/>
              <a:gd name="T20" fmla="*/ 268 w 359"/>
              <a:gd name="T21" fmla="*/ 143 h 401"/>
              <a:gd name="T22" fmla="*/ 16 w 359"/>
              <a:gd name="T23" fmla="*/ 137 h 401"/>
              <a:gd name="T24" fmla="*/ 259 w 359"/>
              <a:gd name="T25" fmla="*/ 164 h 401"/>
              <a:gd name="T26" fmla="*/ 16 w 359"/>
              <a:gd name="T27" fmla="*/ 164 h 401"/>
              <a:gd name="T28" fmla="*/ 250 w 359"/>
              <a:gd name="T29" fmla="*/ 182 h 401"/>
              <a:gd name="T30" fmla="*/ 1 w 359"/>
              <a:gd name="T31" fmla="*/ 191 h 401"/>
              <a:gd name="T32" fmla="*/ 253 w 359"/>
              <a:gd name="T33" fmla="*/ 209 h 401"/>
              <a:gd name="T34" fmla="*/ 7 w 359"/>
              <a:gd name="T35" fmla="*/ 224 h 401"/>
              <a:gd name="T36" fmla="*/ 229 w 359"/>
              <a:gd name="T37" fmla="*/ 236 h 401"/>
              <a:gd name="T38" fmla="*/ 7 w 359"/>
              <a:gd name="T39" fmla="*/ 251 h 401"/>
              <a:gd name="T40" fmla="*/ 187 w 359"/>
              <a:gd name="T41" fmla="*/ 263 h 401"/>
              <a:gd name="T42" fmla="*/ 7 w 359"/>
              <a:gd name="T43" fmla="*/ 284 h 401"/>
              <a:gd name="T44" fmla="*/ 163 w 359"/>
              <a:gd name="T45" fmla="*/ 299 h 401"/>
              <a:gd name="T46" fmla="*/ 25 w 359"/>
              <a:gd name="T47" fmla="*/ 317 h 401"/>
              <a:gd name="T48" fmla="*/ 145 w 359"/>
              <a:gd name="T49" fmla="*/ 329 h 401"/>
              <a:gd name="T50" fmla="*/ 37 w 359"/>
              <a:gd name="T51" fmla="*/ 344 h 401"/>
              <a:gd name="T52" fmla="*/ 136 w 359"/>
              <a:gd name="T53" fmla="*/ 356 h 401"/>
              <a:gd name="T54" fmla="*/ 61 w 359"/>
              <a:gd name="T55" fmla="*/ 368 h 401"/>
              <a:gd name="T56" fmla="*/ 133 w 359"/>
              <a:gd name="T57" fmla="*/ 374 h 401"/>
              <a:gd name="T58" fmla="*/ 79 w 359"/>
              <a:gd name="T59" fmla="*/ 389 h 401"/>
              <a:gd name="T60" fmla="*/ 127 w 359"/>
              <a:gd name="T61" fmla="*/ 401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59" h="401">
                <a:moveTo>
                  <a:pt x="313" y="5"/>
                </a:moveTo>
                <a:cubicBezTo>
                  <a:pt x="230" y="2"/>
                  <a:pt x="148" y="0"/>
                  <a:pt x="154" y="5"/>
                </a:cubicBezTo>
                <a:cubicBezTo>
                  <a:pt x="160" y="10"/>
                  <a:pt x="359" y="32"/>
                  <a:pt x="352" y="35"/>
                </a:cubicBezTo>
                <a:cubicBezTo>
                  <a:pt x="345" y="38"/>
                  <a:pt x="115" y="19"/>
                  <a:pt x="109" y="23"/>
                </a:cubicBezTo>
                <a:cubicBezTo>
                  <a:pt x="103" y="27"/>
                  <a:pt x="318" y="55"/>
                  <a:pt x="313" y="59"/>
                </a:cubicBezTo>
                <a:cubicBezTo>
                  <a:pt x="308" y="63"/>
                  <a:pt x="81" y="43"/>
                  <a:pt x="79" y="47"/>
                </a:cubicBezTo>
                <a:cubicBezTo>
                  <a:pt x="77" y="51"/>
                  <a:pt x="303" y="82"/>
                  <a:pt x="298" y="86"/>
                </a:cubicBezTo>
                <a:cubicBezTo>
                  <a:pt x="293" y="90"/>
                  <a:pt x="51" y="67"/>
                  <a:pt x="49" y="71"/>
                </a:cubicBezTo>
                <a:cubicBezTo>
                  <a:pt x="47" y="75"/>
                  <a:pt x="285" y="108"/>
                  <a:pt x="283" y="113"/>
                </a:cubicBezTo>
                <a:cubicBezTo>
                  <a:pt x="281" y="118"/>
                  <a:pt x="39" y="96"/>
                  <a:pt x="37" y="101"/>
                </a:cubicBezTo>
                <a:cubicBezTo>
                  <a:pt x="35" y="106"/>
                  <a:pt x="271" y="137"/>
                  <a:pt x="268" y="143"/>
                </a:cubicBezTo>
                <a:cubicBezTo>
                  <a:pt x="265" y="149"/>
                  <a:pt x="17" y="134"/>
                  <a:pt x="16" y="137"/>
                </a:cubicBezTo>
                <a:cubicBezTo>
                  <a:pt x="15" y="140"/>
                  <a:pt x="259" y="160"/>
                  <a:pt x="259" y="164"/>
                </a:cubicBezTo>
                <a:cubicBezTo>
                  <a:pt x="259" y="168"/>
                  <a:pt x="17" y="161"/>
                  <a:pt x="16" y="164"/>
                </a:cubicBezTo>
                <a:cubicBezTo>
                  <a:pt x="15" y="167"/>
                  <a:pt x="252" y="178"/>
                  <a:pt x="250" y="182"/>
                </a:cubicBezTo>
                <a:cubicBezTo>
                  <a:pt x="248" y="186"/>
                  <a:pt x="1" y="195"/>
                  <a:pt x="1" y="191"/>
                </a:cubicBezTo>
                <a:cubicBezTo>
                  <a:pt x="1" y="187"/>
                  <a:pt x="252" y="204"/>
                  <a:pt x="253" y="209"/>
                </a:cubicBezTo>
                <a:cubicBezTo>
                  <a:pt x="254" y="214"/>
                  <a:pt x="11" y="219"/>
                  <a:pt x="7" y="224"/>
                </a:cubicBezTo>
                <a:cubicBezTo>
                  <a:pt x="3" y="229"/>
                  <a:pt x="229" y="240"/>
                  <a:pt x="229" y="236"/>
                </a:cubicBezTo>
                <a:cubicBezTo>
                  <a:pt x="229" y="232"/>
                  <a:pt x="14" y="247"/>
                  <a:pt x="7" y="251"/>
                </a:cubicBezTo>
                <a:cubicBezTo>
                  <a:pt x="0" y="255"/>
                  <a:pt x="187" y="258"/>
                  <a:pt x="187" y="263"/>
                </a:cubicBezTo>
                <a:cubicBezTo>
                  <a:pt x="187" y="268"/>
                  <a:pt x="11" y="278"/>
                  <a:pt x="7" y="284"/>
                </a:cubicBezTo>
                <a:cubicBezTo>
                  <a:pt x="3" y="290"/>
                  <a:pt x="160" y="294"/>
                  <a:pt x="163" y="299"/>
                </a:cubicBezTo>
                <a:cubicBezTo>
                  <a:pt x="166" y="304"/>
                  <a:pt x="28" y="312"/>
                  <a:pt x="25" y="317"/>
                </a:cubicBezTo>
                <a:cubicBezTo>
                  <a:pt x="22" y="322"/>
                  <a:pt x="143" y="325"/>
                  <a:pt x="145" y="329"/>
                </a:cubicBezTo>
                <a:cubicBezTo>
                  <a:pt x="147" y="333"/>
                  <a:pt x="38" y="340"/>
                  <a:pt x="37" y="344"/>
                </a:cubicBezTo>
                <a:cubicBezTo>
                  <a:pt x="36" y="348"/>
                  <a:pt x="132" y="352"/>
                  <a:pt x="136" y="356"/>
                </a:cubicBezTo>
                <a:cubicBezTo>
                  <a:pt x="140" y="360"/>
                  <a:pt x="61" y="365"/>
                  <a:pt x="61" y="368"/>
                </a:cubicBezTo>
                <a:cubicBezTo>
                  <a:pt x="61" y="371"/>
                  <a:pt x="130" y="371"/>
                  <a:pt x="133" y="374"/>
                </a:cubicBezTo>
                <a:cubicBezTo>
                  <a:pt x="136" y="377"/>
                  <a:pt x="80" y="385"/>
                  <a:pt x="79" y="389"/>
                </a:cubicBezTo>
                <a:cubicBezTo>
                  <a:pt x="78" y="393"/>
                  <a:pt x="102" y="397"/>
                  <a:pt x="127" y="401"/>
                </a:cubicBezTo>
              </a:path>
            </a:pathLst>
          </a:custGeom>
          <a:noFill/>
          <a:ln w="1270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0674" name="Freeform 322"/>
          <p:cNvSpPr>
            <a:spLocks/>
          </p:cNvSpPr>
          <p:nvPr/>
        </p:nvSpPr>
        <p:spPr bwMode="auto">
          <a:xfrm>
            <a:off x="5857611" y="3917950"/>
            <a:ext cx="617406" cy="636588"/>
          </a:xfrm>
          <a:custGeom>
            <a:avLst/>
            <a:gdLst>
              <a:gd name="T0" fmla="*/ 313 w 359"/>
              <a:gd name="T1" fmla="*/ 5 h 401"/>
              <a:gd name="T2" fmla="*/ 154 w 359"/>
              <a:gd name="T3" fmla="*/ 5 h 401"/>
              <a:gd name="T4" fmla="*/ 352 w 359"/>
              <a:gd name="T5" fmla="*/ 35 h 401"/>
              <a:gd name="T6" fmla="*/ 109 w 359"/>
              <a:gd name="T7" fmla="*/ 23 h 401"/>
              <a:gd name="T8" fmla="*/ 313 w 359"/>
              <a:gd name="T9" fmla="*/ 59 h 401"/>
              <a:gd name="T10" fmla="*/ 79 w 359"/>
              <a:gd name="T11" fmla="*/ 47 h 401"/>
              <a:gd name="T12" fmla="*/ 298 w 359"/>
              <a:gd name="T13" fmla="*/ 86 h 401"/>
              <a:gd name="T14" fmla="*/ 49 w 359"/>
              <a:gd name="T15" fmla="*/ 71 h 401"/>
              <a:gd name="T16" fmla="*/ 283 w 359"/>
              <a:gd name="T17" fmla="*/ 113 h 401"/>
              <a:gd name="T18" fmla="*/ 37 w 359"/>
              <a:gd name="T19" fmla="*/ 101 h 401"/>
              <a:gd name="T20" fmla="*/ 268 w 359"/>
              <a:gd name="T21" fmla="*/ 143 h 401"/>
              <a:gd name="T22" fmla="*/ 16 w 359"/>
              <a:gd name="T23" fmla="*/ 137 h 401"/>
              <a:gd name="T24" fmla="*/ 259 w 359"/>
              <a:gd name="T25" fmla="*/ 164 h 401"/>
              <a:gd name="T26" fmla="*/ 16 w 359"/>
              <a:gd name="T27" fmla="*/ 164 h 401"/>
              <a:gd name="T28" fmla="*/ 250 w 359"/>
              <a:gd name="T29" fmla="*/ 182 h 401"/>
              <a:gd name="T30" fmla="*/ 1 w 359"/>
              <a:gd name="T31" fmla="*/ 191 h 401"/>
              <a:gd name="T32" fmla="*/ 253 w 359"/>
              <a:gd name="T33" fmla="*/ 209 h 401"/>
              <a:gd name="T34" fmla="*/ 7 w 359"/>
              <a:gd name="T35" fmla="*/ 224 h 401"/>
              <a:gd name="T36" fmla="*/ 229 w 359"/>
              <a:gd name="T37" fmla="*/ 236 h 401"/>
              <a:gd name="T38" fmla="*/ 7 w 359"/>
              <a:gd name="T39" fmla="*/ 251 h 401"/>
              <a:gd name="T40" fmla="*/ 187 w 359"/>
              <a:gd name="T41" fmla="*/ 263 h 401"/>
              <a:gd name="T42" fmla="*/ 7 w 359"/>
              <a:gd name="T43" fmla="*/ 284 h 401"/>
              <a:gd name="T44" fmla="*/ 163 w 359"/>
              <a:gd name="T45" fmla="*/ 299 h 401"/>
              <a:gd name="T46" fmla="*/ 25 w 359"/>
              <a:gd name="T47" fmla="*/ 317 h 401"/>
              <a:gd name="T48" fmla="*/ 145 w 359"/>
              <a:gd name="T49" fmla="*/ 329 h 401"/>
              <a:gd name="T50" fmla="*/ 37 w 359"/>
              <a:gd name="T51" fmla="*/ 344 h 401"/>
              <a:gd name="T52" fmla="*/ 136 w 359"/>
              <a:gd name="T53" fmla="*/ 356 h 401"/>
              <a:gd name="T54" fmla="*/ 61 w 359"/>
              <a:gd name="T55" fmla="*/ 368 h 401"/>
              <a:gd name="T56" fmla="*/ 133 w 359"/>
              <a:gd name="T57" fmla="*/ 374 h 401"/>
              <a:gd name="T58" fmla="*/ 79 w 359"/>
              <a:gd name="T59" fmla="*/ 389 h 401"/>
              <a:gd name="T60" fmla="*/ 127 w 359"/>
              <a:gd name="T61" fmla="*/ 401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59" h="401">
                <a:moveTo>
                  <a:pt x="313" y="5"/>
                </a:moveTo>
                <a:cubicBezTo>
                  <a:pt x="230" y="2"/>
                  <a:pt x="148" y="0"/>
                  <a:pt x="154" y="5"/>
                </a:cubicBezTo>
                <a:cubicBezTo>
                  <a:pt x="160" y="10"/>
                  <a:pt x="359" y="32"/>
                  <a:pt x="352" y="35"/>
                </a:cubicBezTo>
                <a:cubicBezTo>
                  <a:pt x="345" y="38"/>
                  <a:pt x="115" y="19"/>
                  <a:pt x="109" y="23"/>
                </a:cubicBezTo>
                <a:cubicBezTo>
                  <a:pt x="103" y="27"/>
                  <a:pt x="318" y="55"/>
                  <a:pt x="313" y="59"/>
                </a:cubicBezTo>
                <a:cubicBezTo>
                  <a:pt x="308" y="63"/>
                  <a:pt x="81" y="43"/>
                  <a:pt x="79" y="47"/>
                </a:cubicBezTo>
                <a:cubicBezTo>
                  <a:pt x="77" y="51"/>
                  <a:pt x="303" y="82"/>
                  <a:pt x="298" y="86"/>
                </a:cubicBezTo>
                <a:cubicBezTo>
                  <a:pt x="293" y="90"/>
                  <a:pt x="51" y="67"/>
                  <a:pt x="49" y="71"/>
                </a:cubicBezTo>
                <a:cubicBezTo>
                  <a:pt x="47" y="75"/>
                  <a:pt x="285" y="108"/>
                  <a:pt x="283" y="113"/>
                </a:cubicBezTo>
                <a:cubicBezTo>
                  <a:pt x="281" y="118"/>
                  <a:pt x="39" y="96"/>
                  <a:pt x="37" y="101"/>
                </a:cubicBezTo>
                <a:cubicBezTo>
                  <a:pt x="35" y="106"/>
                  <a:pt x="271" y="137"/>
                  <a:pt x="268" y="143"/>
                </a:cubicBezTo>
                <a:cubicBezTo>
                  <a:pt x="265" y="149"/>
                  <a:pt x="17" y="134"/>
                  <a:pt x="16" y="137"/>
                </a:cubicBezTo>
                <a:cubicBezTo>
                  <a:pt x="15" y="140"/>
                  <a:pt x="259" y="160"/>
                  <a:pt x="259" y="164"/>
                </a:cubicBezTo>
                <a:cubicBezTo>
                  <a:pt x="259" y="168"/>
                  <a:pt x="17" y="161"/>
                  <a:pt x="16" y="164"/>
                </a:cubicBezTo>
                <a:cubicBezTo>
                  <a:pt x="15" y="167"/>
                  <a:pt x="252" y="178"/>
                  <a:pt x="250" y="182"/>
                </a:cubicBezTo>
                <a:cubicBezTo>
                  <a:pt x="248" y="186"/>
                  <a:pt x="1" y="195"/>
                  <a:pt x="1" y="191"/>
                </a:cubicBezTo>
                <a:cubicBezTo>
                  <a:pt x="1" y="187"/>
                  <a:pt x="252" y="204"/>
                  <a:pt x="253" y="209"/>
                </a:cubicBezTo>
                <a:cubicBezTo>
                  <a:pt x="254" y="214"/>
                  <a:pt x="11" y="219"/>
                  <a:pt x="7" y="224"/>
                </a:cubicBezTo>
                <a:cubicBezTo>
                  <a:pt x="3" y="229"/>
                  <a:pt x="229" y="240"/>
                  <a:pt x="229" y="236"/>
                </a:cubicBezTo>
                <a:cubicBezTo>
                  <a:pt x="229" y="232"/>
                  <a:pt x="14" y="247"/>
                  <a:pt x="7" y="251"/>
                </a:cubicBezTo>
                <a:cubicBezTo>
                  <a:pt x="0" y="255"/>
                  <a:pt x="187" y="258"/>
                  <a:pt x="187" y="263"/>
                </a:cubicBezTo>
                <a:cubicBezTo>
                  <a:pt x="187" y="268"/>
                  <a:pt x="11" y="278"/>
                  <a:pt x="7" y="284"/>
                </a:cubicBezTo>
                <a:cubicBezTo>
                  <a:pt x="3" y="290"/>
                  <a:pt x="160" y="294"/>
                  <a:pt x="163" y="299"/>
                </a:cubicBezTo>
                <a:cubicBezTo>
                  <a:pt x="166" y="304"/>
                  <a:pt x="28" y="312"/>
                  <a:pt x="25" y="317"/>
                </a:cubicBezTo>
                <a:cubicBezTo>
                  <a:pt x="22" y="322"/>
                  <a:pt x="143" y="325"/>
                  <a:pt x="145" y="329"/>
                </a:cubicBezTo>
                <a:cubicBezTo>
                  <a:pt x="147" y="333"/>
                  <a:pt x="38" y="340"/>
                  <a:pt x="37" y="344"/>
                </a:cubicBezTo>
                <a:cubicBezTo>
                  <a:pt x="36" y="348"/>
                  <a:pt x="132" y="352"/>
                  <a:pt x="136" y="356"/>
                </a:cubicBezTo>
                <a:cubicBezTo>
                  <a:pt x="140" y="360"/>
                  <a:pt x="61" y="365"/>
                  <a:pt x="61" y="368"/>
                </a:cubicBezTo>
                <a:cubicBezTo>
                  <a:pt x="61" y="371"/>
                  <a:pt x="130" y="371"/>
                  <a:pt x="133" y="374"/>
                </a:cubicBezTo>
                <a:cubicBezTo>
                  <a:pt x="136" y="377"/>
                  <a:pt x="80" y="385"/>
                  <a:pt x="79" y="389"/>
                </a:cubicBezTo>
                <a:cubicBezTo>
                  <a:pt x="78" y="393"/>
                  <a:pt x="102" y="397"/>
                  <a:pt x="127" y="401"/>
                </a:cubicBezTo>
              </a:path>
            </a:pathLst>
          </a:custGeom>
          <a:noFill/>
          <a:ln w="1270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0354" name="Text Box 2"/>
          <p:cNvSpPr txBox="1">
            <a:spLocks noChangeArrowheads="1"/>
          </p:cNvSpPr>
          <p:nvPr/>
        </p:nvSpPr>
        <p:spPr bwMode="auto">
          <a:xfrm>
            <a:off x="6354631" y="22066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100355" name="Text Box 3"/>
          <p:cNvSpPr txBox="1">
            <a:spLocks noChangeArrowheads="1"/>
          </p:cNvSpPr>
          <p:nvPr/>
        </p:nvSpPr>
        <p:spPr bwMode="auto">
          <a:xfrm>
            <a:off x="6340872" y="24812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100356" name="Text Box 4"/>
          <p:cNvSpPr txBox="1">
            <a:spLocks noChangeArrowheads="1"/>
          </p:cNvSpPr>
          <p:nvPr/>
        </p:nvSpPr>
        <p:spPr bwMode="auto">
          <a:xfrm>
            <a:off x="5933281" y="22637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100357" name="Text Box 5"/>
          <p:cNvSpPr txBox="1">
            <a:spLocks noChangeArrowheads="1"/>
          </p:cNvSpPr>
          <p:nvPr/>
        </p:nvSpPr>
        <p:spPr bwMode="auto">
          <a:xfrm>
            <a:off x="6758781" y="22717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100358" name="Text Box 6"/>
          <p:cNvSpPr txBox="1">
            <a:spLocks noChangeArrowheads="1"/>
          </p:cNvSpPr>
          <p:nvPr/>
        </p:nvSpPr>
        <p:spPr bwMode="auto">
          <a:xfrm>
            <a:off x="6106981" y="25796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100359" name="Text Box 7"/>
          <p:cNvSpPr txBox="1">
            <a:spLocks noChangeArrowheads="1"/>
          </p:cNvSpPr>
          <p:nvPr/>
        </p:nvSpPr>
        <p:spPr bwMode="auto">
          <a:xfrm>
            <a:off x="6585083" y="25923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100360" name="Text Box 8"/>
          <p:cNvSpPr txBox="1">
            <a:spLocks noChangeArrowheads="1"/>
          </p:cNvSpPr>
          <p:nvPr/>
        </p:nvSpPr>
        <p:spPr bwMode="auto">
          <a:xfrm>
            <a:off x="6354631" y="286543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100361" name="Text Box 9"/>
          <p:cNvSpPr txBox="1">
            <a:spLocks noChangeArrowheads="1"/>
          </p:cNvSpPr>
          <p:nvPr/>
        </p:nvSpPr>
        <p:spPr bwMode="auto">
          <a:xfrm>
            <a:off x="4454261" y="320676"/>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100362" name="Text Box 10"/>
          <p:cNvSpPr txBox="1">
            <a:spLocks noChangeArrowheads="1"/>
          </p:cNvSpPr>
          <p:nvPr/>
        </p:nvSpPr>
        <p:spPr bwMode="auto">
          <a:xfrm>
            <a:off x="2531533" y="323851"/>
            <a:ext cx="75842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100363" name="Text Box 11"/>
          <p:cNvSpPr txBox="1">
            <a:spLocks noChangeArrowheads="1"/>
          </p:cNvSpPr>
          <p:nvPr/>
        </p:nvSpPr>
        <p:spPr bwMode="auto">
          <a:xfrm>
            <a:off x="4437063" y="1316039"/>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100364" name="Text Box 12"/>
          <p:cNvSpPr txBox="1">
            <a:spLocks noChangeArrowheads="1"/>
          </p:cNvSpPr>
          <p:nvPr/>
        </p:nvSpPr>
        <p:spPr bwMode="auto">
          <a:xfrm>
            <a:off x="4476619" y="2014539"/>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100365" name="Text Box 13"/>
          <p:cNvSpPr txBox="1">
            <a:spLocks noChangeArrowheads="1"/>
          </p:cNvSpPr>
          <p:nvPr/>
        </p:nvSpPr>
        <p:spPr bwMode="auto">
          <a:xfrm>
            <a:off x="2553892" y="2017714"/>
            <a:ext cx="758428"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100366" name="Text Box 14"/>
          <p:cNvSpPr txBox="1">
            <a:spLocks noChangeArrowheads="1"/>
          </p:cNvSpPr>
          <p:nvPr/>
        </p:nvSpPr>
        <p:spPr bwMode="auto">
          <a:xfrm>
            <a:off x="4459421" y="3009901"/>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100367" name="Text Box 15"/>
          <p:cNvSpPr txBox="1">
            <a:spLocks noChangeArrowheads="1"/>
          </p:cNvSpPr>
          <p:nvPr/>
        </p:nvSpPr>
        <p:spPr bwMode="auto">
          <a:xfrm>
            <a:off x="4478338" y="3784601"/>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100368" name="Text Box 16"/>
          <p:cNvSpPr txBox="1">
            <a:spLocks noChangeArrowheads="1"/>
          </p:cNvSpPr>
          <p:nvPr/>
        </p:nvSpPr>
        <p:spPr bwMode="auto">
          <a:xfrm>
            <a:off x="2555610" y="3787776"/>
            <a:ext cx="75842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100369" name="Text Box 17"/>
          <p:cNvSpPr txBox="1">
            <a:spLocks noChangeArrowheads="1"/>
          </p:cNvSpPr>
          <p:nvPr/>
        </p:nvSpPr>
        <p:spPr bwMode="auto">
          <a:xfrm>
            <a:off x="4461140" y="4779964"/>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100370" name="Text Box 18"/>
          <p:cNvSpPr txBox="1">
            <a:spLocks noChangeArrowheads="1"/>
          </p:cNvSpPr>
          <p:nvPr/>
        </p:nvSpPr>
        <p:spPr bwMode="auto">
          <a:xfrm>
            <a:off x="1902090" y="322264"/>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100371" name="Text Box 19"/>
          <p:cNvSpPr txBox="1">
            <a:spLocks noChangeArrowheads="1"/>
          </p:cNvSpPr>
          <p:nvPr/>
        </p:nvSpPr>
        <p:spPr bwMode="auto">
          <a:xfrm>
            <a:off x="-89429" y="333376"/>
            <a:ext cx="75842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100372" name="Text Box 20"/>
          <p:cNvSpPr txBox="1">
            <a:spLocks noChangeArrowheads="1"/>
          </p:cNvSpPr>
          <p:nvPr/>
        </p:nvSpPr>
        <p:spPr bwMode="auto">
          <a:xfrm>
            <a:off x="1876294" y="1317626"/>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100373" name="Text Box 21"/>
          <p:cNvSpPr txBox="1">
            <a:spLocks noChangeArrowheads="1"/>
          </p:cNvSpPr>
          <p:nvPr/>
        </p:nvSpPr>
        <p:spPr bwMode="auto">
          <a:xfrm>
            <a:off x="1924448" y="2016126"/>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100374" name="Text Box 22"/>
          <p:cNvSpPr txBox="1">
            <a:spLocks noChangeArrowheads="1"/>
          </p:cNvSpPr>
          <p:nvPr/>
        </p:nvSpPr>
        <p:spPr bwMode="auto">
          <a:xfrm>
            <a:off x="-67073" y="2027239"/>
            <a:ext cx="75842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100375" name="Text Box 23"/>
          <p:cNvSpPr txBox="1">
            <a:spLocks noChangeArrowheads="1"/>
          </p:cNvSpPr>
          <p:nvPr/>
        </p:nvSpPr>
        <p:spPr bwMode="auto">
          <a:xfrm>
            <a:off x="1898650" y="3003551"/>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100376" name="Text Box 24"/>
          <p:cNvSpPr txBox="1">
            <a:spLocks noChangeArrowheads="1"/>
          </p:cNvSpPr>
          <p:nvPr/>
        </p:nvSpPr>
        <p:spPr bwMode="auto">
          <a:xfrm>
            <a:off x="1926167" y="3786188"/>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100377" name="Text Box 25"/>
          <p:cNvSpPr txBox="1">
            <a:spLocks noChangeArrowheads="1"/>
          </p:cNvSpPr>
          <p:nvPr/>
        </p:nvSpPr>
        <p:spPr bwMode="auto">
          <a:xfrm>
            <a:off x="-65352" y="3797301"/>
            <a:ext cx="75842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100378" name="Text Box 26"/>
          <p:cNvSpPr txBox="1">
            <a:spLocks noChangeArrowheads="1"/>
          </p:cNvSpPr>
          <p:nvPr/>
        </p:nvSpPr>
        <p:spPr bwMode="auto">
          <a:xfrm>
            <a:off x="1900371" y="4781551"/>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100379" name="Text Box 27"/>
          <p:cNvSpPr txBox="1">
            <a:spLocks noChangeArrowheads="1"/>
          </p:cNvSpPr>
          <p:nvPr/>
        </p:nvSpPr>
        <p:spPr bwMode="auto">
          <a:xfrm>
            <a:off x="490141" y="5715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100380" name="Text Box 28"/>
          <p:cNvSpPr txBox="1">
            <a:spLocks noChangeArrowheads="1"/>
          </p:cNvSpPr>
          <p:nvPr/>
        </p:nvSpPr>
        <p:spPr bwMode="auto">
          <a:xfrm>
            <a:off x="933847" y="22082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100381" name="Text Box 29"/>
          <p:cNvSpPr txBox="1">
            <a:spLocks noChangeArrowheads="1"/>
          </p:cNvSpPr>
          <p:nvPr/>
        </p:nvSpPr>
        <p:spPr bwMode="auto">
          <a:xfrm>
            <a:off x="663839" y="8874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100382" name="Text Box 30"/>
          <p:cNvSpPr txBox="1">
            <a:spLocks noChangeArrowheads="1"/>
          </p:cNvSpPr>
          <p:nvPr/>
        </p:nvSpPr>
        <p:spPr bwMode="auto">
          <a:xfrm>
            <a:off x="920089" y="24828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100383" name="Oval 31"/>
          <p:cNvSpPr>
            <a:spLocks noChangeArrowheads="1"/>
          </p:cNvSpPr>
          <p:nvPr/>
        </p:nvSpPr>
        <p:spPr bwMode="auto">
          <a:xfrm>
            <a:off x="627724" y="762001"/>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384" name="Oval 32"/>
          <p:cNvSpPr>
            <a:spLocks noChangeArrowheads="1"/>
          </p:cNvSpPr>
          <p:nvPr/>
        </p:nvSpPr>
        <p:spPr bwMode="auto">
          <a:xfrm>
            <a:off x="650081" y="2455864"/>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387" name="Oval 35"/>
          <p:cNvSpPr>
            <a:spLocks noChangeArrowheads="1"/>
          </p:cNvSpPr>
          <p:nvPr/>
        </p:nvSpPr>
        <p:spPr bwMode="auto">
          <a:xfrm>
            <a:off x="847858" y="431801"/>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388" name="Rectangle 36"/>
          <p:cNvSpPr>
            <a:spLocks noChangeArrowheads="1"/>
          </p:cNvSpPr>
          <p:nvPr/>
        </p:nvSpPr>
        <p:spPr bwMode="auto">
          <a:xfrm>
            <a:off x="295805" y="352425"/>
            <a:ext cx="1509977" cy="1239838"/>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0389" name="Oval 37"/>
          <p:cNvSpPr>
            <a:spLocks noChangeArrowheads="1"/>
          </p:cNvSpPr>
          <p:nvPr/>
        </p:nvSpPr>
        <p:spPr bwMode="auto">
          <a:xfrm>
            <a:off x="421349" y="431801"/>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390" name="Line 38"/>
          <p:cNvSpPr>
            <a:spLocks noChangeShapeType="1"/>
          </p:cNvSpPr>
          <p:nvPr/>
        </p:nvSpPr>
        <p:spPr bwMode="auto">
          <a:xfrm flipV="1">
            <a:off x="1657880" y="655638"/>
            <a:ext cx="342239"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391" name="Rectangle 39"/>
          <p:cNvSpPr>
            <a:spLocks/>
          </p:cNvSpPr>
          <p:nvPr/>
        </p:nvSpPr>
        <p:spPr bwMode="auto">
          <a:xfrm>
            <a:off x="306124" y="20638"/>
            <a:ext cx="2307960" cy="301621"/>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US" sz="1200" b="1">
                <a:solidFill>
                  <a:srgbClr val="FF0000"/>
                </a:solidFill>
                <a:latin typeface="Arial Narrow" charset="0"/>
                <a:cs typeface="Arial" charset="0"/>
                <a:sym typeface="Arial" charset="0"/>
              </a:rPr>
              <a:t>All A are B</a:t>
            </a:r>
          </a:p>
          <a:p>
            <a:pPr defTabSz="787400" eaLnBrk="1" hangingPunct="1">
              <a:lnSpc>
                <a:spcPct val="80000"/>
              </a:lnSpc>
              <a:buClr>
                <a:srgbClr val="0033CC"/>
              </a:buClr>
              <a:buSzPct val="75000"/>
              <a:buFont typeface="Wingdings" charset="0"/>
              <a:buNone/>
            </a:pPr>
            <a:r>
              <a:rPr lang="en-US" sz="1200">
                <a:solidFill>
                  <a:srgbClr val="FF0000"/>
                </a:solidFill>
                <a:latin typeface="Arial Narrow" charset="0"/>
                <a:cs typeface="Arial" charset="0"/>
                <a:sym typeface="Arial" charset="0"/>
              </a:rPr>
              <a:t>= Nothing is A &amp; not B </a:t>
            </a:r>
          </a:p>
        </p:txBody>
      </p:sp>
      <p:sp>
        <p:nvSpPr>
          <p:cNvPr id="100392" name="Line 40"/>
          <p:cNvSpPr>
            <a:spLocks noChangeShapeType="1"/>
          </p:cNvSpPr>
          <p:nvPr/>
        </p:nvSpPr>
        <p:spPr bwMode="auto">
          <a:xfrm>
            <a:off x="70512" y="673100"/>
            <a:ext cx="352557"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393" name="Text Box 41"/>
          <p:cNvSpPr txBox="1">
            <a:spLocks noChangeArrowheads="1"/>
          </p:cNvSpPr>
          <p:nvPr/>
        </p:nvSpPr>
        <p:spPr bwMode="auto">
          <a:xfrm>
            <a:off x="911489" y="5143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100394" name="Text Box 42"/>
          <p:cNvSpPr txBox="1">
            <a:spLocks noChangeArrowheads="1"/>
          </p:cNvSpPr>
          <p:nvPr/>
        </p:nvSpPr>
        <p:spPr bwMode="auto">
          <a:xfrm>
            <a:off x="1315641" y="57943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100395" name="Text Box 43"/>
          <p:cNvSpPr txBox="1">
            <a:spLocks noChangeArrowheads="1"/>
          </p:cNvSpPr>
          <p:nvPr/>
        </p:nvSpPr>
        <p:spPr bwMode="auto">
          <a:xfrm>
            <a:off x="897731" y="7889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100396" name="Text Box 44"/>
          <p:cNvSpPr txBox="1">
            <a:spLocks noChangeArrowheads="1"/>
          </p:cNvSpPr>
          <p:nvPr/>
        </p:nvSpPr>
        <p:spPr bwMode="auto">
          <a:xfrm>
            <a:off x="1141941" y="9001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100397" name="Text Box 45"/>
          <p:cNvSpPr txBox="1">
            <a:spLocks noChangeArrowheads="1"/>
          </p:cNvSpPr>
          <p:nvPr/>
        </p:nvSpPr>
        <p:spPr bwMode="auto">
          <a:xfrm>
            <a:off x="911489" y="11731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100398" name="Text Box 46"/>
          <p:cNvSpPr txBox="1">
            <a:spLocks noChangeArrowheads="1"/>
          </p:cNvSpPr>
          <p:nvPr/>
        </p:nvSpPr>
        <p:spPr bwMode="auto">
          <a:xfrm>
            <a:off x="290645" y="13223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100399" name="Line 47"/>
          <p:cNvSpPr>
            <a:spLocks noChangeShapeType="1"/>
          </p:cNvSpPr>
          <p:nvPr/>
        </p:nvSpPr>
        <p:spPr bwMode="auto">
          <a:xfrm>
            <a:off x="1401631" y="1303339"/>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400" name="Oval 48"/>
          <p:cNvSpPr>
            <a:spLocks noChangeArrowheads="1"/>
          </p:cNvSpPr>
          <p:nvPr/>
        </p:nvSpPr>
        <p:spPr bwMode="auto">
          <a:xfrm>
            <a:off x="870215" y="2125664"/>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401" name="Rectangle 49"/>
          <p:cNvSpPr>
            <a:spLocks noChangeArrowheads="1"/>
          </p:cNvSpPr>
          <p:nvPr/>
        </p:nvSpPr>
        <p:spPr bwMode="auto">
          <a:xfrm>
            <a:off x="318163" y="2047875"/>
            <a:ext cx="1509977" cy="1239838"/>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0402" name="Oval 50"/>
          <p:cNvSpPr>
            <a:spLocks noChangeArrowheads="1"/>
          </p:cNvSpPr>
          <p:nvPr/>
        </p:nvSpPr>
        <p:spPr bwMode="auto">
          <a:xfrm>
            <a:off x="443706" y="2125664"/>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403" name="Line 51"/>
          <p:cNvSpPr>
            <a:spLocks noChangeShapeType="1"/>
          </p:cNvSpPr>
          <p:nvPr/>
        </p:nvSpPr>
        <p:spPr bwMode="auto">
          <a:xfrm flipV="1">
            <a:off x="1680237" y="2349500"/>
            <a:ext cx="342238"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404" name="Rectangle 52"/>
          <p:cNvSpPr>
            <a:spLocks/>
          </p:cNvSpPr>
          <p:nvPr/>
        </p:nvSpPr>
        <p:spPr bwMode="auto">
          <a:xfrm>
            <a:off x="326761" y="1716088"/>
            <a:ext cx="1972602" cy="449354"/>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AU" sz="1200" b="1">
                <a:solidFill>
                  <a:srgbClr val="FF0000"/>
                </a:solidFill>
                <a:latin typeface="Arial Narrow" charset="0"/>
                <a:cs typeface="Arial" charset="0"/>
                <a:sym typeface="Arial" charset="0"/>
              </a:rPr>
              <a:t>All C are B</a:t>
            </a:r>
          </a:p>
          <a:p>
            <a:pPr defTabSz="787400" eaLnBrk="1" hangingPunct="1">
              <a:lnSpc>
                <a:spcPct val="80000"/>
              </a:lnSpc>
              <a:buClr>
                <a:srgbClr val="0033CC"/>
              </a:buClr>
              <a:buSzPct val="75000"/>
              <a:buFont typeface="Wingdings" charset="0"/>
              <a:buNone/>
            </a:pPr>
            <a:r>
              <a:rPr lang="en-AU" sz="1200">
                <a:solidFill>
                  <a:srgbClr val="FF0000"/>
                </a:solidFill>
                <a:latin typeface="Arial Narrow" charset="0"/>
                <a:cs typeface="Arial" charset="0"/>
                <a:sym typeface="Arial" charset="0"/>
              </a:rPr>
              <a:t>= </a:t>
            </a:r>
            <a:r>
              <a:rPr lang="en-US" sz="1200">
                <a:solidFill>
                  <a:srgbClr val="FF0000"/>
                </a:solidFill>
                <a:latin typeface="Arial Narrow" charset="0"/>
                <a:cs typeface="Arial" charset="0"/>
                <a:sym typeface="Arial" charset="0"/>
              </a:rPr>
              <a:t>Nothing is C &amp; not B</a:t>
            </a:r>
          </a:p>
          <a:p>
            <a:pPr defTabSz="787400" eaLnBrk="1" hangingPunct="1">
              <a:lnSpc>
                <a:spcPct val="80000"/>
              </a:lnSpc>
              <a:buClr>
                <a:srgbClr val="0033CC"/>
              </a:buClr>
              <a:buSzPct val="75000"/>
              <a:buFont typeface="Wingdings" charset="0"/>
              <a:buNone/>
            </a:pPr>
            <a:endParaRPr lang="en-US" sz="1200">
              <a:solidFill>
                <a:srgbClr val="FF0000"/>
              </a:solidFill>
              <a:latin typeface="Arial Narrow" charset="0"/>
              <a:cs typeface="Arial" charset="0"/>
              <a:sym typeface="Arial" charset="0"/>
            </a:endParaRPr>
          </a:p>
        </p:txBody>
      </p:sp>
      <p:sp>
        <p:nvSpPr>
          <p:cNvPr id="100405" name="Line 53"/>
          <p:cNvSpPr>
            <a:spLocks noChangeShapeType="1"/>
          </p:cNvSpPr>
          <p:nvPr/>
        </p:nvSpPr>
        <p:spPr bwMode="auto">
          <a:xfrm>
            <a:off x="92869" y="2366963"/>
            <a:ext cx="352558"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406" name="Text Box 54"/>
          <p:cNvSpPr txBox="1">
            <a:spLocks noChangeArrowheads="1"/>
          </p:cNvSpPr>
          <p:nvPr/>
        </p:nvSpPr>
        <p:spPr bwMode="auto">
          <a:xfrm>
            <a:off x="512498" y="22653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100407" name="Text Box 55"/>
          <p:cNvSpPr txBox="1">
            <a:spLocks noChangeArrowheads="1"/>
          </p:cNvSpPr>
          <p:nvPr/>
        </p:nvSpPr>
        <p:spPr bwMode="auto">
          <a:xfrm>
            <a:off x="1337998" y="22733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100408" name="Text Box 56"/>
          <p:cNvSpPr txBox="1">
            <a:spLocks noChangeArrowheads="1"/>
          </p:cNvSpPr>
          <p:nvPr/>
        </p:nvSpPr>
        <p:spPr bwMode="auto">
          <a:xfrm>
            <a:off x="686197" y="25812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100409" name="Text Box 57"/>
          <p:cNvSpPr txBox="1">
            <a:spLocks noChangeArrowheads="1"/>
          </p:cNvSpPr>
          <p:nvPr/>
        </p:nvSpPr>
        <p:spPr bwMode="auto">
          <a:xfrm>
            <a:off x="1164299" y="25939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100410" name="Text Box 58"/>
          <p:cNvSpPr txBox="1">
            <a:spLocks noChangeArrowheads="1"/>
          </p:cNvSpPr>
          <p:nvPr/>
        </p:nvSpPr>
        <p:spPr bwMode="auto">
          <a:xfrm>
            <a:off x="933847" y="28670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100411" name="Text Box 59"/>
          <p:cNvSpPr txBox="1">
            <a:spLocks noChangeArrowheads="1"/>
          </p:cNvSpPr>
          <p:nvPr/>
        </p:nvSpPr>
        <p:spPr bwMode="auto">
          <a:xfrm>
            <a:off x="313002" y="30543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100412" name="Line 60"/>
          <p:cNvSpPr>
            <a:spLocks noChangeShapeType="1"/>
          </p:cNvSpPr>
          <p:nvPr/>
        </p:nvSpPr>
        <p:spPr bwMode="auto">
          <a:xfrm>
            <a:off x="1423987" y="2997201"/>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413" name="Oval 61"/>
          <p:cNvSpPr>
            <a:spLocks noChangeArrowheads="1"/>
          </p:cNvSpPr>
          <p:nvPr/>
        </p:nvSpPr>
        <p:spPr bwMode="auto">
          <a:xfrm>
            <a:off x="871935" y="389572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414" name="Rectangle 62"/>
          <p:cNvSpPr>
            <a:spLocks noChangeArrowheads="1"/>
          </p:cNvSpPr>
          <p:nvPr/>
        </p:nvSpPr>
        <p:spPr bwMode="auto">
          <a:xfrm>
            <a:off x="319882" y="3817939"/>
            <a:ext cx="1509977" cy="1239837"/>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0415" name="Oval 63"/>
          <p:cNvSpPr>
            <a:spLocks noChangeArrowheads="1"/>
          </p:cNvSpPr>
          <p:nvPr/>
        </p:nvSpPr>
        <p:spPr bwMode="auto">
          <a:xfrm>
            <a:off x="445427" y="389572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416" name="Line 64"/>
          <p:cNvSpPr>
            <a:spLocks noChangeShapeType="1"/>
          </p:cNvSpPr>
          <p:nvPr/>
        </p:nvSpPr>
        <p:spPr bwMode="auto">
          <a:xfrm flipV="1">
            <a:off x="1681957" y="4119563"/>
            <a:ext cx="342239"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417" name="Rectangle 65"/>
          <p:cNvSpPr>
            <a:spLocks/>
          </p:cNvSpPr>
          <p:nvPr/>
        </p:nvSpPr>
        <p:spPr bwMode="auto">
          <a:xfrm>
            <a:off x="184019" y="3489325"/>
            <a:ext cx="2197894" cy="301621"/>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AU" sz="1200" b="1">
                <a:solidFill>
                  <a:srgbClr val="FF0000"/>
                </a:solidFill>
                <a:latin typeface="Arial Narrow" charset="0"/>
                <a:cs typeface="Arial" charset="0"/>
                <a:sym typeface="Arial" charset="0"/>
              </a:rPr>
              <a:t>All A are not B</a:t>
            </a:r>
          </a:p>
          <a:p>
            <a:pPr defTabSz="787400" eaLnBrk="1" hangingPunct="1">
              <a:lnSpc>
                <a:spcPct val="80000"/>
              </a:lnSpc>
              <a:buClr>
                <a:srgbClr val="0033CC"/>
              </a:buClr>
              <a:buSzPct val="75000"/>
              <a:buFont typeface="Wingdings" charset="0"/>
              <a:buNone/>
            </a:pPr>
            <a:r>
              <a:rPr lang="en-AU" sz="1200">
                <a:solidFill>
                  <a:srgbClr val="FF0000"/>
                </a:solidFill>
                <a:latin typeface="Arial Narrow" charset="0"/>
                <a:cs typeface="Arial" charset="0"/>
                <a:sym typeface="Arial" charset="0"/>
              </a:rPr>
              <a:t>=</a:t>
            </a:r>
            <a:r>
              <a:rPr lang="en-US" sz="1200">
                <a:solidFill>
                  <a:srgbClr val="FF0000"/>
                </a:solidFill>
                <a:latin typeface="Arial Narrow" charset="0"/>
                <a:cs typeface="Arial" charset="0"/>
                <a:sym typeface="Arial" charset="0"/>
              </a:rPr>
              <a:t> No A is B = Nothing is A &amp; B</a:t>
            </a:r>
          </a:p>
        </p:txBody>
      </p:sp>
      <p:sp>
        <p:nvSpPr>
          <p:cNvPr id="100418" name="Line 66"/>
          <p:cNvSpPr>
            <a:spLocks noChangeShapeType="1"/>
          </p:cNvSpPr>
          <p:nvPr/>
        </p:nvSpPr>
        <p:spPr bwMode="auto">
          <a:xfrm>
            <a:off x="94590" y="4137025"/>
            <a:ext cx="352557"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419" name="Oval 67"/>
          <p:cNvSpPr>
            <a:spLocks noChangeArrowheads="1"/>
          </p:cNvSpPr>
          <p:nvPr/>
        </p:nvSpPr>
        <p:spPr bwMode="auto">
          <a:xfrm>
            <a:off x="651802" y="422592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420" name="Text Box 68"/>
          <p:cNvSpPr txBox="1">
            <a:spLocks noChangeArrowheads="1"/>
          </p:cNvSpPr>
          <p:nvPr/>
        </p:nvSpPr>
        <p:spPr bwMode="auto">
          <a:xfrm>
            <a:off x="514218" y="40354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100421" name="Text Box 69"/>
          <p:cNvSpPr txBox="1">
            <a:spLocks noChangeArrowheads="1"/>
          </p:cNvSpPr>
          <p:nvPr/>
        </p:nvSpPr>
        <p:spPr bwMode="auto">
          <a:xfrm>
            <a:off x="935566" y="39782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100422" name="Text Box 70"/>
          <p:cNvSpPr txBox="1">
            <a:spLocks noChangeArrowheads="1"/>
          </p:cNvSpPr>
          <p:nvPr/>
        </p:nvSpPr>
        <p:spPr bwMode="auto">
          <a:xfrm>
            <a:off x="1339718" y="40433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100423" name="Text Box 71"/>
          <p:cNvSpPr txBox="1">
            <a:spLocks noChangeArrowheads="1"/>
          </p:cNvSpPr>
          <p:nvPr/>
        </p:nvSpPr>
        <p:spPr bwMode="auto">
          <a:xfrm>
            <a:off x="687916" y="435133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100425" name="Text Box 73"/>
          <p:cNvSpPr txBox="1">
            <a:spLocks noChangeArrowheads="1"/>
          </p:cNvSpPr>
          <p:nvPr/>
        </p:nvSpPr>
        <p:spPr bwMode="auto">
          <a:xfrm>
            <a:off x="1166019" y="436403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100426" name="Text Box 74"/>
          <p:cNvSpPr txBox="1">
            <a:spLocks noChangeArrowheads="1"/>
          </p:cNvSpPr>
          <p:nvPr/>
        </p:nvSpPr>
        <p:spPr bwMode="auto">
          <a:xfrm>
            <a:off x="935566" y="46370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100427" name="Text Box 75"/>
          <p:cNvSpPr txBox="1">
            <a:spLocks noChangeArrowheads="1"/>
          </p:cNvSpPr>
          <p:nvPr/>
        </p:nvSpPr>
        <p:spPr bwMode="auto">
          <a:xfrm>
            <a:off x="314722" y="48244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100428" name="Line 76"/>
          <p:cNvSpPr>
            <a:spLocks noChangeShapeType="1"/>
          </p:cNvSpPr>
          <p:nvPr/>
        </p:nvSpPr>
        <p:spPr bwMode="auto">
          <a:xfrm>
            <a:off x="1425708" y="4767264"/>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430" name="Text Box 78"/>
          <p:cNvSpPr txBox="1">
            <a:spLocks noChangeArrowheads="1"/>
          </p:cNvSpPr>
          <p:nvPr/>
        </p:nvSpPr>
        <p:spPr bwMode="auto">
          <a:xfrm>
            <a:off x="3111103" y="5699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100431" name="Text Box 79"/>
          <p:cNvSpPr txBox="1">
            <a:spLocks noChangeArrowheads="1"/>
          </p:cNvSpPr>
          <p:nvPr/>
        </p:nvSpPr>
        <p:spPr bwMode="auto">
          <a:xfrm>
            <a:off x="3554810" y="22066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100432" name="Text Box 80"/>
          <p:cNvSpPr txBox="1">
            <a:spLocks noChangeArrowheads="1"/>
          </p:cNvSpPr>
          <p:nvPr/>
        </p:nvSpPr>
        <p:spPr bwMode="auto">
          <a:xfrm>
            <a:off x="3284802" y="8858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100433" name="Text Box 81"/>
          <p:cNvSpPr txBox="1">
            <a:spLocks noChangeArrowheads="1"/>
          </p:cNvSpPr>
          <p:nvPr/>
        </p:nvSpPr>
        <p:spPr bwMode="auto">
          <a:xfrm>
            <a:off x="3541051" y="24812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100434" name="Oval 82"/>
          <p:cNvSpPr>
            <a:spLocks noChangeArrowheads="1"/>
          </p:cNvSpPr>
          <p:nvPr/>
        </p:nvSpPr>
        <p:spPr bwMode="auto">
          <a:xfrm>
            <a:off x="3248687" y="760414"/>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435" name="Oval 83"/>
          <p:cNvSpPr>
            <a:spLocks noChangeArrowheads="1"/>
          </p:cNvSpPr>
          <p:nvPr/>
        </p:nvSpPr>
        <p:spPr bwMode="auto">
          <a:xfrm>
            <a:off x="3271044" y="245427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437" name="Oval 85"/>
          <p:cNvSpPr>
            <a:spLocks noChangeArrowheads="1"/>
          </p:cNvSpPr>
          <p:nvPr/>
        </p:nvSpPr>
        <p:spPr bwMode="auto">
          <a:xfrm>
            <a:off x="3468820" y="430214"/>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438" name="Rectangle 86"/>
          <p:cNvSpPr>
            <a:spLocks noChangeArrowheads="1"/>
          </p:cNvSpPr>
          <p:nvPr/>
        </p:nvSpPr>
        <p:spPr bwMode="auto">
          <a:xfrm>
            <a:off x="2916767" y="350839"/>
            <a:ext cx="1509977" cy="1239837"/>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0439" name="Oval 87"/>
          <p:cNvSpPr>
            <a:spLocks noChangeArrowheads="1"/>
          </p:cNvSpPr>
          <p:nvPr/>
        </p:nvSpPr>
        <p:spPr bwMode="auto">
          <a:xfrm>
            <a:off x="3042312" y="430214"/>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440" name="Line 88"/>
          <p:cNvSpPr>
            <a:spLocks noChangeShapeType="1"/>
          </p:cNvSpPr>
          <p:nvPr/>
        </p:nvSpPr>
        <p:spPr bwMode="auto">
          <a:xfrm flipV="1">
            <a:off x="4278842" y="654050"/>
            <a:ext cx="342239"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441" name="Rectangle 89"/>
          <p:cNvSpPr>
            <a:spLocks/>
          </p:cNvSpPr>
          <p:nvPr/>
        </p:nvSpPr>
        <p:spPr bwMode="auto">
          <a:xfrm>
            <a:off x="2636441" y="20638"/>
            <a:ext cx="2798101" cy="301621"/>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AU" sz="1200" b="1">
                <a:solidFill>
                  <a:srgbClr val="CC0099"/>
                </a:solidFill>
                <a:latin typeface="Arial Narrow" charset="0"/>
                <a:cs typeface="Arial" charset="0"/>
                <a:sym typeface="Arial" charset="0"/>
              </a:rPr>
              <a:t>No A is both B &amp; C</a:t>
            </a:r>
            <a:endParaRPr lang="en-US" sz="1200" b="1">
              <a:solidFill>
                <a:srgbClr val="CC0099"/>
              </a:solidFill>
              <a:latin typeface="Arial Narrow" charset="0"/>
              <a:cs typeface="Arial" charset="0"/>
              <a:sym typeface="Arial" charset="0"/>
            </a:endParaRPr>
          </a:p>
          <a:p>
            <a:pPr defTabSz="787400" eaLnBrk="1" hangingPunct="1">
              <a:lnSpc>
                <a:spcPct val="80000"/>
              </a:lnSpc>
              <a:buClr>
                <a:srgbClr val="0033CC"/>
              </a:buClr>
              <a:buSzPct val="75000"/>
              <a:buFont typeface="Wingdings" charset="0"/>
              <a:buNone/>
            </a:pPr>
            <a:r>
              <a:rPr lang="en-AU" sz="1200">
                <a:solidFill>
                  <a:srgbClr val="CC0099"/>
                </a:solidFill>
                <a:latin typeface="Arial Narrow" charset="0"/>
                <a:cs typeface="Arial" charset="0"/>
                <a:sym typeface="Arial" charset="0"/>
              </a:rPr>
              <a:t>= Nothing is A &amp; B &amp; C</a:t>
            </a:r>
            <a:endParaRPr lang="en-US" sz="1200">
              <a:solidFill>
                <a:srgbClr val="CC0099"/>
              </a:solidFill>
              <a:latin typeface="Arial Narrow" charset="0"/>
              <a:cs typeface="Arial" charset="0"/>
              <a:sym typeface="Arial" charset="0"/>
            </a:endParaRPr>
          </a:p>
        </p:txBody>
      </p:sp>
      <p:sp>
        <p:nvSpPr>
          <p:cNvPr id="100442" name="Line 90"/>
          <p:cNvSpPr>
            <a:spLocks noChangeShapeType="1"/>
          </p:cNvSpPr>
          <p:nvPr/>
        </p:nvSpPr>
        <p:spPr bwMode="auto">
          <a:xfrm>
            <a:off x="2691475" y="671513"/>
            <a:ext cx="352557"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443" name="Text Box 91"/>
          <p:cNvSpPr txBox="1">
            <a:spLocks noChangeArrowheads="1"/>
          </p:cNvSpPr>
          <p:nvPr/>
        </p:nvSpPr>
        <p:spPr bwMode="auto">
          <a:xfrm>
            <a:off x="3532452" y="5127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100444" name="Text Box 92"/>
          <p:cNvSpPr txBox="1">
            <a:spLocks noChangeArrowheads="1"/>
          </p:cNvSpPr>
          <p:nvPr/>
        </p:nvSpPr>
        <p:spPr bwMode="auto">
          <a:xfrm>
            <a:off x="3936603" y="5778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100445" name="Text Box 93"/>
          <p:cNvSpPr txBox="1">
            <a:spLocks noChangeArrowheads="1"/>
          </p:cNvSpPr>
          <p:nvPr/>
        </p:nvSpPr>
        <p:spPr bwMode="auto">
          <a:xfrm>
            <a:off x="3518694" y="7874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100446" name="Text Box 94"/>
          <p:cNvSpPr txBox="1">
            <a:spLocks noChangeArrowheads="1"/>
          </p:cNvSpPr>
          <p:nvPr/>
        </p:nvSpPr>
        <p:spPr bwMode="auto">
          <a:xfrm>
            <a:off x="3762904" y="8985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100447" name="Text Box 95"/>
          <p:cNvSpPr txBox="1">
            <a:spLocks noChangeArrowheads="1"/>
          </p:cNvSpPr>
          <p:nvPr/>
        </p:nvSpPr>
        <p:spPr bwMode="auto">
          <a:xfrm>
            <a:off x="3532452" y="11715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100448" name="Text Box 96"/>
          <p:cNvSpPr txBox="1">
            <a:spLocks noChangeArrowheads="1"/>
          </p:cNvSpPr>
          <p:nvPr/>
        </p:nvSpPr>
        <p:spPr bwMode="auto">
          <a:xfrm>
            <a:off x="2911608" y="13208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100449" name="Line 97"/>
          <p:cNvSpPr>
            <a:spLocks noChangeShapeType="1"/>
          </p:cNvSpPr>
          <p:nvPr/>
        </p:nvSpPr>
        <p:spPr bwMode="auto">
          <a:xfrm>
            <a:off x="4022593" y="1301751"/>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450" name="Oval 98"/>
          <p:cNvSpPr>
            <a:spLocks noChangeArrowheads="1"/>
          </p:cNvSpPr>
          <p:nvPr/>
        </p:nvSpPr>
        <p:spPr bwMode="auto">
          <a:xfrm>
            <a:off x="3491177" y="212407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451" name="Rectangle 99"/>
          <p:cNvSpPr>
            <a:spLocks noChangeArrowheads="1"/>
          </p:cNvSpPr>
          <p:nvPr/>
        </p:nvSpPr>
        <p:spPr bwMode="auto">
          <a:xfrm>
            <a:off x="2939125" y="2046289"/>
            <a:ext cx="1509977" cy="1239837"/>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0452" name="Oval 100"/>
          <p:cNvSpPr>
            <a:spLocks noChangeArrowheads="1"/>
          </p:cNvSpPr>
          <p:nvPr/>
        </p:nvSpPr>
        <p:spPr bwMode="auto">
          <a:xfrm>
            <a:off x="3064669" y="212407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453" name="Line 101"/>
          <p:cNvSpPr>
            <a:spLocks noChangeShapeType="1"/>
          </p:cNvSpPr>
          <p:nvPr/>
        </p:nvSpPr>
        <p:spPr bwMode="auto">
          <a:xfrm flipV="1">
            <a:off x="4301200" y="2347913"/>
            <a:ext cx="342238"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454" name="Rectangle 102"/>
          <p:cNvSpPr>
            <a:spLocks/>
          </p:cNvSpPr>
          <p:nvPr/>
        </p:nvSpPr>
        <p:spPr bwMode="auto">
          <a:xfrm>
            <a:off x="2655359" y="1716088"/>
            <a:ext cx="2920206" cy="301621"/>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AU" sz="1200" b="1">
                <a:solidFill>
                  <a:srgbClr val="CC0099"/>
                </a:solidFill>
                <a:latin typeface="Arial Narrow" charset="0"/>
                <a:cs typeface="Arial" charset="0"/>
                <a:sym typeface="Arial" charset="0"/>
              </a:rPr>
              <a:t>All things that are both (A &amp; B) are C</a:t>
            </a:r>
            <a:endParaRPr lang="en-US" sz="1200" b="1">
              <a:solidFill>
                <a:srgbClr val="CC0099"/>
              </a:solidFill>
              <a:latin typeface="Arial Narrow" charset="0"/>
              <a:cs typeface="Arial" charset="0"/>
              <a:sym typeface="Arial" charset="0"/>
            </a:endParaRPr>
          </a:p>
          <a:p>
            <a:pPr defTabSz="787400" eaLnBrk="1" hangingPunct="1">
              <a:lnSpc>
                <a:spcPct val="80000"/>
              </a:lnSpc>
              <a:buClr>
                <a:srgbClr val="0033CC"/>
              </a:buClr>
              <a:buSzPct val="75000"/>
              <a:buFont typeface="Wingdings" charset="0"/>
              <a:buNone/>
            </a:pPr>
            <a:r>
              <a:rPr lang="en-US" sz="1200">
                <a:solidFill>
                  <a:srgbClr val="CC0099"/>
                </a:solidFill>
                <a:latin typeface="Arial Narrow" charset="0"/>
                <a:cs typeface="Arial" charset="0"/>
                <a:sym typeface="Arial" charset="0"/>
              </a:rPr>
              <a:t>= Nothing is A &amp; B &amp; not C</a:t>
            </a:r>
          </a:p>
        </p:txBody>
      </p:sp>
      <p:sp>
        <p:nvSpPr>
          <p:cNvPr id="100455" name="Line 103"/>
          <p:cNvSpPr>
            <a:spLocks noChangeShapeType="1"/>
          </p:cNvSpPr>
          <p:nvPr/>
        </p:nvSpPr>
        <p:spPr bwMode="auto">
          <a:xfrm>
            <a:off x="2713831" y="2365375"/>
            <a:ext cx="352558"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456" name="Text Box 104"/>
          <p:cNvSpPr txBox="1">
            <a:spLocks noChangeArrowheads="1"/>
          </p:cNvSpPr>
          <p:nvPr/>
        </p:nvSpPr>
        <p:spPr bwMode="auto">
          <a:xfrm>
            <a:off x="3133460" y="22637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100457" name="Text Box 105"/>
          <p:cNvSpPr txBox="1">
            <a:spLocks noChangeArrowheads="1"/>
          </p:cNvSpPr>
          <p:nvPr/>
        </p:nvSpPr>
        <p:spPr bwMode="auto">
          <a:xfrm>
            <a:off x="3958960" y="22717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100458" name="Text Box 106"/>
          <p:cNvSpPr txBox="1">
            <a:spLocks noChangeArrowheads="1"/>
          </p:cNvSpPr>
          <p:nvPr/>
        </p:nvSpPr>
        <p:spPr bwMode="auto">
          <a:xfrm>
            <a:off x="3307160" y="25796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100459" name="Text Box 107"/>
          <p:cNvSpPr txBox="1">
            <a:spLocks noChangeArrowheads="1"/>
          </p:cNvSpPr>
          <p:nvPr/>
        </p:nvSpPr>
        <p:spPr bwMode="auto">
          <a:xfrm>
            <a:off x="3785262" y="25923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100460" name="Text Box 108"/>
          <p:cNvSpPr txBox="1">
            <a:spLocks noChangeArrowheads="1"/>
          </p:cNvSpPr>
          <p:nvPr/>
        </p:nvSpPr>
        <p:spPr bwMode="auto">
          <a:xfrm>
            <a:off x="3554810" y="286543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100461" name="Text Box 109"/>
          <p:cNvSpPr txBox="1">
            <a:spLocks noChangeArrowheads="1"/>
          </p:cNvSpPr>
          <p:nvPr/>
        </p:nvSpPr>
        <p:spPr bwMode="auto">
          <a:xfrm>
            <a:off x="2933964" y="30527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100462" name="Line 110"/>
          <p:cNvSpPr>
            <a:spLocks noChangeShapeType="1"/>
          </p:cNvSpPr>
          <p:nvPr/>
        </p:nvSpPr>
        <p:spPr bwMode="auto">
          <a:xfrm>
            <a:off x="4044950" y="2995614"/>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463" name="Oval 111"/>
          <p:cNvSpPr>
            <a:spLocks noChangeArrowheads="1"/>
          </p:cNvSpPr>
          <p:nvPr/>
        </p:nvSpPr>
        <p:spPr bwMode="auto">
          <a:xfrm>
            <a:off x="3492897" y="3894139"/>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464" name="Rectangle 112"/>
          <p:cNvSpPr>
            <a:spLocks noChangeArrowheads="1"/>
          </p:cNvSpPr>
          <p:nvPr/>
        </p:nvSpPr>
        <p:spPr bwMode="auto">
          <a:xfrm>
            <a:off x="2940844" y="3816350"/>
            <a:ext cx="1509977" cy="1239838"/>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0465" name="Oval 113"/>
          <p:cNvSpPr>
            <a:spLocks noChangeArrowheads="1"/>
          </p:cNvSpPr>
          <p:nvPr/>
        </p:nvSpPr>
        <p:spPr bwMode="auto">
          <a:xfrm>
            <a:off x="3066389" y="3894139"/>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466" name="Line 114"/>
          <p:cNvSpPr>
            <a:spLocks noChangeShapeType="1"/>
          </p:cNvSpPr>
          <p:nvPr/>
        </p:nvSpPr>
        <p:spPr bwMode="auto">
          <a:xfrm flipV="1">
            <a:off x="4302919" y="4117975"/>
            <a:ext cx="342239"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467" name="Rectangle 115"/>
          <p:cNvSpPr>
            <a:spLocks/>
          </p:cNvSpPr>
          <p:nvPr/>
        </p:nvSpPr>
        <p:spPr bwMode="auto">
          <a:xfrm>
            <a:off x="2658799" y="3484563"/>
            <a:ext cx="2837656" cy="301621"/>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AU" sz="1200" b="1">
                <a:solidFill>
                  <a:srgbClr val="CC0099"/>
                </a:solidFill>
                <a:latin typeface="Arial Narrow" charset="0"/>
                <a:cs typeface="Arial" charset="0"/>
                <a:sym typeface="Arial" charset="0"/>
              </a:rPr>
              <a:t>All things that are both (A &amp; C) are B</a:t>
            </a:r>
          </a:p>
          <a:p>
            <a:pPr defTabSz="787400" eaLnBrk="1" hangingPunct="1">
              <a:lnSpc>
                <a:spcPct val="80000"/>
              </a:lnSpc>
              <a:buClr>
                <a:srgbClr val="0033CC"/>
              </a:buClr>
              <a:buSzPct val="75000"/>
              <a:buFont typeface="Wingdings" charset="0"/>
              <a:buNone/>
            </a:pPr>
            <a:r>
              <a:rPr lang="en-AU" sz="1200">
                <a:solidFill>
                  <a:srgbClr val="CC0099"/>
                </a:solidFill>
                <a:latin typeface="Arial Narrow" charset="0"/>
                <a:cs typeface="Arial" charset="0"/>
                <a:sym typeface="Arial" charset="0"/>
              </a:rPr>
              <a:t>= </a:t>
            </a:r>
            <a:r>
              <a:rPr lang="en-US" sz="1200">
                <a:solidFill>
                  <a:srgbClr val="CC0099"/>
                </a:solidFill>
                <a:latin typeface="Arial Narrow" charset="0"/>
                <a:cs typeface="Arial" charset="0"/>
                <a:sym typeface="Arial" charset="0"/>
              </a:rPr>
              <a:t>Nothing is A &amp; C &amp; not B</a:t>
            </a:r>
          </a:p>
        </p:txBody>
      </p:sp>
      <p:sp>
        <p:nvSpPr>
          <p:cNvPr id="100468" name="Line 116"/>
          <p:cNvSpPr>
            <a:spLocks noChangeShapeType="1"/>
          </p:cNvSpPr>
          <p:nvPr/>
        </p:nvSpPr>
        <p:spPr bwMode="auto">
          <a:xfrm>
            <a:off x="2715552" y="4135438"/>
            <a:ext cx="352557"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469" name="Oval 117"/>
          <p:cNvSpPr>
            <a:spLocks noChangeArrowheads="1"/>
          </p:cNvSpPr>
          <p:nvPr/>
        </p:nvSpPr>
        <p:spPr bwMode="auto">
          <a:xfrm>
            <a:off x="3272764" y="4224339"/>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470" name="Text Box 118"/>
          <p:cNvSpPr txBox="1">
            <a:spLocks noChangeArrowheads="1"/>
          </p:cNvSpPr>
          <p:nvPr/>
        </p:nvSpPr>
        <p:spPr bwMode="auto">
          <a:xfrm>
            <a:off x="3135181" y="403383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100471" name="Text Box 119"/>
          <p:cNvSpPr txBox="1">
            <a:spLocks noChangeArrowheads="1"/>
          </p:cNvSpPr>
          <p:nvPr/>
        </p:nvSpPr>
        <p:spPr bwMode="auto">
          <a:xfrm>
            <a:off x="3556529" y="39766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100472" name="Text Box 120"/>
          <p:cNvSpPr txBox="1">
            <a:spLocks noChangeArrowheads="1"/>
          </p:cNvSpPr>
          <p:nvPr/>
        </p:nvSpPr>
        <p:spPr bwMode="auto">
          <a:xfrm>
            <a:off x="3960681" y="40417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100473" name="Text Box 121"/>
          <p:cNvSpPr txBox="1">
            <a:spLocks noChangeArrowheads="1"/>
          </p:cNvSpPr>
          <p:nvPr/>
        </p:nvSpPr>
        <p:spPr bwMode="auto">
          <a:xfrm>
            <a:off x="3308879" y="43497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100474" name="Text Box 122"/>
          <p:cNvSpPr txBox="1">
            <a:spLocks noChangeArrowheads="1"/>
          </p:cNvSpPr>
          <p:nvPr/>
        </p:nvSpPr>
        <p:spPr bwMode="auto">
          <a:xfrm>
            <a:off x="3542771" y="42513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100475" name="Text Box 123"/>
          <p:cNvSpPr txBox="1">
            <a:spLocks noChangeArrowheads="1"/>
          </p:cNvSpPr>
          <p:nvPr/>
        </p:nvSpPr>
        <p:spPr bwMode="auto">
          <a:xfrm>
            <a:off x="3786981" y="43624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100476" name="Text Box 124"/>
          <p:cNvSpPr txBox="1">
            <a:spLocks noChangeArrowheads="1"/>
          </p:cNvSpPr>
          <p:nvPr/>
        </p:nvSpPr>
        <p:spPr bwMode="auto">
          <a:xfrm>
            <a:off x="3556529" y="46355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100477" name="Text Box 125"/>
          <p:cNvSpPr txBox="1">
            <a:spLocks noChangeArrowheads="1"/>
          </p:cNvSpPr>
          <p:nvPr/>
        </p:nvSpPr>
        <p:spPr bwMode="auto">
          <a:xfrm>
            <a:off x="2935685" y="48228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100478" name="Line 126"/>
          <p:cNvSpPr>
            <a:spLocks noChangeShapeType="1"/>
          </p:cNvSpPr>
          <p:nvPr/>
        </p:nvSpPr>
        <p:spPr bwMode="auto">
          <a:xfrm>
            <a:off x="4046670" y="4765676"/>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481" name="Text Box 129"/>
          <p:cNvSpPr txBox="1">
            <a:spLocks noChangeArrowheads="1"/>
          </p:cNvSpPr>
          <p:nvPr/>
        </p:nvSpPr>
        <p:spPr bwMode="auto">
          <a:xfrm>
            <a:off x="9598159" y="319088"/>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100482" name="Text Box 130"/>
          <p:cNvSpPr txBox="1">
            <a:spLocks noChangeArrowheads="1"/>
          </p:cNvSpPr>
          <p:nvPr/>
        </p:nvSpPr>
        <p:spPr bwMode="auto">
          <a:xfrm>
            <a:off x="7675431" y="314326"/>
            <a:ext cx="758428"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100483" name="Text Box 131"/>
          <p:cNvSpPr txBox="1">
            <a:spLocks noChangeArrowheads="1"/>
          </p:cNvSpPr>
          <p:nvPr/>
        </p:nvSpPr>
        <p:spPr bwMode="auto">
          <a:xfrm>
            <a:off x="9580961" y="1314451"/>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100484" name="Text Box 132"/>
          <p:cNvSpPr txBox="1">
            <a:spLocks noChangeArrowheads="1"/>
          </p:cNvSpPr>
          <p:nvPr/>
        </p:nvSpPr>
        <p:spPr bwMode="auto">
          <a:xfrm>
            <a:off x="9620515" y="2012951"/>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100485" name="Text Box 133"/>
          <p:cNvSpPr txBox="1">
            <a:spLocks noChangeArrowheads="1"/>
          </p:cNvSpPr>
          <p:nvPr/>
        </p:nvSpPr>
        <p:spPr bwMode="auto">
          <a:xfrm>
            <a:off x="7697787" y="2008189"/>
            <a:ext cx="75842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100486" name="Text Box 134"/>
          <p:cNvSpPr txBox="1">
            <a:spLocks noChangeArrowheads="1"/>
          </p:cNvSpPr>
          <p:nvPr/>
        </p:nvSpPr>
        <p:spPr bwMode="auto">
          <a:xfrm>
            <a:off x="9603317" y="3008314"/>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100487" name="Text Box 135"/>
          <p:cNvSpPr txBox="1">
            <a:spLocks noChangeArrowheads="1"/>
          </p:cNvSpPr>
          <p:nvPr/>
        </p:nvSpPr>
        <p:spPr bwMode="auto">
          <a:xfrm>
            <a:off x="9622236" y="3783014"/>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100488" name="Text Box 136"/>
          <p:cNvSpPr txBox="1">
            <a:spLocks noChangeArrowheads="1"/>
          </p:cNvSpPr>
          <p:nvPr/>
        </p:nvSpPr>
        <p:spPr bwMode="auto">
          <a:xfrm>
            <a:off x="7699508" y="3778251"/>
            <a:ext cx="758428"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100489" name="Text Box 137"/>
          <p:cNvSpPr txBox="1">
            <a:spLocks noChangeArrowheads="1"/>
          </p:cNvSpPr>
          <p:nvPr/>
        </p:nvSpPr>
        <p:spPr bwMode="auto">
          <a:xfrm>
            <a:off x="9605038" y="4778376"/>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100490" name="Text Box 138"/>
          <p:cNvSpPr txBox="1">
            <a:spLocks noChangeArrowheads="1"/>
          </p:cNvSpPr>
          <p:nvPr/>
        </p:nvSpPr>
        <p:spPr bwMode="auto">
          <a:xfrm>
            <a:off x="7254081" y="320676"/>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100491" name="Text Box 139"/>
          <p:cNvSpPr txBox="1">
            <a:spLocks noChangeArrowheads="1"/>
          </p:cNvSpPr>
          <p:nvPr/>
        </p:nvSpPr>
        <p:spPr bwMode="auto">
          <a:xfrm>
            <a:off x="5331354" y="315914"/>
            <a:ext cx="75842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100492" name="Text Box 140"/>
          <p:cNvSpPr txBox="1">
            <a:spLocks noChangeArrowheads="1"/>
          </p:cNvSpPr>
          <p:nvPr/>
        </p:nvSpPr>
        <p:spPr bwMode="auto">
          <a:xfrm>
            <a:off x="7236884" y="1316039"/>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100493" name="Text Box 141"/>
          <p:cNvSpPr txBox="1">
            <a:spLocks noChangeArrowheads="1"/>
          </p:cNvSpPr>
          <p:nvPr/>
        </p:nvSpPr>
        <p:spPr bwMode="auto">
          <a:xfrm>
            <a:off x="7276440" y="2014539"/>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100494" name="Text Box 142"/>
          <p:cNvSpPr txBox="1">
            <a:spLocks noChangeArrowheads="1"/>
          </p:cNvSpPr>
          <p:nvPr/>
        </p:nvSpPr>
        <p:spPr bwMode="auto">
          <a:xfrm>
            <a:off x="5353712" y="2009776"/>
            <a:ext cx="758428"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100495" name="Text Box 143"/>
          <p:cNvSpPr txBox="1">
            <a:spLocks noChangeArrowheads="1"/>
          </p:cNvSpPr>
          <p:nvPr/>
        </p:nvSpPr>
        <p:spPr bwMode="auto">
          <a:xfrm>
            <a:off x="7259242" y="3009901"/>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100496" name="Text Box 144"/>
          <p:cNvSpPr txBox="1">
            <a:spLocks noChangeArrowheads="1"/>
          </p:cNvSpPr>
          <p:nvPr/>
        </p:nvSpPr>
        <p:spPr bwMode="auto">
          <a:xfrm>
            <a:off x="7278159" y="3784601"/>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100497" name="Text Box 145"/>
          <p:cNvSpPr txBox="1">
            <a:spLocks noChangeArrowheads="1"/>
          </p:cNvSpPr>
          <p:nvPr/>
        </p:nvSpPr>
        <p:spPr bwMode="auto">
          <a:xfrm>
            <a:off x="5355431" y="3779839"/>
            <a:ext cx="75842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100498" name="Text Box 146"/>
          <p:cNvSpPr txBox="1">
            <a:spLocks noChangeArrowheads="1"/>
          </p:cNvSpPr>
          <p:nvPr/>
        </p:nvSpPr>
        <p:spPr bwMode="auto">
          <a:xfrm>
            <a:off x="7260961" y="4779964"/>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100501" name="Oval 149"/>
          <p:cNvSpPr>
            <a:spLocks noChangeArrowheads="1"/>
          </p:cNvSpPr>
          <p:nvPr/>
        </p:nvSpPr>
        <p:spPr bwMode="auto">
          <a:xfrm>
            <a:off x="6048508" y="760414"/>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506" name="Rectangle 154"/>
          <p:cNvSpPr>
            <a:spLocks noChangeArrowheads="1"/>
          </p:cNvSpPr>
          <p:nvPr/>
        </p:nvSpPr>
        <p:spPr bwMode="auto">
          <a:xfrm>
            <a:off x="5716588" y="350839"/>
            <a:ext cx="1509977" cy="1239837"/>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0508" name="Line 156"/>
          <p:cNvSpPr>
            <a:spLocks noChangeShapeType="1"/>
          </p:cNvSpPr>
          <p:nvPr/>
        </p:nvSpPr>
        <p:spPr bwMode="auto">
          <a:xfrm flipV="1">
            <a:off x="7078663" y="654050"/>
            <a:ext cx="342239"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509" name="Rectangle 157"/>
          <p:cNvSpPr>
            <a:spLocks/>
          </p:cNvSpPr>
          <p:nvPr/>
        </p:nvSpPr>
        <p:spPr bwMode="auto">
          <a:xfrm>
            <a:off x="5716588" y="22225"/>
            <a:ext cx="1852216" cy="301621"/>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US" sz="1200" b="1">
                <a:solidFill>
                  <a:srgbClr val="0000FF"/>
                </a:solidFill>
                <a:latin typeface="Arial Narrow" charset="0"/>
                <a:cs typeface="Arial" charset="0"/>
                <a:sym typeface="Arial" charset="0"/>
              </a:rPr>
              <a:t>All things are A or B</a:t>
            </a:r>
          </a:p>
          <a:p>
            <a:pPr defTabSz="787400" eaLnBrk="1" hangingPunct="1">
              <a:lnSpc>
                <a:spcPct val="80000"/>
              </a:lnSpc>
              <a:buClr>
                <a:srgbClr val="0033CC"/>
              </a:buClr>
              <a:buSzPct val="75000"/>
              <a:buFont typeface="Wingdings" charset="0"/>
              <a:buNone/>
            </a:pPr>
            <a:r>
              <a:rPr lang="en-US" sz="1200">
                <a:solidFill>
                  <a:srgbClr val="0000FF"/>
                </a:solidFill>
                <a:latin typeface="Arial Narrow" charset="0"/>
                <a:cs typeface="Arial" charset="0"/>
                <a:sym typeface="Arial" charset="0"/>
              </a:rPr>
              <a:t>= Nothing is not (A or B)</a:t>
            </a:r>
          </a:p>
        </p:txBody>
      </p:sp>
      <p:sp>
        <p:nvSpPr>
          <p:cNvPr id="100510" name="Line 158"/>
          <p:cNvSpPr>
            <a:spLocks noChangeShapeType="1"/>
          </p:cNvSpPr>
          <p:nvPr/>
        </p:nvSpPr>
        <p:spPr bwMode="auto">
          <a:xfrm>
            <a:off x="5491296" y="671513"/>
            <a:ext cx="352557"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512" name="Text Box 160"/>
          <p:cNvSpPr txBox="1">
            <a:spLocks noChangeArrowheads="1"/>
          </p:cNvSpPr>
          <p:nvPr/>
        </p:nvSpPr>
        <p:spPr bwMode="auto">
          <a:xfrm>
            <a:off x="6736424" y="5778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100514" name="Text Box 162"/>
          <p:cNvSpPr txBox="1">
            <a:spLocks noChangeArrowheads="1"/>
          </p:cNvSpPr>
          <p:nvPr/>
        </p:nvSpPr>
        <p:spPr bwMode="auto">
          <a:xfrm>
            <a:off x="6562725" y="8985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100515" name="Text Box 163"/>
          <p:cNvSpPr txBox="1">
            <a:spLocks noChangeArrowheads="1"/>
          </p:cNvSpPr>
          <p:nvPr/>
        </p:nvSpPr>
        <p:spPr bwMode="auto">
          <a:xfrm>
            <a:off x="6332273" y="11715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100516" name="Text Box 164"/>
          <p:cNvSpPr txBox="1">
            <a:spLocks noChangeArrowheads="1"/>
          </p:cNvSpPr>
          <p:nvPr/>
        </p:nvSpPr>
        <p:spPr bwMode="auto">
          <a:xfrm>
            <a:off x="5711428" y="13208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100517" name="Line 165"/>
          <p:cNvSpPr>
            <a:spLocks noChangeShapeType="1"/>
          </p:cNvSpPr>
          <p:nvPr/>
        </p:nvSpPr>
        <p:spPr bwMode="auto">
          <a:xfrm>
            <a:off x="6822414" y="1301751"/>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518" name="Oval 166"/>
          <p:cNvSpPr>
            <a:spLocks noChangeArrowheads="1"/>
          </p:cNvSpPr>
          <p:nvPr/>
        </p:nvSpPr>
        <p:spPr bwMode="auto">
          <a:xfrm>
            <a:off x="6290998" y="212407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519" name="Rectangle 167"/>
          <p:cNvSpPr>
            <a:spLocks noChangeArrowheads="1"/>
          </p:cNvSpPr>
          <p:nvPr/>
        </p:nvSpPr>
        <p:spPr bwMode="auto">
          <a:xfrm>
            <a:off x="5738946" y="2046289"/>
            <a:ext cx="1509977" cy="1239837"/>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0521" name="Line 169"/>
          <p:cNvSpPr>
            <a:spLocks noChangeShapeType="1"/>
          </p:cNvSpPr>
          <p:nvPr/>
        </p:nvSpPr>
        <p:spPr bwMode="auto">
          <a:xfrm flipV="1">
            <a:off x="7101020" y="2347913"/>
            <a:ext cx="342238"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522" name="Rectangle 170"/>
          <p:cNvSpPr>
            <a:spLocks/>
          </p:cNvSpPr>
          <p:nvPr/>
        </p:nvSpPr>
        <p:spPr bwMode="auto">
          <a:xfrm>
            <a:off x="5738945" y="1717675"/>
            <a:ext cx="1835017" cy="301621"/>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AU" sz="1200" b="1">
                <a:solidFill>
                  <a:srgbClr val="0000FF"/>
                </a:solidFill>
                <a:latin typeface="Arial Narrow" charset="0"/>
                <a:cs typeface="Arial" charset="0"/>
                <a:sym typeface="Arial" charset="0"/>
              </a:rPr>
              <a:t>All things are A or C</a:t>
            </a:r>
            <a:endParaRPr lang="en-US" sz="1200" b="1">
              <a:solidFill>
                <a:srgbClr val="0000FF"/>
              </a:solidFill>
              <a:latin typeface="Arial Narrow" charset="0"/>
              <a:cs typeface="Arial" charset="0"/>
              <a:sym typeface="Arial" charset="0"/>
            </a:endParaRPr>
          </a:p>
          <a:p>
            <a:pPr defTabSz="787400" eaLnBrk="1" hangingPunct="1">
              <a:lnSpc>
                <a:spcPct val="80000"/>
              </a:lnSpc>
              <a:buClr>
                <a:srgbClr val="0033CC"/>
              </a:buClr>
              <a:buSzPct val="75000"/>
              <a:buFont typeface="Wingdings" charset="0"/>
              <a:buNone/>
            </a:pPr>
            <a:r>
              <a:rPr lang="en-US" sz="1200">
                <a:solidFill>
                  <a:srgbClr val="0000FF"/>
                </a:solidFill>
                <a:latin typeface="Arial Narrow" charset="0"/>
                <a:cs typeface="Arial" charset="0"/>
                <a:sym typeface="Arial" charset="0"/>
              </a:rPr>
              <a:t>= Nothing is not (A or C)</a:t>
            </a:r>
          </a:p>
        </p:txBody>
      </p:sp>
      <p:sp>
        <p:nvSpPr>
          <p:cNvPr id="100523" name="Line 171"/>
          <p:cNvSpPr>
            <a:spLocks noChangeShapeType="1"/>
          </p:cNvSpPr>
          <p:nvPr/>
        </p:nvSpPr>
        <p:spPr bwMode="auto">
          <a:xfrm>
            <a:off x="5513652" y="2365375"/>
            <a:ext cx="352558"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524" name="Text Box 172"/>
          <p:cNvSpPr txBox="1">
            <a:spLocks noChangeArrowheads="1"/>
          </p:cNvSpPr>
          <p:nvPr/>
        </p:nvSpPr>
        <p:spPr bwMode="auto">
          <a:xfrm>
            <a:off x="5733785" y="30527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100525" name="Line 173"/>
          <p:cNvSpPr>
            <a:spLocks noChangeShapeType="1"/>
          </p:cNvSpPr>
          <p:nvPr/>
        </p:nvSpPr>
        <p:spPr bwMode="auto">
          <a:xfrm>
            <a:off x="6844771" y="2995614"/>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526" name="Oval 174"/>
          <p:cNvSpPr>
            <a:spLocks noChangeArrowheads="1"/>
          </p:cNvSpPr>
          <p:nvPr/>
        </p:nvSpPr>
        <p:spPr bwMode="auto">
          <a:xfrm>
            <a:off x="6292718" y="3894139"/>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527" name="Rectangle 175"/>
          <p:cNvSpPr>
            <a:spLocks noChangeArrowheads="1"/>
          </p:cNvSpPr>
          <p:nvPr/>
        </p:nvSpPr>
        <p:spPr bwMode="auto">
          <a:xfrm>
            <a:off x="5740665" y="3816350"/>
            <a:ext cx="1509977" cy="1239838"/>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0528" name="Oval 176"/>
          <p:cNvSpPr>
            <a:spLocks noChangeArrowheads="1"/>
          </p:cNvSpPr>
          <p:nvPr/>
        </p:nvSpPr>
        <p:spPr bwMode="auto">
          <a:xfrm>
            <a:off x="5866210" y="3894139"/>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529" name="Line 177"/>
          <p:cNvSpPr>
            <a:spLocks noChangeShapeType="1"/>
          </p:cNvSpPr>
          <p:nvPr/>
        </p:nvSpPr>
        <p:spPr bwMode="auto">
          <a:xfrm flipV="1">
            <a:off x="7102740" y="4117975"/>
            <a:ext cx="342239"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530" name="Rectangle 178"/>
          <p:cNvSpPr>
            <a:spLocks/>
          </p:cNvSpPr>
          <p:nvPr/>
        </p:nvSpPr>
        <p:spPr bwMode="auto">
          <a:xfrm>
            <a:off x="5728627" y="3486150"/>
            <a:ext cx="2203053" cy="301621"/>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AU" sz="1200" b="1">
                <a:solidFill>
                  <a:srgbClr val="0000FF"/>
                </a:solidFill>
                <a:latin typeface="Arial Narrow" charset="0"/>
                <a:cs typeface="Arial" charset="0"/>
                <a:sym typeface="Arial" charset="0"/>
              </a:rPr>
              <a:t>All A are B or C</a:t>
            </a:r>
            <a:endParaRPr lang="en-US" sz="1200" b="1">
              <a:solidFill>
                <a:srgbClr val="0000FF"/>
              </a:solidFill>
              <a:latin typeface="Arial Narrow" charset="0"/>
              <a:cs typeface="Arial" charset="0"/>
              <a:sym typeface="Arial" charset="0"/>
            </a:endParaRPr>
          </a:p>
          <a:p>
            <a:pPr defTabSz="787400" eaLnBrk="1" hangingPunct="1">
              <a:lnSpc>
                <a:spcPct val="80000"/>
              </a:lnSpc>
              <a:buClr>
                <a:srgbClr val="0033CC"/>
              </a:buClr>
              <a:buSzPct val="75000"/>
              <a:buFont typeface="Wingdings" charset="0"/>
              <a:buNone/>
            </a:pPr>
            <a:r>
              <a:rPr lang="en-US" sz="1200">
                <a:solidFill>
                  <a:srgbClr val="0000FF"/>
                </a:solidFill>
                <a:latin typeface="Arial Narrow" charset="0"/>
                <a:cs typeface="Arial" charset="0"/>
                <a:sym typeface="Arial" charset="0"/>
              </a:rPr>
              <a:t>= Nothing is A &amp; not (B or C)</a:t>
            </a:r>
          </a:p>
        </p:txBody>
      </p:sp>
      <p:sp>
        <p:nvSpPr>
          <p:cNvPr id="100531" name="Line 179"/>
          <p:cNvSpPr>
            <a:spLocks noChangeShapeType="1"/>
          </p:cNvSpPr>
          <p:nvPr/>
        </p:nvSpPr>
        <p:spPr bwMode="auto">
          <a:xfrm>
            <a:off x="5515373" y="4135438"/>
            <a:ext cx="352557"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532" name="Oval 180"/>
          <p:cNvSpPr>
            <a:spLocks noChangeArrowheads="1"/>
          </p:cNvSpPr>
          <p:nvPr/>
        </p:nvSpPr>
        <p:spPr bwMode="auto">
          <a:xfrm>
            <a:off x="6072585" y="4224339"/>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533" name="Text Box 181"/>
          <p:cNvSpPr txBox="1">
            <a:spLocks noChangeArrowheads="1"/>
          </p:cNvSpPr>
          <p:nvPr/>
        </p:nvSpPr>
        <p:spPr bwMode="auto">
          <a:xfrm>
            <a:off x="5935001" y="403383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100534" name="Text Box 182"/>
          <p:cNvSpPr txBox="1">
            <a:spLocks noChangeArrowheads="1"/>
          </p:cNvSpPr>
          <p:nvPr/>
        </p:nvSpPr>
        <p:spPr bwMode="auto">
          <a:xfrm>
            <a:off x="6356350" y="39766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100535" name="Text Box 183"/>
          <p:cNvSpPr txBox="1">
            <a:spLocks noChangeArrowheads="1"/>
          </p:cNvSpPr>
          <p:nvPr/>
        </p:nvSpPr>
        <p:spPr bwMode="auto">
          <a:xfrm>
            <a:off x="6760501" y="40417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100536" name="Text Box 184"/>
          <p:cNvSpPr txBox="1">
            <a:spLocks noChangeArrowheads="1"/>
          </p:cNvSpPr>
          <p:nvPr/>
        </p:nvSpPr>
        <p:spPr bwMode="auto">
          <a:xfrm>
            <a:off x="6108700" y="43497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100537" name="Text Box 185"/>
          <p:cNvSpPr txBox="1">
            <a:spLocks noChangeArrowheads="1"/>
          </p:cNvSpPr>
          <p:nvPr/>
        </p:nvSpPr>
        <p:spPr bwMode="auto">
          <a:xfrm>
            <a:off x="6342591" y="42513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100538" name="Text Box 186"/>
          <p:cNvSpPr txBox="1">
            <a:spLocks noChangeArrowheads="1"/>
          </p:cNvSpPr>
          <p:nvPr/>
        </p:nvSpPr>
        <p:spPr bwMode="auto">
          <a:xfrm>
            <a:off x="6586802" y="43624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100539" name="Text Box 187"/>
          <p:cNvSpPr txBox="1">
            <a:spLocks noChangeArrowheads="1"/>
          </p:cNvSpPr>
          <p:nvPr/>
        </p:nvSpPr>
        <p:spPr bwMode="auto">
          <a:xfrm>
            <a:off x="6356350" y="46355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100540" name="Text Box 188"/>
          <p:cNvSpPr txBox="1">
            <a:spLocks noChangeArrowheads="1"/>
          </p:cNvSpPr>
          <p:nvPr/>
        </p:nvSpPr>
        <p:spPr bwMode="auto">
          <a:xfrm>
            <a:off x="5735506" y="48228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100541" name="Line 189"/>
          <p:cNvSpPr>
            <a:spLocks noChangeShapeType="1"/>
          </p:cNvSpPr>
          <p:nvPr/>
        </p:nvSpPr>
        <p:spPr bwMode="auto">
          <a:xfrm>
            <a:off x="6846491" y="4765676"/>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543" name="Text Box 191"/>
          <p:cNvSpPr txBox="1">
            <a:spLocks noChangeArrowheads="1"/>
          </p:cNvSpPr>
          <p:nvPr/>
        </p:nvSpPr>
        <p:spPr bwMode="auto">
          <a:xfrm>
            <a:off x="8255000" y="5683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100544" name="Text Box 192"/>
          <p:cNvSpPr txBox="1">
            <a:spLocks noChangeArrowheads="1"/>
          </p:cNvSpPr>
          <p:nvPr/>
        </p:nvSpPr>
        <p:spPr bwMode="auto">
          <a:xfrm>
            <a:off x="8698706" y="220503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100545" name="Text Box 193"/>
          <p:cNvSpPr txBox="1">
            <a:spLocks noChangeArrowheads="1"/>
          </p:cNvSpPr>
          <p:nvPr/>
        </p:nvSpPr>
        <p:spPr bwMode="auto">
          <a:xfrm>
            <a:off x="8428699" y="884238"/>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100546" name="Text Box 194"/>
          <p:cNvSpPr txBox="1">
            <a:spLocks noChangeArrowheads="1"/>
          </p:cNvSpPr>
          <p:nvPr/>
        </p:nvSpPr>
        <p:spPr bwMode="auto">
          <a:xfrm>
            <a:off x="8684948" y="24796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100547" name="Oval 195"/>
          <p:cNvSpPr>
            <a:spLocks noChangeArrowheads="1"/>
          </p:cNvSpPr>
          <p:nvPr/>
        </p:nvSpPr>
        <p:spPr bwMode="auto">
          <a:xfrm>
            <a:off x="8392583" y="75882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548" name="Oval 196"/>
          <p:cNvSpPr>
            <a:spLocks noChangeArrowheads="1"/>
          </p:cNvSpPr>
          <p:nvPr/>
        </p:nvSpPr>
        <p:spPr bwMode="auto">
          <a:xfrm>
            <a:off x="8414941" y="2452689"/>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549" name="Oval 197"/>
          <p:cNvSpPr>
            <a:spLocks noChangeArrowheads="1"/>
          </p:cNvSpPr>
          <p:nvPr/>
        </p:nvSpPr>
        <p:spPr bwMode="auto">
          <a:xfrm>
            <a:off x="8612717" y="42862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550" name="Rectangle 198"/>
          <p:cNvSpPr>
            <a:spLocks noChangeArrowheads="1"/>
          </p:cNvSpPr>
          <p:nvPr/>
        </p:nvSpPr>
        <p:spPr bwMode="auto">
          <a:xfrm>
            <a:off x="8060665" y="349250"/>
            <a:ext cx="1509977" cy="1239838"/>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0551" name="Oval 199"/>
          <p:cNvSpPr>
            <a:spLocks noChangeArrowheads="1"/>
          </p:cNvSpPr>
          <p:nvPr/>
        </p:nvSpPr>
        <p:spPr bwMode="auto">
          <a:xfrm>
            <a:off x="8186208" y="42862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552" name="Line 200"/>
          <p:cNvSpPr>
            <a:spLocks noChangeShapeType="1"/>
          </p:cNvSpPr>
          <p:nvPr/>
        </p:nvSpPr>
        <p:spPr bwMode="auto">
          <a:xfrm flipV="1">
            <a:off x="9422739" y="652463"/>
            <a:ext cx="342238"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553" name="Rectangle 201"/>
          <p:cNvSpPr>
            <a:spLocks/>
          </p:cNvSpPr>
          <p:nvPr/>
        </p:nvSpPr>
        <p:spPr bwMode="auto">
          <a:xfrm>
            <a:off x="8120857" y="25400"/>
            <a:ext cx="1785144" cy="301621"/>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US" sz="1200" b="1">
                <a:solidFill>
                  <a:srgbClr val="008000"/>
                </a:solidFill>
                <a:latin typeface="Arial Narrow" charset="0"/>
                <a:cs typeface="Arial" charset="0"/>
                <a:sym typeface="Arial" charset="0"/>
              </a:rPr>
              <a:t>All A are neither B nor C</a:t>
            </a:r>
          </a:p>
          <a:p>
            <a:pPr defTabSz="787400" eaLnBrk="1" hangingPunct="1">
              <a:lnSpc>
                <a:spcPct val="80000"/>
              </a:lnSpc>
              <a:buClr>
                <a:srgbClr val="0033CC"/>
              </a:buClr>
              <a:buSzPct val="75000"/>
              <a:buFont typeface="Wingdings" charset="0"/>
              <a:buNone/>
            </a:pPr>
            <a:r>
              <a:rPr lang="en-US" sz="1200">
                <a:solidFill>
                  <a:srgbClr val="008000"/>
                </a:solidFill>
                <a:latin typeface="Arial Narrow" charset="0"/>
                <a:cs typeface="Arial" charset="0"/>
                <a:sym typeface="Arial" charset="0"/>
              </a:rPr>
              <a:t>= Nothing is A &amp; (B or C)</a:t>
            </a:r>
          </a:p>
        </p:txBody>
      </p:sp>
      <p:sp>
        <p:nvSpPr>
          <p:cNvPr id="100554" name="Line 202"/>
          <p:cNvSpPr>
            <a:spLocks noChangeShapeType="1"/>
          </p:cNvSpPr>
          <p:nvPr/>
        </p:nvSpPr>
        <p:spPr bwMode="auto">
          <a:xfrm>
            <a:off x="7835371" y="669925"/>
            <a:ext cx="352558"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555" name="Text Box 203"/>
          <p:cNvSpPr txBox="1">
            <a:spLocks noChangeArrowheads="1"/>
          </p:cNvSpPr>
          <p:nvPr/>
        </p:nvSpPr>
        <p:spPr bwMode="auto">
          <a:xfrm>
            <a:off x="8676349" y="5111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100556" name="Text Box 204"/>
          <p:cNvSpPr txBox="1">
            <a:spLocks noChangeArrowheads="1"/>
          </p:cNvSpPr>
          <p:nvPr/>
        </p:nvSpPr>
        <p:spPr bwMode="auto">
          <a:xfrm>
            <a:off x="9080500" y="5762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100557" name="Text Box 205"/>
          <p:cNvSpPr txBox="1">
            <a:spLocks noChangeArrowheads="1"/>
          </p:cNvSpPr>
          <p:nvPr/>
        </p:nvSpPr>
        <p:spPr bwMode="auto">
          <a:xfrm>
            <a:off x="8662591" y="7858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100558" name="Text Box 206"/>
          <p:cNvSpPr txBox="1">
            <a:spLocks noChangeArrowheads="1"/>
          </p:cNvSpPr>
          <p:nvPr/>
        </p:nvSpPr>
        <p:spPr bwMode="auto">
          <a:xfrm>
            <a:off x="8906801" y="89693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100559" name="Text Box 207"/>
          <p:cNvSpPr txBox="1">
            <a:spLocks noChangeArrowheads="1"/>
          </p:cNvSpPr>
          <p:nvPr/>
        </p:nvSpPr>
        <p:spPr bwMode="auto">
          <a:xfrm>
            <a:off x="8676349" y="11699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100560" name="Text Box 208"/>
          <p:cNvSpPr txBox="1">
            <a:spLocks noChangeArrowheads="1"/>
          </p:cNvSpPr>
          <p:nvPr/>
        </p:nvSpPr>
        <p:spPr bwMode="auto">
          <a:xfrm>
            <a:off x="8055504" y="13192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100561" name="Line 209"/>
          <p:cNvSpPr>
            <a:spLocks noChangeShapeType="1"/>
          </p:cNvSpPr>
          <p:nvPr/>
        </p:nvSpPr>
        <p:spPr bwMode="auto">
          <a:xfrm>
            <a:off x="9166489" y="1300164"/>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562" name="Oval 210"/>
          <p:cNvSpPr>
            <a:spLocks noChangeArrowheads="1"/>
          </p:cNvSpPr>
          <p:nvPr/>
        </p:nvSpPr>
        <p:spPr bwMode="auto">
          <a:xfrm>
            <a:off x="8635074" y="2122489"/>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563" name="Rectangle 211"/>
          <p:cNvSpPr>
            <a:spLocks noChangeArrowheads="1"/>
          </p:cNvSpPr>
          <p:nvPr/>
        </p:nvSpPr>
        <p:spPr bwMode="auto">
          <a:xfrm>
            <a:off x="8083021" y="2044700"/>
            <a:ext cx="1509977" cy="1239838"/>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0564" name="Oval 212"/>
          <p:cNvSpPr>
            <a:spLocks noChangeArrowheads="1"/>
          </p:cNvSpPr>
          <p:nvPr/>
        </p:nvSpPr>
        <p:spPr bwMode="auto">
          <a:xfrm>
            <a:off x="8208566" y="2122489"/>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565" name="Line 213"/>
          <p:cNvSpPr>
            <a:spLocks noChangeShapeType="1"/>
          </p:cNvSpPr>
          <p:nvPr/>
        </p:nvSpPr>
        <p:spPr bwMode="auto">
          <a:xfrm flipV="1">
            <a:off x="9445096" y="2346325"/>
            <a:ext cx="342239"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566" name="Rectangle 214"/>
          <p:cNvSpPr>
            <a:spLocks/>
          </p:cNvSpPr>
          <p:nvPr/>
        </p:nvSpPr>
        <p:spPr bwMode="auto">
          <a:xfrm>
            <a:off x="8101940" y="1719263"/>
            <a:ext cx="1804061" cy="301621"/>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AU" sz="1200" b="1">
                <a:solidFill>
                  <a:srgbClr val="008000"/>
                </a:solidFill>
                <a:latin typeface="Arial Narrow" charset="0"/>
                <a:cs typeface="Arial" charset="0"/>
                <a:sym typeface="Arial" charset="0"/>
              </a:rPr>
              <a:t>All C are neither A nor B</a:t>
            </a:r>
            <a:endParaRPr lang="en-US" sz="1200" b="1">
              <a:solidFill>
                <a:srgbClr val="008000"/>
              </a:solidFill>
              <a:latin typeface="Arial Narrow" charset="0"/>
              <a:cs typeface="Arial" charset="0"/>
              <a:sym typeface="Arial" charset="0"/>
            </a:endParaRPr>
          </a:p>
          <a:p>
            <a:pPr defTabSz="787400" eaLnBrk="1" hangingPunct="1">
              <a:lnSpc>
                <a:spcPct val="80000"/>
              </a:lnSpc>
              <a:buClr>
                <a:srgbClr val="0033CC"/>
              </a:buClr>
              <a:buSzPct val="75000"/>
              <a:buFont typeface="Wingdings" charset="0"/>
              <a:buNone/>
            </a:pPr>
            <a:r>
              <a:rPr lang="en-US" sz="1200">
                <a:solidFill>
                  <a:srgbClr val="008000"/>
                </a:solidFill>
                <a:latin typeface="Arial Narrow" charset="0"/>
                <a:cs typeface="Arial" charset="0"/>
                <a:sym typeface="Arial" charset="0"/>
              </a:rPr>
              <a:t>= Nothing is C &amp; (A or B)</a:t>
            </a:r>
          </a:p>
        </p:txBody>
      </p:sp>
      <p:sp>
        <p:nvSpPr>
          <p:cNvPr id="100567" name="Line 215"/>
          <p:cNvSpPr>
            <a:spLocks noChangeShapeType="1"/>
          </p:cNvSpPr>
          <p:nvPr/>
        </p:nvSpPr>
        <p:spPr bwMode="auto">
          <a:xfrm>
            <a:off x="7857729" y="2363788"/>
            <a:ext cx="352557"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568" name="Text Box 216"/>
          <p:cNvSpPr txBox="1">
            <a:spLocks noChangeArrowheads="1"/>
          </p:cNvSpPr>
          <p:nvPr/>
        </p:nvSpPr>
        <p:spPr bwMode="auto">
          <a:xfrm>
            <a:off x="8277358" y="22621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100569" name="Text Box 217"/>
          <p:cNvSpPr txBox="1">
            <a:spLocks noChangeArrowheads="1"/>
          </p:cNvSpPr>
          <p:nvPr/>
        </p:nvSpPr>
        <p:spPr bwMode="auto">
          <a:xfrm>
            <a:off x="9102858" y="22701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100570" name="Text Box 218"/>
          <p:cNvSpPr txBox="1">
            <a:spLocks noChangeArrowheads="1"/>
          </p:cNvSpPr>
          <p:nvPr/>
        </p:nvSpPr>
        <p:spPr bwMode="auto">
          <a:xfrm>
            <a:off x="8451056" y="25781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100571" name="Text Box 219"/>
          <p:cNvSpPr txBox="1">
            <a:spLocks noChangeArrowheads="1"/>
          </p:cNvSpPr>
          <p:nvPr/>
        </p:nvSpPr>
        <p:spPr bwMode="auto">
          <a:xfrm>
            <a:off x="8929158" y="25908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100572" name="Text Box 220"/>
          <p:cNvSpPr txBox="1">
            <a:spLocks noChangeArrowheads="1"/>
          </p:cNvSpPr>
          <p:nvPr/>
        </p:nvSpPr>
        <p:spPr bwMode="auto">
          <a:xfrm>
            <a:off x="8698706" y="28638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100573" name="Text Box 221"/>
          <p:cNvSpPr txBox="1">
            <a:spLocks noChangeArrowheads="1"/>
          </p:cNvSpPr>
          <p:nvPr/>
        </p:nvSpPr>
        <p:spPr bwMode="auto">
          <a:xfrm>
            <a:off x="8077862" y="30511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100574" name="Line 222"/>
          <p:cNvSpPr>
            <a:spLocks noChangeShapeType="1"/>
          </p:cNvSpPr>
          <p:nvPr/>
        </p:nvSpPr>
        <p:spPr bwMode="auto">
          <a:xfrm>
            <a:off x="9188847" y="2994026"/>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575" name="Oval 223"/>
          <p:cNvSpPr>
            <a:spLocks noChangeArrowheads="1"/>
          </p:cNvSpPr>
          <p:nvPr/>
        </p:nvSpPr>
        <p:spPr bwMode="auto">
          <a:xfrm>
            <a:off x="8636794" y="3892551"/>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576" name="Rectangle 224"/>
          <p:cNvSpPr>
            <a:spLocks noChangeArrowheads="1"/>
          </p:cNvSpPr>
          <p:nvPr/>
        </p:nvSpPr>
        <p:spPr bwMode="auto">
          <a:xfrm>
            <a:off x="8084742" y="3814764"/>
            <a:ext cx="1509977" cy="1239837"/>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0577" name="Oval 225"/>
          <p:cNvSpPr>
            <a:spLocks noChangeArrowheads="1"/>
          </p:cNvSpPr>
          <p:nvPr/>
        </p:nvSpPr>
        <p:spPr bwMode="auto">
          <a:xfrm>
            <a:off x="8210285" y="3892551"/>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578" name="Line 226"/>
          <p:cNvSpPr>
            <a:spLocks noChangeShapeType="1"/>
          </p:cNvSpPr>
          <p:nvPr/>
        </p:nvSpPr>
        <p:spPr bwMode="auto">
          <a:xfrm flipV="1">
            <a:off x="9446816" y="4116388"/>
            <a:ext cx="342238"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579" name="Rectangle 227"/>
          <p:cNvSpPr>
            <a:spLocks/>
          </p:cNvSpPr>
          <p:nvPr/>
        </p:nvSpPr>
        <p:spPr bwMode="auto">
          <a:xfrm>
            <a:off x="8005631" y="3468688"/>
            <a:ext cx="2055151" cy="301621"/>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AU" sz="1200" b="1">
                <a:solidFill>
                  <a:srgbClr val="008000"/>
                </a:solidFill>
                <a:latin typeface="Arial Narrow" charset="0"/>
                <a:cs typeface="Arial" charset="0"/>
                <a:sym typeface="Arial" charset="0"/>
              </a:rPr>
              <a:t>All things are neither B nor C</a:t>
            </a:r>
            <a:endParaRPr lang="en-US" sz="1200" b="1">
              <a:solidFill>
                <a:srgbClr val="008000"/>
              </a:solidFill>
              <a:latin typeface="Arial Narrow" charset="0"/>
              <a:cs typeface="Arial" charset="0"/>
              <a:sym typeface="Arial" charset="0"/>
            </a:endParaRPr>
          </a:p>
          <a:p>
            <a:pPr defTabSz="787400" eaLnBrk="1" hangingPunct="1">
              <a:lnSpc>
                <a:spcPct val="80000"/>
              </a:lnSpc>
              <a:buClr>
                <a:srgbClr val="0033CC"/>
              </a:buClr>
              <a:buSzPct val="75000"/>
              <a:buFont typeface="Wingdings" charset="0"/>
              <a:buNone/>
            </a:pPr>
            <a:r>
              <a:rPr lang="en-US" sz="1200">
                <a:solidFill>
                  <a:srgbClr val="008000"/>
                </a:solidFill>
                <a:latin typeface="Arial Narrow" charset="0"/>
                <a:cs typeface="Arial" charset="0"/>
                <a:sym typeface="Arial" charset="0"/>
              </a:rPr>
              <a:t>= Nothing is B or C</a:t>
            </a:r>
          </a:p>
        </p:txBody>
      </p:sp>
      <p:sp>
        <p:nvSpPr>
          <p:cNvPr id="100580" name="Line 228"/>
          <p:cNvSpPr>
            <a:spLocks noChangeShapeType="1"/>
          </p:cNvSpPr>
          <p:nvPr/>
        </p:nvSpPr>
        <p:spPr bwMode="auto">
          <a:xfrm>
            <a:off x="7859448" y="4133850"/>
            <a:ext cx="352558"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581" name="Oval 229"/>
          <p:cNvSpPr>
            <a:spLocks noChangeArrowheads="1"/>
          </p:cNvSpPr>
          <p:nvPr/>
        </p:nvSpPr>
        <p:spPr bwMode="auto">
          <a:xfrm>
            <a:off x="8416660" y="4222751"/>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582" name="Text Box 230"/>
          <p:cNvSpPr txBox="1">
            <a:spLocks noChangeArrowheads="1"/>
          </p:cNvSpPr>
          <p:nvPr/>
        </p:nvSpPr>
        <p:spPr bwMode="auto">
          <a:xfrm>
            <a:off x="8279077" y="40322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100583" name="Text Box 231"/>
          <p:cNvSpPr txBox="1">
            <a:spLocks noChangeArrowheads="1"/>
          </p:cNvSpPr>
          <p:nvPr/>
        </p:nvSpPr>
        <p:spPr bwMode="auto">
          <a:xfrm>
            <a:off x="8700426" y="39751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100584" name="Text Box 232"/>
          <p:cNvSpPr txBox="1">
            <a:spLocks noChangeArrowheads="1"/>
          </p:cNvSpPr>
          <p:nvPr/>
        </p:nvSpPr>
        <p:spPr bwMode="auto">
          <a:xfrm>
            <a:off x="9104577" y="40401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100585" name="Text Box 233"/>
          <p:cNvSpPr txBox="1">
            <a:spLocks noChangeArrowheads="1"/>
          </p:cNvSpPr>
          <p:nvPr/>
        </p:nvSpPr>
        <p:spPr bwMode="auto">
          <a:xfrm>
            <a:off x="8452776" y="43481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100586" name="Text Box 234"/>
          <p:cNvSpPr txBox="1">
            <a:spLocks noChangeArrowheads="1"/>
          </p:cNvSpPr>
          <p:nvPr/>
        </p:nvSpPr>
        <p:spPr bwMode="auto">
          <a:xfrm>
            <a:off x="8686668" y="424973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100587" name="Text Box 235"/>
          <p:cNvSpPr txBox="1">
            <a:spLocks noChangeArrowheads="1"/>
          </p:cNvSpPr>
          <p:nvPr/>
        </p:nvSpPr>
        <p:spPr bwMode="auto">
          <a:xfrm>
            <a:off x="8930878" y="43608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100588" name="Text Box 236"/>
          <p:cNvSpPr txBox="1">
            <a:spLocks noChangeArrowheads="1"/>
          </p:cNvSpPr>
          <p:nvPr/>
        </p:nvSpPr>
        <p:spPr bwMode="auto">
          <a:xfrm>
            <a:off x="8700426" y="46339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100589" name="Text Box 237"/>
          <p:cNvSpPr txBox="1">
            <a:spLocks noChangeArrowheads="1"/>
          </p:cNvSpPr>
          <p:nvPr/>
        </p:nvSpPr>
        <p:spPr bwMode="auto">
          <a:xfrm>
            <a:off x="8079581" y="482123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100590" name="Line 238"/>
          <p:cNvSpPr>
            <a:spLocks noChangeShapeType="1"/>
          </p:cNvSpPr>
          <p:nvPr/>
        </p:nvSpPr>
        <p:spPr bwMode="auto">
          <a:xfrm>
            <a:off x="9190566" y="4764089"/>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593" name="Text Box 241"/>
          <p:cNvSpPr txBox="1">
            <a:spLocks noChangeArrowheads="1"/>
          </p:cNvSpPr>
          <p:nvPr/>
        </p:nvSpPr>
        <p:spPr bwMode="auto">
          <a:xfrm>
            <a:off x="4492096" y="5557839"/>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100594" name="Text Box 242"/>
          <p:cNvSpPr txBox="1">
            <a:spLocks noChangeArrowheads="1"/>
          </p:cNvSpPr>
          <p:nvPr/>
        </p:nvSpPr>
        <p:spPr bwMode="auto">
          <a:xfrm>
            <a:off x="2569369" y="5561014"/>
            <a:ext cx="75842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100595" name="Text Box 243"/>
          <p:cNvSpPr txBox="1">
            <a:spLocks noChangeArrowheads="1"/>
          </p:cNvSpPr>
          <p:nvPr/>
        </p:nvSpPr>
        <p:spPr bwMode="auto">
          <a:xfrm>
            <a:off x="4474898" y="6553201"/>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100596" name="Text Box 244"/>
          <p:cNvSpPr txBox="1">
            <a:spLocks noChangeArrowheads="1"/>
          </p:cNvSpPr>
          <p:nvPr/>
        </p:nvSpPr>
        <p:spPr bwMode="auto">
          <a:xfrm>
            <a:off x="1939925" y="5559426"/>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100597" name="Text Box 245"/>
          <p:cNvSpPr txBox="1">
            <a:spLocks noChangeArrowheads="1"/>
          </p:cNvSpPr>
          <p:nvPr/>
        </p:nvSpPr>
        <p:spPr bwMode="auto">
          <a:xfrm>
            <a:off x="-51594" y="5570539"/>
            <a:ext cx="75842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100598" name="Text Box 246"/>
          <p:cNvSpPr txBox="1">
            <a:spLocks noChangeArrowheads="1"/>
          </p:cNvSpPr>
          <p:nvPr/>
        </p:nvSpPr>
        <p:spPr bwMode="auto">
          <a:xfrm>
            <a:off x="1914129" y="6554789"/>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100599" name="Oval 247"/>
          <p:cNvSpPr>
            <a:spLocks noChangeArrowheads="1"/>
          </p:cNvSpPr>
          <p:nvPr/>
        </p:nvSpPr>
        <p:spPr bwMode="auto">
          <a:xfrm>
            <a:off x="885693" y="5668964"/>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600" name="Rectangle 248"/>
          <p:cNvSpPr>
            <a:spLocks noChangeArrowheads="1"/>
          </p:cNvSpPr>
          <p:nvPr/>
        </p:nvSpPr>
        <p:spPr bwMode="auto">
          <a:xfrm>
            <a:off x="333640" y="5591175"/>
            <a:ext cx="1509977" cy="1239838"/>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0601" name="Oval 249"/>
          <p:cNvSpPr>
            <a:spLocks noChangeArrowheads="1"/>
          </p:cNvSpPr>
          <p:nvPr/>
        </p:nvSpPr>
        <p:spPr bwMode="auto">
          <a:xfrm>
            <a:off x="459185" y="5668964"/>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602" name="Line 250"/>
          <p:cNvSpPr>
            <a:spLocks noChangeShapeType="1"/>
          </p:cNvSpPr>
          <p:nvPr/>
        </p:nvSpPr>
        <p:spPr bwMode="auto">
          <a:xfrm flipV="1">
            <a:off x="1695715" y="5892800"/>
            <a:ext cx="342239"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603" name="Rectangle 251"/>
          <p:cNvSpPr>
            <a:spLocks/>
          </p:cNvSpPr>
          <p:nvPr/>
        </p:nvSpPr>
        <p:spPr bwMode="auto">
          <a:xfrm>
            <a:off x="228733" y="5267325"/>
            <a:ext cx="2282163" cy="301621"/>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AU" sz="1200" b="1">
                <a:solidFill>
                  <a:srgbClr val="FF0000"/>
                </a:solidFill>
                <a:latin typeface="Arial Narrow" charset="0"/>
                <a:cs typeface="Arial" charset="0"/>
                <a:sym typeface="Arial" charset="0"/>
              </a:rPr>
              <a:t>All B are not C</a:t>
            </a:r>
          </a:p>
          <a:p>
            <a:pPr defTabSz="787400" eaLnBrk="1" hangingPunct="1">
              <a:lnSpc>
                <a:spcPct val="80000"/>
              </a:lnSpc>
              <a:buClr>
                <a:srgbClr val="0033CC"/>
              </a:buClr>
              <a:buSzPct val="75000"/>
              <a:buFont typeface="Wingdings" charset="0"/>
              <a:buNone/>
            </a:pPr>
            <a:r>
              <a:rPr lang="en-US" sz="1200">
                <a:solidFill>
                  <a:srgbClr val="FF0000"/>
                </a:solidFill>
                <a:latin typeface="Arial Narrow" charset="0"/>
                <a:cs typeface="Arial" charset="0"/>
                <a:sym typeface="Arial" charset="0"/>
              </a:rPr>
              <a:t>= No B is C = Nothing is B &amp; C</a:t>
            </a:r>
          </a:p>
        </p:txBody>
      </p:sp>
      <p:sp>
        <p:nvSpPr>
          <p:cNvPr id="100604" name="Line 252"/>
          <p:cNvSpPr>
            <a:spLocks noChangeShapeType="1"/>
          </p:cNvSpPr>
          <p:nvPr/>
        </p:nvSpPr>
        <p:spPr bwMode="auto">
          <a:xfrm>
            <a:off x="108348" y="5910263"/>
            <a:ext cx="352557"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605" name="Oval 253"/>
          <p:cNvSpPr>
            <a:spLocks noChangeArrowheads="1"/>
          </p:cNvSpPr>
          <p:nvPr/>
        </p:nvSpPr>
        <p:spPr bwMode="auto">
          <a:xfrm>
            <a:off x="665560" y="5999164"/>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606" name="Text Box 254"/>
          <p:cNvSpPr txBox="1">
            <a:spLocks noChangeArrowheads="1"/>
          </p:cNvSpPr>
          <p:nvPr/>
        </p:nvSpPr>
        <p:spPr bwMode="auto">
          <a:xfrm>
            <a:off x="527976" y="58086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100607" name="Text Box 255"/>
          <p:cNvSpPr txBox="1">
            <a:spLocks noChangeArrowheads="1"/>
          </p:cNvSpPr>
          <p:nvPr/>
        </p:nvSpPr>
        <p:spPr bwMode="auto">
          <a:xfrm>
            <a:off x="949325" y="57515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100608" name="Text Box 256"/>
          <p:cNvSpPr txBox="1">
            <a:spLocks noChangeArrowheads="1"/>
          </p:cNvSpPr>
          <p:nvPr/>
        </p:nvSpPr>
        <p:spPr bwMode="auto">
          <a:xfrm>
            <a:off x="1353476" y="58166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100609" name="Text Box 257"/>
          <p:cNvSpPr txBox="1">
            <a:spLocks noChangeArrowheads="1"/>
          </p:cNvSpPr>
          <p:nvPr/>
        </p:nvSpPr>
        <p:spPr bwMode="auto">
          <a:xfrm>
            <a:off x="701675" y="61245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100610" name="Text Box 258"/>
          <p:cNvSpPr txBox="1">
            <a:spLocks noChangeArrowheads="1"/>
          </p:cNvSpPr>
          <p:nvPr/>
        </p:nvSpPr>
        <p:spPr bwMode="auto">
          <a:xfrm>
            <a:off x="935566" y="60261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100611" name="Text Box 259"/>
          <p:cNvSpPr txBox="1">
            <a:spLocks noChangeArrowheads="1"/>
          </p:cNvSpPr>
          <p:nvPr/>
        </p:nvSpPr>
        <p:spPr bwMode="auto">
          <a:xfrm>
            <a:off x="1179777" y="61372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100612" name="Text Box 260"/>
          <p:cNvSpPr txBox="1">
            <a:spLocks noChangeArrowheads="1"/>
          </p:cNvSpPr>
          <p:nvPr/>
        </p:nvSpPr>
        <p:spPr bwMode="auto">
          <a:xfrm>
            <a:off x="949325" y="64103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100613" name="Text Box 261"/>
          <p:cNvSpPr txBox="1">
            <a:spLocks noChangeArrowheads="1"/>
          </p:cNvSpPr>
          <p:nvPr/>
        </p:nvSpPr>
        <p:spPr bwMode="auto">
          <a:xfrm>
            <a:off x="328481" y="65976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100614" name="Line 262"/>
          <p:cNvSpPr>
            <a:spLocks noChangeShapeType="1"/>
          </p:cNvSpPr>
          <p:nvPr/>
        </p:nvSpPr>
        <p:spPr bwMode="auto">
          <a:xfrm>
            <a:off x="1439466" y="6540501"/>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616" name="Oval 264"/>
          <p:cNvSpPr>
            <a:spLocks noChangeArrowheads="1"/>
          </p:cNvSpPr>
          <p:nvPr/>
        </p:nvSpPr>
        <p:spPr bwMode="auto">
          <a:xfrm>
            <a:off x="3506656" y="5667376"/>
            <a:ext cx="818621" cy="752475"/>
          </a:xfrm>
          <a:prstGeom prst="ellipse">
            <a:avLst/>
          </a:prstGeom>
          <a:solidFill>
            <a:schemeClr val="bg1"/>
          </a:solidFill>
          <a:ln w="28575">
            <a:solidFill>
              <a:srgbClr val="2A54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617" name="Rectangle 265"/>
          <p:cNvSpPr>
            <a:spLocks noChangeArrowheads="1"/>
          </p:cNvSpPr>
          <p:nvPr/>
        </p:nvSpPr>
        <p:spPr bwMode="auto">
          <a:xfrm>
            <a:off x="2954603" y="5589589"/>
            <a:ext cx="1509977" cy="1239837"/>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0618" name="Oval 266"/>
          <p:cNvSpPr>
            <a:spLocks noChangeArrowheads="1"/>
          </p:cNvSpPr>
          <p:nvPr/>
        </p:nvSpPr>
        <p:spPr bwMode="auto">
          <a:xfrm>
            <a:off x="3080147" y="5667376"/>
            <a:ext cx="818621" cy="752475"/>
          </a:xfrm>
          <a:prstGeom prst="ellipse">
            <a:avLst/>
          </a:prstGeom>
          <a:solidFill>
            <a:schemeClr val="bg1"/>
          </a:solidFill>
          <a:ln w="28575">
            <a:solidFill>
              <a:srgbClr val="2A54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619" name="Line 267"/>
          <p:cNvSpPr>
            <a:spLocks noChangeShapeType="1"/>
          </p:cNvSpPr>
          <p:nvPr/>
        </p:nvSpPr>
        <p:spPr bwMode="auto">
          <a:xfrm flipV="1">
            <a:off x="4316678" y="5891213"/>
            <a:ext cx="342239"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620" name="Rectangle 268"/>
          <p:cNvSpPr>
            <a:spLocks/>
          </p:cNvSpPr>
          <p:nvPr/>
        </p:nvSpPr>
        <p:spPr bwMode="auto">
          <a:xfrm>
            <a:off x="2669117" y="5253038"/>
            <a:ext cx="2949443" cy="301621"/>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AU" sz="1200" b="1">
                <a:solidFill>
                  <a:srgbClr val="CC0099"/>
                </a:solidFill>
                <a:latin typeface="Arial Narrow" charset="0"/>
                <a:cs typeface="Arial" charset="0"/>
                <a:sym typeface="Arial" charset="0"/>
              </a:rPr>
              <a:t>All things are A or B or C</a:t>
            </a:r>
          </a:p>
          <a:p>
            <a:pPr defTabSz="787400" eaLnBrk="1" hangingPunct="1">
              <a:lnSpc>
                <a:spcPct val="80000"/>
              </a:lnSpc>
              <a:buClr>
                <a:srgbClr val="0033CC"/>
              </a:buClr>
              <a:buSzPct val="75000"/>
              <a:buFont typeface="Wingdings" charset="0"/>
              <a:buNone/>
            </a:pPr>
            <a:r>
              <a:rPr lang="en-AU" sz="1200">
                <a:solidFill>
                  <a:srgbClr val="CC0099"/>
                </a:solidFill>
                <a:latin typeface="Arial Narrow" charset="0"/>
                <a:cs typeface="Arial" charset="0"/>
                <a:sym typeface="Arial" charset="0"/>
              </a:rPr>
              <a:t>=</a:t>
            </a:r>
            <a:r>
              <a:rPr lang="en-US" sz="1200">
                <a:solidFill>
                  <a:srgbClr val="CC0099"/>
                </a:solidFill>
                <a:latin typeface="Arial Narrow" charset="0"/>
                <a:cs typeface="Arial" charset="0"/>
                <a:sym typeface="Arial" charset="0"/>
              </a:rPr>
              <a:t> Nothing is not A &amp; not B &amp; not C</a:t>
            </a:r>
          </a:p>
        </p:txBody>
      </p:sp>
      <p:sp>
        <p:nvSpPr>
          <p:cNvPr id="100621" name="Line 269"/>
          <p:cNvSpPr>
            <a:spLocks noChangeShapeType="1"/>
          </p:cNvSpPr>
          <p:nvPr/>
        </p:nvSpPr>
        <p:spPr bwMode="auto">
          <a:xfrm>
            <a:off x="2729310" y="5908675"/>
            <a:ext cx="352557"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622" name="Oval 270"/>
          <p:cNvSpPr>
            <a:spLocks noChangeArrowheads="1"/>
          </p:cNvSpPr>
          <p:nvPr/>
        </p:nvSpPr>
        <p:spPr bwMode="auto">
          <a:xfrm>
            <a:off x="3286522" y="5997576"/>
            <a:ext cx="818621" cy="752475"/>
          </a:xfrm>
          <a:prstGeom prst="ellipse">
            <a:avLst/>
          </a:prstGeom>
          <a:solidFill>
            <a:schemeClr val="bg1"/>
          </a:solidFill>
          <a:ln w="28575">
            <a:solidFill>
              <a:srgbClr val="2A54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623" name="Text Box 271"/>
          <p:cNvSpPr txBox="1">
            <a:spLocks noChangeArrowheads="1"/>
          </p:cNvSpPr>
          <p:nvPr/>
        </p:nvSpPr>
        <p:spPr bwMode="auto">
          <a:xfrm>
            <a:off x="3148939" y="58070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100624" name="Text Box 272"/>
          <p:cNvSpPr txBox="1">
            <a:spLocks noChangeArrowheads="1"/>
          </p:cNvSpPr>
          <p:nvPr/>
        </p:nvSpPr>
        <p:spPr bwMode="auto">
          <a:xfrm>
            <a:off x="3570287" y="57499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100625" name="Text Box 273"/>
          <p:cNvSpPr txBox="1">
            <a:spLocks noChangeArrowheads="1"/>
          </p:cNvSpPr>
          <p:nvPr/>
        </p:nvSpPr>
        <p:spPr bwMode="auto">
          <a:xfrm>
            <a:off x="3974439" y="58150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100626" name="Text Box 274"/>
          <p:cNvSpPr txBox="1">
            <a:spLocks noChangeArrowheads="1"/>
          </p:cNvSpPr>
          <p:nvPr/>
        </p:nvSpPr>
        <p:spPr bwMode="auto">
          <a:xfrm>
            <a:off x="3322637" y="61229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100627" name="Text Box 275"/>
          <p:cNvSpPr txBox="1">
            <a:spLocks noChangeArrowheads="1"/>
          </p:cNvSpPr>
          <p:nvPr/>
        </p:nvSpPr>
        <p:spPr bwMode="auto">
          <a:xfrm>
            <a:off x="3556529" y="60245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100628" name="Text Box 276"/>
          <p:cNvSpPr txBox="1">
            <a:spLocks noChangeArrowheads="1"/>
          </p:cNvSpPr>
          <p:nvPr/>
        </p:nvSpPr>
        <p:spPr bwMode="auto">
          <a:xfrm>
            <a:off x="3800739" y="61356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100629" name="Text Box 277"/>
          <p:cNvSpPr txBox="1">
            <a:spLocks noChangeArrowheads="1"/>
          </p:cNvSpPr>
          <p:nvPr/>
        </p:nvSpPr>
        <p:spPr bwMode="auto">
          <a:xfrm>
            <a:off x="3570287" y="640873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100630" name="Text Box 278"/>
          <p:cNvSpPr txBox="1">
            <a:spLocks noChangeArrowheads="1"/>
          </p:cNvSpPr>
          <p:nvPr/>
        </p:nvSpPr>
        <p:spPr bwMode="auto">
          <a:xfrm>
            <a:off x="2949443" y="65960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100631" name="Line 279"/>
          <p:cNvSpPr>
            <a:spLocks noChangeShapeType="1"/>
          </p:cNvSpPr>
          <p:nvPr/>
        </p:nvSpPr>
        <p:spPr bwMode="auto">
          <a:xfrm>
            <a:off x="4060428" y="6538914"/>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633" name="Text Box 281"/>
          <p:cNvSpPr txBox="1">
            <a:spLocks noChangeArrowheads="1"/>
          </p:cNvSpPr>
          <p:nvPr/>
        </p:nvSpPr>
        <p:spPr bwMode="auto">
          <a:xfrm>
            <a:off x="9635994" y="5556251"/>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100634" name="Text Box 282"/>
          <p:cNvSpPr txBox="1">
            <a:spLocks noChangeArrowheads="1"/>
          </p:cNvSpPr>
          <p:nvPr/>
        </p:nvSpPr>
        <p:spPr bwMode="auto">
          <a:xfrm>
            <a:off x="7713267" y="5551489"/>
            <a:ext cx="758428"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100635" name="Text Box 283"/>
          <p:cNvSpPr txBox="1">
            <a:spLocks noChangeArrowheads="1"/>
          </p:cNvSpPr>
          <p:nvPr/>
        </p:nvSpPr>
        <p:spPr bwMode="auto">
          <a:xfrm>
            <a:off x="9618796" y="6551614"/>
            <a:ext cx="57956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100636" name="Text Box 284"/>
          <p:cNvSpPr txBox="1">
            <a:spLocks noChangeArrowheads="1"/>
          </p:cNvSpPr>
          <p:nvPr/>
        </p:nvSpPr>
        <p:spPr bwMode="auto">
          <a:xfrm>
            <a:off x="7291917" y="5557839"/>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B</a:t>
            </a:r>
          </a:p>
        </p:txBody>
      </p:sp>
      <p:sp>
        <p:nvSpPr>
          <p:cNvPr id="100637" name="Text Box 285"/>
          <p:cNvSpPr txBox="1">
            <a:spLocks noChangeArrowheads="1"/>
          </p:cNvSpPr>
          <p:nvPr/>
        </p:nvSpPr>
        <p:spPr bwMode="auto">
          <a:xfrm>
            <a:off x="5369189" y="5553076"/>
            <a:ext cx="758429"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A</a:t>
            </a:r>
          </a:p>
        </p:txBody>
      </p:sp>
      <p:sp>
        <p:nvSpPr>
          <p:cNvPr id="100638" name="Text Box 286"/>
          <p:cNvSpPr txBox="1">
            <a:spLocks noChangeArrowheads="1"/>
          </p:cNvSpPr>
          <p:nvPr/>
        </p:nvSpPr>
        <p:spPr bwMode="auto">
          <a:xfrm>
            <a:off x="7274719" y="6553201"/>
            <a:ext cx="579570" cy="3968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000" b="1">
                <a:solidFill>
                  <a:srgbClr val="2A5400"/>
                </a:solidFill>
                <a:latin typeface="Arial Narrow" charset="0"/>
                <a:cs typeface="Arial" charset="0"/>
              </a:rPr>
              <a:t>C</a:t>
            </a:r>
          </a:p>
        </p:txBody>
      </p:sp>
      <p:sp>
        <p:nvSpPr>
          <p:cNvPr id="100639" name="Oval 287"/>
          <p:cNvSpPr>
            <a:spLocks noChangeArrowheads="1"/>
          </p:cNvSpPr>
          <p:nvPr/>
        </p:nvSpPr>
        <p:spPr bwMode="auto">
          <a:xfrm>
            <a:off x="6306477" y="566737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640" name="Rectangle 288"/>
          <p:cNvSpPr>
            <a:spLocks noChangeArrowheads="1"/>
          </p:cNvSpPr>
          <p:nvPr/>
        </p:nvSpPr>
        <p:spPr bwMode="auto">
          <a:xfrm>
            <a:off x="5754424" y="5589589"/>
            <a:ext cx="1509977" cy="1239837"/>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0641" name="Oval 289"/>
          <p:cNvSpPr>
            <a:spLocks noChangeArrowheads="1"/>
          </p:cNvSpPr>
          <p:nvPr/>
        </p:nvSpPr>
        <p:spPr bwMode="auto">
          <a:xfrm>
            <a:off x="5879968" y="566737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642" name="Line 290"/>
          <p:cNvSpPr>
            <a:spLocks noChangeShapeType="1"/>
          </p:cNvSpPr>
          <p:nvPr/>
        </p:nvSpPr>
        <p:spPr bwMode="auto">
          <a:xfrm flipV="1">
            <a:off x="7116499" y="5891213"/>
            <a:ext cx="342239"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643" name="Rectangle 291"/>
          <p:cNvSpPr>
            <a:spLocks/>
          </p:cNvSpPr>
          <p:nvPr/>
        </p:nvSpPr>
        <p:spPr bwMode="auto">
          <a:xfrm>
            <a:off x="5742385" y="5251450"/>
            <a:ext cx="2280444" cy="301621"/>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US" sz="1200" b="1">
                <a:solidFill>
                  <a:srgbClr val="0000FF"/>
                </a:solidFill>
                <a:latin typeface="Arial Narrow" charset="0"/>
                <a:cs typeface="Arial" charset="0"/>
                <a:sym typeface="Arial" charset="0"/>
              </a:rPr>
              <a:t>All C are A or B</a:t>
            </a:r>
          </a:p>
          <a:p>
            <a:pPr defTabSz="787400" eaLnBrk="1" hangingPunct="1">
              <a:lnSpc>
                <a:spcPct val="80000"/>
              </a:lnSpc>
              <a:buClr>
                <a:srgbClr val="0033CC"/>
              </a:buClr>
              <a:buSzPct val="75000"/>
              <a:buFont typeface="Wingdings" charset="0"/>
              <a:buNone/>
            </a:pPr>
            <a:r>
              <a:rPr lang="en-US" sz="1200">
                <a:solidFill>
                  <a:srgbClr val="0000FF"/>
                </a:solidFill>
                <a:latin typeface="Arial Narrow" charset="0"/>
                <a:cs typeface="Arial" charset="0"/>
                <a:sym typeface="Arial" charset="0"/>
              </a:rPr>
              <a:t>= Nothing is C &amp; not (A or B)</a:t>
            </a:r>
          </a:p>
        </p:txBody>
      </p:sp>
      <p:sp>
        <p:nvSpPr>
          <p:cNvPr id="100644" name="Line 292"/>
          <p:cNvSpPr>
            <a:spLocks noChangeShapeType="1"/>
          </p:cNvSpPr>
          <p:nvPr/>
        </p:nvSpPr>
        <p:spPr bwMode="auto">
          <a:xfrm>
            <a:off x="5529131" y="5908675"/>
            <a:ext cx="352557"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645" name="Oval 293"/>
          <p:cNvSpPr>
            <a:spLocks noChangeArrowheads="1"/>
          </p:cNvSpPr>
          <p:nvPr/>
        </p:nvSpPr>
        <p:spPr bwMode="auto">
          <a:xfrm>
            <a:off x="6086343" y="599757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646" name="Text Box 294"/>
          <p:cNvSpPr txBox="1">
            <a:spLocks noChangeArrowheads="1"/>
          </p:cNvSpPr>
          <p:nvPr/>
        </p:nvSpPr>
        <p:spPr bwMode="auto">
          <a:xfrm>
            <a:off x="5948760" y="58070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100647" name="Text Box 295"/>
          <p:cNvSpPr txBox="1">
            <a:spLocks noChangeArrowheads="1"/>
          </p:cNvSpPr>
          <p:nvPr/>
        </p:nvSpPr>
        <p:spPr bwMode="auto">
          <a:xfrm>
            <a:off x="6370108" y="57499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100648" name="Text Box 296"/>
          <p:cNvSpPr txBox="1">
            <a:spLocks noChangeArrowheads="1"/>
          </p:cNvSpPr>
          <p:nvPr/>
        </p:nvSpPr>
        <p:spPr bwMode="auto">
          <a:xfrm>
            <a:off x="6774260" y="58150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100649" name="Text Box 297"/>
          <p:cNvSpPr txBox="1">
            <a:spLocks noChangeArrowheads="1"/>
          </p:cNvSpPr>
          <p:nvPr/>
        </p:nvSpPr>
        <p:spPr bwMode="auto">
          <a:xfrm>
            <a:off x="6122458" y="61229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100650" name="Text Box 298"/>
          <p:cNvSpPr txBox="1">
            <a:spLocks noChangeArrowheads="1"/>
          </p:cNvSpPr>
          <p:nvPr/>
        </p:nvSpPr>
        <p:spPr bwMode="auto">
          <a:xfrm>
            <a:off x="6356350" y="60245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100651" name="Text Box 299"/>
          <p:cNvSpPr txBox="1">
            <a:spLocks noChangeArrowheads="1"/>
          </p:cNvSpPr>
          <p:nvPr/>
        </p:nvSpPr>
        <p:spPr bwMode="auto">
          <a:xfrm>
            <a:off x="6600560" y="61356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100652" name="Text Box 300"/>
          <p:cNvSpPr txBox="1">
            <a:spLocks noChangeArrowheads="1"/>
          </p:cNvSpPr>
          <p:nvPr/>
        </p:nvSpPr>
        <p:spPr bwMode="auto">
          <a:xfrm>
            <a:off x="6370108" y="640873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100653" name="Text Box 301"/>
          <p:cNvSpPr txBox="1">
            <a:spLocks noChangeArrowheads="1"/>
          </p:cNvSpPr>
          <p:nvPr/>
        </p:nvSpPr>
        <p:spPr bwMode="auto">
          <a:xfrm>
            <a:off x="5749264" y="65960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100654" name="Line 302"/>
          <p:cNvSpPr>
            <a:spLocks noChangeShapeType="1"/>
          </p:cNvSpPr>
          <p:nvPr/>
        </p:nvSpPr>
        <p:spPr bwMode="auto">
          <a:xfrm>
            <a:off x="6860249" y="6538914"/>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656" name="Oval 304"/>
          <p:cNvSpPr>
            <a:spLocks noChangeArrowheads="1"/>
          </p:cNvSpPr>
          <p:nvPr/>
        </p:nvSpPr>
        <p:spPr bwMode="auto">
          <a:xfrm>
            <a:off x="8650552" y="5665789"/>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657" name="Rectangle 305"/>
          <p:cNvSpPr>
            <a:spLocks noChangeArrowheads="1"/>
          </p:cNvSpPr>
          <p:nvPr/>
        </p:nvSpPr>
        <p:spPr bwMode="auto">
          <a:xfrm>
            <a:off x="8098500" y="5588000"/>
            <a:ext cx="1509977" cy="1239838"/>
          </a:xfrm>
          <a:prstGeom prst="rect">
            <a:avLst/>
          </a:prstGeom>
          <a:noFill/>
          <a:ln w="28575">
            <a:solidFill>
              <a:srgbClr val="2A54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endParaRPr lang="en-GB" sz="2000">
              <a:cs typeface="Arial" charset="0"/>
            </a:endParaRPr>
          </a:p>
        </p:txBody>
      </p:sp>
      <p:sp>
        <p:nvSpPr>
          <p:cNvPr id="100658" name="Oval 306"/>
          <p:cNvSpPr>
            <a:spLocks noChangeArrowheads="1"/>
          </p:cNvSpPr>
          <p:nvPr/>
        </p:nvSpPr>
        <p:spPr bwMode="auto">
          <a:xfrm>
            <a:off x="8224044" y="5665789"/>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659" name="Line 307"/>
          <p:cNvSpPr>
            <a:spLocks noChangeShapeType="1"/>
          </p:cNvSpPr>
          <p:nvPr/>
        </p:nvSpPr>
        <p:spPr bwMode="auto">
          <a:xfrm flipV="1">
            <a:off x="9460575" y="5889625"/>
            <a:ext cx="342238" cy="12065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660" name="Rectangle 308"/>
          <p:cNvSpPr>
            <a:spLocks/>
          </p:cNvSpPr>
          <p:nvPr/>
        </p:nvSpPr>
        <p:spPr bwMode="auto">
          <a:xfrm>
            <a:off x="8103659" y="5394325"/>
            <a:ext cx="1716352" cy="153888"/>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defTabSz="787400" eaLnBrk="1" hangingPunct="1">
              <a:lnSpc>
                <a:spcPct val="80000"/>
              </a:lnSpc>
              <a:buClr>
                <a:srgbClr val="0033CC"/>
              </a:buClr>
              <a:buSzPct val="75000"/>
              <a:buFont typeface="Wingdings" charset="0"/>
              <a:buNone/>
            </a:pPr>
            <a:r>
              <a:rPr lang="en-US" sz="1200" b="1">
                <a:solidFill>
                  <a:srgbClr val="008000"/>
                </a:solidFill>
                <a:latin typeface="Arial Narrow" charset="0"/>
                <a:cs typeface="Arial" charset="0"/>
                <a:sym typeface="Arial" charset="0"/>
              </a:rPr>
              <a:t>Nothing exists</a:t>
            </a:r>
          </a:p>
        </p:txBody>
      </p:sp>
      <p:sp>
        <p:nvSpPr>
          <p:cNvPr id="100661" name="Line 309"/>
          <p:cNvSpPr>
            <a:spLocks noChangeShapeType="1"/>
          </p:cNvSpPr>
          <p:nvPr/>
        </p:nvSpPr>
        <p:spPr bwMode="auto">
          <a:xfrm>
            <a:off x="7873206" y="5907088"/>
            <a:ext cx="352558" cy="88900"/>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662" name="Oval 310"/>
          <p:cNvSpPr>
            <a:spLocks noChangeArrowheads="1"/>
          </p:cNvSpPr>
          <p:nvPr/>
        </p:nvSpPr>
        <p:spPr bwMode="auto">
          <a:xfrm>
            <a:off x="8430419" y="5995989"/>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663" name="Text Box 311"/>
          <p:cNvSpPr txBox="1">
            <a:spLocks noChangeArrowheads="1"/>
          </p:cNvSpPr>
          <p:nvPr/>
        </p:nvSpPr>
        <p:spPr bwMode="auto">
          <a:xfrm>
            <a:off x="8292835" y="580548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100664" name="Text Box 312"/>
          <p:cNvSpPr txBox="1">
            <a:spLocks noChangeArrowheads="1"/>
          </p:cNvSpPr>
          <p:nvPr/>
        </p:nvSpPr>
        <p:spPr bwMode="auto">
          <a:xfrm>
            <a:off x="8714185" y="5748339"/>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100665" name="Text Box 313"/>
          <p:cNvSpPr txBox="1">
            <a:spLocks noChangeArrowheads="1"/>
          </p:cNvSpPr>
          <p:nvPr/>
        </p:nvSpPr>
        <p:spPr bwMode="auto">
          <a:xfrm>
            <a:off x="9118335" y="58134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3</a:t>
            </a:r>
          </a:p>
        </p:txBody>
      </p:sp>
      <p:sp>
        <p:nvSpPr>
          <p:cNvPr id="100666" name="Text Box 314"/>
          <p:cNvSpPr txBox="1">
            <a:spLocks noChangeArrowheads="1"/>
          </p:cNvSpPr>
          <p:nvPr/>
        </p:nvSpPr>
        <p:spPr bwMode="auto">
          <a:xfrm>
            <a:off x="8466535" y="61214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100667" name="Text Box 315"/>
          <p:cNvSpPr txBox="1">
            <a:spLocks noChangeArrowheads="1"/>
          </p:cNvSpPr>
          <p:nvPr/>
        </p:nvSpPr>
        <p:spPr bwMode="auto">
          <a:xfrm>
            <a:off x="8700426" y="60229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100668" name="Text Box 316"/>
          <p:cNvSpPr txBox="1">
            <a:spLocks noChangeArrowheads="1"/>
          </p:cNvSpPr>
          <p:nvPr/>
        </p:nvSpPr>
        <p:spPr bwMode="auto">
          <a:xfrm>
            <a:off x="8944637" y="61341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6</a:t>
            </a:r>
          </a:p>
        </p:txBody>
      </p:sp>
      <p:sp>
        <p:nvSpPr>
          <p:cNvPr id="100669" name="Text Box 317"/>
          <p:cNvSpPr txBox="1">
            <a:spLocks noChangeArrowheads="1"/>
          </p:cNvSpPr>
          <p:nvPr/>
        </p:nvSpPr>
        <p:spPr bwMode="auto">
          <a:xfrm>
            <a:off x="8714185" y="640715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7</a:t>
            </a:r>
          </a:p>
        </p:txBody>
      </p:sp>
      <p:sp>
        <p:nvSpPr>
          <p:cNvPr id="100670" name="Text Box 318"/>
          <p:cNvSpPr txBox="1">
            <a:spLocks noChangeArrowheads="1"/>
          </p:cNvSpPr>
          <p:nvPr/>
        </p:nvSpPr>
        <p:spPr bwMode="auto">
          <a:xfrm>
            <a:off x="8093339" y="659447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8</a:t>
            </a:r>
          </a:p>
        </p:txBody>
      </p:sp>
      <p:sp>
        <p:nvSpPr>
          <p:cNvPr id="100671" name="Line 319"/>
          <p:cNvSpPr>
            <a:spLocks noChangeShapeType="1"/>
          </p:cNvSpPr>
          <p:nvPr/>
        </p:nvSpPr>
        <p:spPr bwMode="auto">
          <a:xfrm>
            <a:off x="9204325" y="6537326"/>
            <a:ext cx="598488" cy="85725"/>
          </a:xfrm>
          <a:prstGeom prst="line">
            <a:avLst/>
          </a:prstGeom>
          <a:noFill/>
          <a:ln w="28575">
            <a:solidFill>
              <a:srgbClr val="2A5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0693" name="Oval 341"/>
          <p:cNvSpPr>
            <a:spLocks noChangeArrowheads="1"/>
          </p:cNvSpPr>
          <p:nvPr/>
        </p:nvSpPr>
        <p:spPr bwMode="auto">
          <a:xfrm>
            <a:off x="3503216" y="5668964"/>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694" name="Oval 342"/>
          <p:cNvSpPr>
            <a:spLocks noChangeArrowheads="1"/>
          </p:cNvSpPr>
          <p:nvPr/>
        </p:nvSpPr>
        <p:spPr bwMode="auto">
          <a:xfrm>
            <a:off x="3076708" y="5668964"/>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695" name="Oval 343"/>
          <p:cNvSpPr>
            <a:spLocks noChangeArrowheads="1"/>
          </p:cNvSpPr>
          <p:nvPr/>
        </p:nvSpPr>
        <p:spPr bwMode="auto">
          <a:xfrm>
            <a:off x="6050227" y="762001"/>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696" name="Oval 344"/>
          <p:cNvSpPr>
            <a:spLocks noChangeArrowheads="1"/>
          </p:cNvSpPr>
          <p:nvPr/>
        </p:nvSpPr>
        <p:spPr bwMode="auto">
          <a:xfrm>
            <a:off x="6270360" y="431801"/>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0499" name="Text Box 147"/>
          <p:cNvSpPr txBox="1">
            <a:spLocks noChangeArrowheads="1"/>
          </p:cNvSpPr>
          <p:nvPr/>
        </p:nvSpPr>
        <p:spPr bwMode="auto">
          <a:xfrm>
            <a:off x="5910924" y="56991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1</a:t>
            </a:r>
          </a:p>
        </p:txBody>
      </p:sp>
      <p:sp>
        <p:nvSpPr>
          <p:cNvPr id="100500" name="Text Box 148"/>
          <p:cNvSpPr txBox="1">
            <a:spLocks noChangeArrowheads="1"/>
          </p:cNvSpPr>
          <p:nvPr/>
        </p:nvSpPr>
        <p:spPr bwMode="auto">
          <a:xfrm>
            <a:off x="6084623" y="885825"/>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4</a:t>
            </a:r>
          </a:p>
        </p:txBody>
      </p:sp>
      <p:sp>
        <p:nvSpPr>
          <p:cNvPr id="100511" name="Text Box 159"/>
          <p:cNvSpPr txBox="1">
            <a:spLocks noChangeArrowheads="1"/>
          </p:cNvSpPr>
          <p:nvPr/>
        </p:nvSpPr>
        <p:spPr bwMode="auto">
          <a:xfrm>
            <a:off x="6332273" y="512764"/>
            <a:ext cx="268288"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2</a:t>
            </a:r>
          </a:p>
        </p:txBody>
      </p:sp>
      <p:sp>
        <p:nvSpPr>
          <p:cNvPr id="100513" name="Text Box 161"/>
          <p:cNvSpPr txBox="1">
            <a:spLocks noChangeArrowheads="1"/>
          </p:cNvSpPr>
          <p:nvPr/>
        </p:nvSpPr>
        <p:spPr bwMode="auto">
          <a:xfrm>
            <a:off x="6318514" y="787400"/>
            <a:ext cx="268288"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1200" b="1">
                <a:latin typeface="Arial Narrow" charset="0"/>
                <a:cs typeface="Arial" charset="0"/>
              </a:rPr>
              <a:t>5</a:t>
            </a:r>
          </a:p>
        </p:txBody>
      </p:sp>
      <p:sp>
        <p:nvSpPr>
          <p:cNvPr id="100701" name="Oval 349"/>
          <p:cNvSpPr>
            <a:spLocks noChangeArrowheads="1"/>
          </p:cNvSpPr>
          <p:nvPr/>
        </p:nvSpPr>
        <p:spPr bwMode="auto">
          <a:xfrm>
            <a:off x="6067425" y="2454276"/>
            <a:ext cx="818621" cy="752475"/>
          </a:xfrm>
          <a:prstGeom prst="ellipse">
            <a:avLst/>
          </a:prstGeom>
          <a:noFill/>
          <a:ln w="28575">
            <a:solidFill>
              <a:srgbClr val="2A54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Tree>
    <p:extLst>
      <p:ext uri="{BB962C8B-B14F-4D97-AF65-F5344CB8AC3E}">
        <p14:creationId xmlns:p14="http://schemas.microsoft.com/office/powerpoint/2010/main" val="36703452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388"/>
                                        </p:tgtEl>
                                        <p:attrNameLst>
                                          <p:attrName>style.visibility</p:attrName>
                                        </p:attrNameLst>
                                      </p:cBhvr>
                                      <p:to>
                                        <p:strVal val="visible"/>
                                      </p:to>
                                    </p:set>
                                    <p:animEffect transition="in" filter="fade">
                                      <p:cBhvr>
                                        <p:cTn id="7" dur="500"/>
                                        <p:tgtEl>
                                          <p:spTgt spid="10038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0389"/>
                                        </p:tgtEl>
                                        <p:attrNameLst>
                                          <p:attrName>style.visibility</p:attrName>
                                        </p:attrNameLst>
                                      </p:cBhvr>
                                      <p:to>
                                        <p:strVal val="visible"/>
                                      </p:to>
                                    </p:set>
                                    <p:animEffect transition="in" filter="fade">
                                      <p:cBhvr>
                                        <p:cTn id="10" dur="500"/>
                                        <p:tgtEl>
                                          <p:spTgt spid="10038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0392"/>
                                        </p:tgtEl>
                                        <p:attrNameLst>
                                          <p:attrName>style.visibility</p:attrName>
                                        </p:attrNameLst>
                                      </p:cBhvr>
                                      <p:to>
                                        <p:strVal val="visible"/>
                                      </p:to>
                                    </p:set>
                                    <p:animEffect transition="in" filter="fade">
                                      <p:cBhvr>
                                        <p:cTn id="13" dur="500"/>
                                        <p:tgtEl>
                                          <p:spTgt spid="10039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0371"/>
                                        </p:tgtEl>
                                        <p:attrNameLst>
                                          <p:attrName>style.visibility</p:attrName>
                                        </p:attrNameLst>
                                      </p:cBhvr>
                                      <p:to>
                                        <p:strVal val="visible"/>
                                      </p:to>
                                    </p:set>
                                    <p:animEffect transition="in" filter="fade">
                                      <p:cBhvr>
                                        <p:cTn id="16" dur="500"/>
                                        <p:tgtEl>
                                          <p:spTgt spid="1003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0387"/>
                                        </p:tgtEl>
                                        <p:attrNameLst>
                                          <p:attrName>style.visibility</p:attrName>
                                        </p:attrNameLst>
                                      </p:cBhvr>
                                      <p:to>
                                        <p:strVal val="visible"/>
                                      </p:to>
                                    </p:set>
                                    <p:animEffect transition="in" filter="fade">
                                      <p:cBhvr>
                                        <p:cTn id="19" dur="500"/>
                                        <p:tgtEl>
                                          <p:spTgt spid="10038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0390"/>
                                        </p:tgtEl>
                                        <p:attrNameLst>
                                          <p:attrName>style.visibility</p:attrName>
                                        </p:attrNameLst>
                                      </p:cBhvr>
                                      <p:to>
                                        <p:strVal val="visible"/>
                                      </p:to>
                                    </p:set>
                                    <p:animEffect transition="in" filter="fade">
                                      <p:cBhvr>
                                        <p:cTn id="22" dur="500"/>
                                        <p:tgtEl>
                                          <p:spTgt spid="10039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0370"/>
                                        </p:tgtEl>
                                        <p:attrNameLst>
                                          <p:attrName>style.visibility</p:attrName>
                                        </p:attrNameLst>
                                      </p:cBhvr>
                                      <p:to>
                                        <p:strVal val="visible"/>
                                      </p:to>
                                    </p:set>
                                    <p:animEffect transition="in" filter="fade">
                                      <p:cBhvr>
                                        <p:cTn id="25" dur="500"/>
                                        <p:tgtEl>
                                          <p:spTgt spid="10037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0379"/>
                                        </p:tgtEl>
                                        <p:attrNameLst>
                                          <p:attrName>style.visibility</p:attrName>
                                        </p:attrNameLst>
                                      </p:cBhvr>
                                      <p:to>
                                        <p:strVal val="visible"/>
                                      </p:to>
                                    </p:set>
                                    <p:animEffect transition="in" filter="fade">
                                      <p:cBhvr>
                                        <p:cTn id="28" dur="500"/>
                                        <p:tgtEl>
                                          <p:spTgt spid="10037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0393"/>
                                        </p:tgtEl>
                                        <p:attrNameLst>
                                          <p:attrName>style.visibility</p:attrName>
                                        </p:attrNameLst>
                                      </p:cBhvr>
                                      <p:to>
                                        <p:strVal val="visible"/>
                                      </p:to>
                                    </p:set>
                                    <p:animEffect transition="in" filter="fade">
                                      <p:cBhvr>
                                        <p:cTn id="31" dur="500"/>
                                        <p:tgtEl>
                                          <p:spTgt spid="10039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0394"/>
                                        </p:tgtEl>
                                        <p:attrNameLst>
                                          <p:attrName>style.visibility</p:attrName>
                                        </p:attrNameLst>
                                      </p:cBhvr>
                                      <p:to>
                                        <p:strVal val="visible"/>
                                      </p:to>
                                    </p:set>
                                    <p:animEffect transition="in" filter="fade">
                                      <p:cBhvr>
                                        <p:cTn id="34" dur="500"/>
                                        <p:tgtEl>
                                          <p:spTgt spid="10039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00381"/>
                                        </p:tgtEl>
                                        <p:attrNameLst>
                                          <p:attrName>style.visibility</p:attrName>
                                        </p:attrNameLst>
                                      </p:cBhvr>
                                      <p:to>
                                        <p:strVal val="visible"/>
                                      </p:to>
                                    </p:set>
                                    <p:animEffect transition="in" filter="fade">
                                      <p:cBhvr>
                                        <p:cTn id="37" dur="500"/>
                                        <p:tgtEl>
                                          <p:spTgt spid="10038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00383"/>
                                        </p:tgtEl>
                                        <p:attrNameLst>
                                          <p:attrName>style.visibility</p:attrName>
                                        </p:attrNameLst>
                                      </p:cBhvr>
                                      <p:to>
                                        <p:strVal val="visible"/>
                                      </p:to>
                                    </p:set>
                                    <p:animEffect transition="in" filter="fade">
                                      <p:cBhvr>
                                        <p:cTn id="40" dur="500"/>
                                        <p:tgtEl>
                                          <p:spTgt spid="100383"/>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00395"/>
                                        </p:tgtEl>
                                        <p:attrNameLst>
                                          <p:attrName>style.visibility</p:attrName>
                                        </p:attrNameLst>
                                      </p:cBhvr>
                                      <p:to>
                                        <p:strVal val="visible"/>
                                      </p:to>
                                    </p:set>
                                    <p:animEffect transition="in" filter="fade">
                                      <p:cBhvr>
                                        <p:cTn id="43" dur="500"/>
                                        <p:tgtEl>
                                          <p:spTgt spid="100395"/>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00396"/>
                                        </p:tgtEl>
                                        <p:attrNameLst>
                                          <p:attrName>style.visibility</p:attrName>
                                        </p:attrNameLst>
                                      </p:cBhvr>
                                      <p:to>
                                        <p:strVal val="visible"/>
                                      </p:to>
                                    </p:set>
                                    <p:animEffect transition="in" filter="fade">
                                      <p:cBhvr>
                                        <p:cTn id="46" dur="500"/>
                                        <p:tgtEl>
                                          <p:spTgt spid="10039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00397"/>
                                        </p:tgtEl>
                                        <p:attrNameLst>
                                          <p:attrName>style.visibility</p:attrName>
                                        </p:attrNameLst>
                                      </p:cBhvr>
                                      <p:to>
                                        <p:strVal val="visible"/>
                                      </p:to>
                                    </p:set>
                                    <p:animEffect transition="in" filter="fade">
                                      <p:cBhvr>
                                        <p:cTn id="49" dur="500"/>
                                        <p:tgtEl>
                                          <p:spTgt spid="10039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00398"/>
                                        </p:tgtEl>
                                        <p:attrNameLst>
                                          <p:attrName>style.visibility</p:attrName>
                                        </p:attrNameLst>
                                      </p:cBhvr>
                                      <p:to>
                                        <p:strVal val="visible"/>
                                      </p:to>
                                    </p:set>
                                    <p:animEffect transition="in" filter="fade">
                                      <p:cBhvr>
                                        <p:cTn id="52" dur="500"/>
                                        <p:tgtEl>
                                          <p:spTgt spid="10039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00399"/>
                                        </p:tgtEl>
                                        <p:attrNameLst>
                                          <p:attrName>style.visibility</p:attrName>
                                        </p:attrNameLst>
                                      </p:cBhvr>
                                      <p:to>
                                        <p:strVal val="visible"/>
                                      </p:to>
                                    </p:set>
                                    <p:animEffect transition="in" filter="fade">
                                      <p:cBhvr>
                                        <p:cTn id="55" dur="500"/>
                                        <p:tgtEl>
                                          <p:spTgt spid="100399"/>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00372"/>
                                        </p:tgtEl>
                                        <p:attrNameLst>
                                          <p:attrName>style.visibility</p:attrName>
                                        </p:attrNameLst>
                                      </p:cBhvr>
                                      <p:to>
                                        <p:strVal val="visible"/>
                                      </p:to>
                                    </p:set>
                                    <p:animEffect transition="in" filter="fade">
                                      <p:cBhvr>
                                        <p:cTn id="58" dur="500"/>
                                        <p:tgtEl>
                                          <p:spTgt spid="100372"/>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00391">
                                            <p:txEl>
                                              <p:pRg st="0" end="0"/>
                                            </p:txEl>
                                          </p:spTgt>
                                        </p:tgtEl>
                                        <p:attrNameLst>
                                          <p:attrName>style.visibility</p:attrName>
                                        </p:attrNameLst>
                                      </p:cBhvr>
                                      <p:to>
                                        <p:strVal val="visible"/>
                                      </p:to>
                                    </p:set>
                                    <p:animEffect transition="in" filter="fade">
                                      <p:cBhvr>
                                        <p:cTn id="63" dur="500"/>
                                        <p:tgtEl>
                                          <p:spTgt spid="100391">
                                            <p:txEl>
                                              <p:pRg st="0" end="0"/>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00391">
                                            <p:txEl>
                                              <p:pRg st="1" end="1"/>
                                            </p:txEl>
                                          </p:spTgt>
                                        </p:tgtEl>
                                        <p:attrNameLst>
                                          <p:attrName>style.visibility</p:attrName>
                                        </p:attrNameLst>
                                      </p:cBhvr>
                                      <p:to>
                                        <p:strVal val="visible"/>
                                      </p:to>
                                    </p:set>
                                    <p:animEffect transition="in" filter="fade">
                                      <p:cBhvr>
                                        <p:cTn id="68" dur="500"/>
                                        <p:tgtEl>
                                          <p:spTgt spid="100391">
                                            <p:txEl>
                                              <p:pRg st="1" end="1"/>
                                            </p:txEl>
                                          </p:spTgt>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1" fill="hold" grpId="0" nodeType="clickEffect">
                                  <p:stCondLst>
                                    <p:cond delay="0"/>
                                  </p:stCondLst>
                                  <p:childTnLst>
                                    <p:set>
                                      <p:cBhvr>
                                        <p:cTn id="72" dur="1" fill="hold">
                                          <p:stCondLst>
                                            <p:cond delay="0"/>
                                          </p:stCondLst>
                                        </p:cTn>
                                        <p:tgtEl>
                                          <p:spTgt spid="100677"/>
                                        </p:tgtEl>
                                        <p:attrNameLst>
                                          <p:attrName>style.visibility</p:attrName>
                                        </p:attrNameLst>
                                      </p:cBhvr>
                                      <p:to>
                                        <p:strVal val="visible"/>
                                      </p:to>
                                    </p:set>
                                    <p:animEffect transition="in" filter="wipe(up)">
                                      <p:cBhvr>
                                        <p:cTn id="73" dur="1000"/>
                                        <p:tgtEl>
                                          <p:spTgt spid="100677"/>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100401"/>
                                        </p:tgtEl>
                                        <p:attrNameLst>
                                          <p:attrName>style.visibility</p:attrName>
                                        </p:attrNameLst>
                                      </p:cBhvr>
                                      <p:to>
                                        <p:strVal val="visible"/>
                                      </p:to>
                                    </p:set>
                                    <p:animEffect transition="in" filter="fade">
                                      <p:cBhvr>
                                        <p:cTn id="78" dur="500"/>
                                        <p:tgtEl>
                                          <p:spTgt spid="100401"/>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100402"/>
                                        </p:tgtEl>
                                        <p:attrNameLst>
                                          <p:attrName>style.visibility</p:attrName>
                                        </p:attrNameLst>
                                      </p:cBhvr>
                                      <p:to>
                                        <p:strVal val="visible"/>
                                      </p:to>
                                    </p:set>
                                    <p:animEffect transition="in" filter="fade">
                                      <p:cBhvr>
                                        <p:cTn id="81" dur="500"/>
                                        <p:tgtEl>
                                          <p:spTgt spid="100402"/>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100405"/>
                                        </p:tgtEl>
                                        <p:attrNameLst>
                                          <p:attrName>style.visibility</p:attrName>
                                        </p:attrNameLst>
                                      </p:cBhvr>
                                      <p:to>
                                        <p:strVal val="visible"/>
                                      </p:to>
                                    </p:set>
                                    <p:animEffect transition="in" filter="fade">
                                      <p:cBhvr>
                                        <p:cTn id="84" dur="500"/>
                                        <p:tgtEl>
                                          <p:spTgt spid="100405"/>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00374"/>
                                        </p:tgtEl>
                                        <p:attrNameLst>
                                          <p:attrName>style.visibility</p:attrName>
                                        </p:attrNameLst>
                                      </p:cBhvr>
                                      <p:to>
                                        <p:strVal val="visible"/>
                                      </p:to>
                                    </p:set>
                                    <p:animEffect transition="in" filter="fade">
                                      <p:cBhvr>
                                        <p:cTn id="87" dur="500"/>
                                        <p:tgtEl>
                                          <p:spTgt spid="100374"/>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100400"/>
                                        </p:tgtEl>
                                        <p:attrNameLst>
                                          <p:attrName>style.visibility</p:attrName>
                                        </p:attrNameLst>
                                      </p:cBhvr>
                                      <p:to>
                                        <p:strVal val="visible"/>
                                      </p:to>
                                    </p:set>
                                    <p:animEffect transition="in" filter="fade">
                                      <p:cBhvr>
                                        <p:cTn id="90" dur="500"/>
                                        <p:tgtEl>
                                          <p:spTgt spid="100400"/>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100403"/>
                                        </p:tgtEl>
                                        <p:attrNameLst>
                                          <p:attrName>style.visibility</p:attrName>
                                        </p:attrNameLst>
                                      </p:cBhvr>
                                      <p:to>
                                        <p:strVal val="visible"/>
                                      </p:to>
                                    </p:set>
                                    <p:animEffect transition="in" filter="fade">
                                      <p:cBhvr>
                                        <p:cTn id="93" dur="500"/>
                                        <p:tgtEl>
                                          <p:spTgt spid="100403"/>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100373"/>
                                        </p:tgtEl>
                                        <p:attrNameLst>
                                          <p:attrName>style.visibility</p:attrName>
                                        </p:attrNameLst>
                                      </p:cBhvr>
                                      <p:to>
                                        <p:strVal val="visible"/>
                                      </p:to>
                                    </p:set>
                                    <p:animEffect transition="in" filter="fade">
                                      <p:cBhvr>
                                        <p:cTn id="96" dur="500"/>
                                        <p:tgtEl>
                                          <p:spTgt spid="100373"/>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100406"/>
                                        </p:tgtEl>
                                        <p:attrNameLst>
                                          <p:attrName>style.visibility</p:attrName>
                                        </p:attrNameLst>
                                      </p:cBhvr>
                                      <p:to>
                                        <p:strVal val="visible"/>
                                      </p:to>
                                    </p:set>
                                    <p:animEffect transition="in" filter="fade">
                                      <p:cBhvr>
                                        <p:cTn id="99" dur="500"/>
                                        <p:tgtEl>
                                          <p:spTgt spid="100406"/>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100380"/>
                                        </p:tgtEl>
                                        <p:attrNameLst>
                                          <p:attrName>style.visibility</p:attrName>
                                        </p:attrNameLst>
                                      </p:cBhvr>
                                      <p:to>
                                        <p:strVal val="visible"/>
                                      </p:to>
                                    </p:set>
                                    <p:animEffect transition="in" filter="fade">
                                      <p:cBhvr>
                                        <p:cTn id="102" dur="500"/>
                                        <p:tgtEl>
                                          <p:spTgt spid="100380"/>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100407"/>
                                        </p:tgtEl>
                                        <p:attrNameLst>
                                          <p:attrName>style.visibility</p:attrName>
                                        </p:attrNameLst>
                                      </p:cBhvr>
                                      <p:to>
                                        <p:strVal val="visible"/>
                                      </p:to>
                                    </p:set>
                                    <p:animEffect transition="in" filter="fade">
                                      <p:cBhvr>
                                        <p:cTn id="105" dur="500"/>
                                        <p:tgtEl>
                                          <p:spTgt spid="100407"/>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100408"/>
                                        </p:tgtEl>
                                        <p:attrNameLst>
                                          <p:attrName>style.visibility</p:attrName>
                                        </p:attrNameLst>
                                      </p:cBhvr>
                                      <p:to>
                                        <p:strVal val="visible"/>
                                      </p:to>
                                    </p:set>
                                    <p:animEffect transition="in" filter="fade">
                                      <p:cBhvr>
                                        <p:cTn id="108" dur="500"/>
                                        <p:tgtEl>
                                          <p:spTgt spid="100408"/>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100384"/>
                                        </p:tgtEl>
                                        <p:attrNameLst>
                                          <p:attrName>style.visibility</p:attrName>
                                        </p:attrNameLst>
                                      </p:cBhvr>
                                      <p:to>
                                        <p:strVal val="visible"/>
                                      </p:to>
                                    </p:set>
                                    <p:animEffect transition="in" filter="fade">
                                      <p:cBhvr>
                                        <p:cTn id="111" dur="500"/>
                                        <p:tgtEl>
                                          <p:spTgt spid="100384"/>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100382"/>
                                        </p:tgtEl>
                                        <p:attrNameLst>
                                          <p:attrName>style.visibility</p:attrName>
                                        </p:attrNameLst>
                                      </p:cBhvr>
                                      <p:to>
                                        <p:strVal val="visible"/>
                                      </p:to>
                                    </p:set>
                                    <p:animEffect transition="in" filter="fade">
                                      <p:cBhvr>
                                        <p:cTn id="114" dur="500"/>
                                        <p:tgtEl>
                                          <p:spTgt spid="100382"/>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100409"/>
                                        </p:tgtEl>
                                        <p:attrNameLst>
                                          <p:attrName>style.visibility</p:attrName>
                                        </p:attrNameLst>
                                      </p:cBhvr>
                                      <p:to>
                                        <p:strVal val="visible"/>
                                      </p:to>
                                    </p:set>
                                    <p:animEffect transition="in" filter="fade">
                                      <p:cBhvr>
                                        <p:cTn id="117" dur="500"/>
                                        <p:tgtEl>
                                          <p:spTgt spid="100409"/>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100410"/>
                                        </p:tgtEl>
                                        <p:attrNameLst>
                                          <p:attrName>style.visibility</p:attrName>
                                        </p:attrNameLst>
                                      </p:cBhvr>
                                      <p:to>
                                        <p:strVal val="visible"/>
                                      </p:to>
                                    </p:set>
                                    <p:animEffect transition="in" filter="fade">
                                      <p:cBhvr>
                                        <p:cTn id="120" dur="500"/>
                                        <p:tgtEl>
                                          <p:spTgt spid="100410"/>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100411"/>
                                        </p:tgtEl>
                                        <p:attrNameLst>
                                          <p:attrName>style.visibility</p:attrName>
                                        </p:attrNameLst>
                                      </p:cBhvr>
                                      <p:to>
                                        <p:strVal val="visible"/>
                                      </p:to>
                                    </p:set>
                                    <p:animEffect transition="in" filter="fade">
                                      <p:cBhvr>
                                        <p:cTn id="123" dur="500"/>
                                        <p:tgtEl>
                                          <p:spTgt spid="100411"/>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100412"/>
                                        </p:tgtEl>
                                        <p:attrNameLst>
                                          <p:attrName>style.visibility</p:attrName>
                                        </p:attrNameLst>
                                      </p:cBhvr>
                                      <p:to>
                                        <p:strVal val="visible"/>
                                      </p:to>
                                    </p:set>
                                    <p:animEffect transition="in" filter="fade">
                                      <p:cBhvr>
                                        <p:cTn id="126" dur="500"/>
                                        <p:tgtEl>
                                          <p:spTgt spid="100412"/>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100375"/>
                                        </p:tgtEl>
                                        <p:attrNameLst>
                                          <p:attrName>style.visibility</p:attrName>
                                        </p:attrNameLst>
                                      </p:cBhvr>
                                      <p:to>
                                        <p:strVal val="visible"/>
                                      </p:to>
                                    </p:set>
                                    <p:animEffect transition="in" filter="fade">
                                      <p:cBhvr>
                                        <p:cTn id="129" dur="500"/>
                                        <p:tgtEl>
                                          <p:spTgt spid="100375"/>
                                        </p:tgtEl>
                                      </p:cBhvr>
                                    </p:animEffec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10" presetClass="entr" presetSubtype="0" fill="hold" grpId="0" nodeType="clickEffect">
                                  <p:stCondLst>
                                    <p:cond delay="0"/>
                                  </p:stCondLst>
                                  <p:childTnLst>
                                    <p:set>
                                      <p:cBhvr>
                                        <p:cTn id="133" dur="1" fill="hold">
                                          <p:stCondLst>
                                            <p:cond delay="0"/>
                                          </p:stCondLst>
                                        </p:cTn>
                                        <p:tgtEl>
                                          <p:spTgt spid="100404">
                                            <p:txEl>
                                              <p:pRg st="0" end="0"/>
                                            </p:txEl>
                                          </p:spTgt>
                                        </p:tgtEl>
                                        <p:attrNameLst>
                                          <p:attrName>style.visibility</p:attrName>
                                        </p:attrNameLst>
                                      </p:cBhvr>
                                      <p:to>
                                        <p:strVal val="visible"/>
                                      </p:to>
                                    </p:set>
                                    <p:animEffect transition="in" filter="fade">
                                      <p:cBhvr>
                                        <p:cTn id="134" dur="500"/>
                                        <p:tgtEl>
                                          <p:spTgt spid="100404">
                                            <p:txEl>
                                              <p:pRg st="0" end="0"/>
                                            </p:txEl>
                                          </p:spTgt>
                                        </p:tgtEl>
                                      </p:cBhvr>
                                    </p:animEffec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10" presetClass="entr" presetSubtype="0" fill="hold" grpId="0" nodeType="clickEffect">
                                  <p:stCondLst>
                                    <p:cond delay="0"/>
                                  </p:stCondLst>
                                  <p:childTnLst>
                                    <p:set>
                                      <p:cBhvr>
                                        <p:cTn id="138" dur="1" fill="hold">
                                          <p:stCondLst>
                                            <p:cond delay="0"/>
                                          </p:stCondLst>
                                        </p:cTn>
                                        <p:tgtEl>
                                          <p:spTgt spid="100404">
                                            <p:txEl>
                                              <p:pRg st="1" end="1"/>
                                            </p:txEl>
                                          </p:spTgt>
                                        </p:tgtEl>
                                        <p:attrNameLst>
                                          <p:attrName>style.visibility</p:attrName>
                                        </p:attrNameLst>
                                      </p:cBhvr>
                                      <p:to>
                                        <p:strVal val="visible"/>
                                      </p:to>
                                    </p:set>
                                    <p:animEffect transition="in" filter="fade">
                                      <p:cBhvr>
                                        <p:cTn id="139" dur="500"/>
                                        <p:tgtEl>
                                          <p:spTgt spid="100404">
                                            <p:txEl>
                                              <p:pRg st="1" end="1"/>
                                            </p:txEl>
                                          </p:spTgt>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22" presetClass="entr" presetSubtype="1" fill="hold" grpId="0" nodeType="clickEffect">
                                  <p:stCondLst>
                                    <p:cond delay="0"/>
                                  </p:stCondLst>
                                  <p:childTnLst>
                                    <p:set>
                                      <p:cBhvr>
                                        <p:cTn id="143" dur="1" fill="hold">
                                          <p:stCondLst>
                                            <p:cond delay="0"/>
                                          </p:stCondLst>
                                        </p:cTn>
                                        <p:tgtEl>
                                          <p:spTgt spid="100678"/>
                                        </p:tgtEl>
                                        <p:attrNameLst>
                                          <p:attrName>style.visibility</p:attrName>
                                        </p:attrNameLst>
                                      </p:cBhvr>
                                      <p:to>
                                        <p:strVal val="visible"/>
                                      </p:to>
                                    </p:set>
                                    <p:animEffect transition="in" filter="wipe(up)">
                                      <p:cBhvr>
                                        <p:cTn id="144" dur="500"/>
                                        <p:tgtEl>
                                          <p:spTgt spid="100678"/>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10" presetClass="entr" presetSubtype="0" fill="hold" grpId="0" nodeType="clickEffect">
                                  <p:stCondLst>
                                    <p:cond delay="0"/>
                                  </p:stCondLst>
                                  <p:childTnLst>
                                    <p:set>
                                      <p:cBhvr>
                                        <p:cTn id="148" dur="1" fill="hold">
                                          <p:stCondLst>
                                            <p:cond delay="0"/>
                                          </p:stCondLst>
                                        </p:cTn>
                                        <p:tgtEl>
                                          <p:spTgt spid="100414"/>
                                        </p:tgtEl>
                                        <p:attrNameLst>
                                          <p:attrName>style.visibility</p:attrName>
                                        </p:attrNameLst>
                                      </p:cBhvr>
                                      <p:to>
                                        <p:strVal val="visible"/>
                                      </p:to>
                                    </p:set>
                                    <p:animEffect transition="in" filter="fade">
                                      <p:cBhvr>
                                        <p:cTn id="149" dur="500"/>
                                        <p:tgtEl>
                                          <p:spTgt spid="100414"/>
                                        </p:tgtEl>
                                      </p:cBhvr>
                                    </p:animEffect>
                                  </p:childTnLst>
                                </p:cTn>
                              </p:par>
                              <p:par>
                                <p:cTn id="150" presetID="10" presetClass="entr" presetSubtype="0" fill="hold" grpId="0" nodeType="withEffect">
                                  <p:stCondLst>
                                    <p:cond delay="0"/>
                                  </p:stCondLst>
                                  <p:childTnLst>
                                    <p:set>
                                      <p:cBhvr>
                                        <p:cTn id="151" dur="1" fill="hold">
                                          <p:stCondLst>
                                            <p:cond delay="0"/>
                                          </p:stCondLst>
                                        </p:cTn>
                                        <p:tgtEl>
                                          <p:spTgt spid="100415"/>
                                        </p:tgtEl>
                                        <p:attrNameLst>
                                          <p:attrName>style.visibility</p:attrName>
                                        </p:attrNameLst>
                                      </p:cBhvr>
                                      <p:to>
                                        <p:strVal val="visible"/>
                                      </p:to>
                                    </p:set>
                                    <p:animEffect transition="in" filter="fade">
                                      <p:cBhvr>
                                        <p:cTn id="152" dur="500"/>
                                        <p:tgtEl>
                                          <p:spTgt spid="100415"/>
                                        </p:tgtEl>
                                      </p:cBhvr>
                                    </p:animEffect>
                                  </p:childTnLst>
                                </p:cTn>
                              </p:par>
                              <p:par>
                                <p:cTn id="153" presetID="10" presetClass="entr" presetSubtype="0" fill="hold" grpId="0" nodeType="withEffect">
                                  <p:stCondLst>
                                    <p:cond delay="0"/>
                                  </p:stCondLst>
                                  <p:childTnLst>
                                    <p:set>
                                      <p:cBhvr>
                                        <p:cTn id="154" dur="1" fill="hold">
                                          <p:stCondLst>
                                            <p:cond delay="0"/>
                                          </p:stCondLst>
                                        </p:cTn>
                                        <p:tgtEl>
                                          <p:spTgt spid="100418"/>
                                        </p:tgtEl>
                                        <p:attrNameLst>
                                          <p:attrName>style.visibility</p:attrName>
                                        </p:attrNameLst>
                                      </p:cBhvr>
                                      <p:to>
                                        <p:strVal val="visible"/>
                                      </p:to>
                                    </p:set>
                                    <p:animEffect transition="in" filter="fade">
                                      <p:cBhvr>
                                        <p:cTn id="155" dur="500"/>
                                        <p:tgtEl>
                                          <p:spTgt spid="100418"/>
                                        </p:tgtEl>
                                      </p:cBhvr>
                                    </p:animEffect>
                                  </p:childTnLst>
                                </p:cTn>
                              </p:par>
                              <p:par>
                                <p:cTn id="156" presetID="10" presetClass="entr" presetSubtype="0" fill="hold" grpId="0" nodeType="withEffect">
                                  <p:stCondLst>
                                    <p:cond delay="0"/>
                                  </p:stCondLst>
                                  <p:childTnLst>
                                    <p:set>
                                      <p:cBhvr>
                                        <p:cTn id="157" dur="1" fill="hold">
                                          <p:stCondLst>
                                            <p:cond delay="0"/>
                                          </p:stCondLst>
                                        </p:cTn>
                                        <p:tgtEl>
                                          <p:spTgt spid="100377"/>
                                        </p:tgtEl>
                                        <p:attrNameLst>
                                          <p:attrName>style.visibility</p:attrName>
                                        </p:attrNameLst>
                                      </p:cBhvr>
                                      <p:to>
                                        <p:strVal val="visible"/>
                                      </p:to>
                                    </p:set>
                                    <p:animEffect transition="in" filter="fade">
                                      <p:cBhvr>
                                        <p:cTn id="158" dur="500"/>
                                        <p:tgtEl>
                                          <p:spTgt spid="100377"/>
                                        </p:tgtEl>
                                      </p:cBhvr>
                                    </p:animEffect>
                                  </p:childTnLst>
                                </p:cTn>
                              </p:par>
                              <p:par>
                                <p:cTn id="159" presetID="10" presetClass="entr" presetSubtype="0" fill="hold" grpId="0" nodeType="withEffect">
                                  <p:stCondLst>
                                    <p:cond delay="0"/>
                                  </p:stCondLst>
                                  <p:childTnLst>
                                    <p:set>
                                      <p:cBhvr>
                                        <p:cTn id="160" dur="1" fill="hold">
                                          <p:stCondLst>
                                            <p:cond delay="0"/>
                                          </p:stCondLst>
                                        </p:cTn>
                                        <p:tgtEl>
                                          <p:spTgt spid="100413"/>
                                        </p:tgtEl>
                                        <p:attrNameLst>
                                          <p:attrName>style.visibility</p:attrName>
                                        </p:attrNameLst>
                                      </p:cBhvr>
                                      <p:to>
                                        <p:strVal val="visible"/>
                                      </p:to>
                                    </p:set>
                                    <p:animEffect transition="in" filter="fade">
                                      <p:cBhvr>
                                        <p:cTn id="161" dur="500"/>
                                        <p:tgtEl>
                                          <p:spTgt spid="100413"/>
                                        </p:tgtEl>
                                      </p:cBhvr>
                                    </p:animEffect>
                                  </p:childTnLst>
                                </p:cTn>
                              </p:par>
                              <p:par>
                                <p:cTn id="162" presetID="10" presetClass="entr" presetSubtype="0" fill="hold" grpId="0" nodeType="withEffect">
                                  <p:stCondLst>
                                    <p:cond delay="0"/>
                                  </p:stCondLst>
                                  <p:childTnLst>
                                    <p:set>
                                      <p:cBhvr>
                                        <p:cTn id="163" dur="1" fill="hold">
                                          <p:stCondLst>
                                            <p:cond delay="0"/>
                                          </p:stCondLst>
                                        </p:cTn>
                                        <p:tgtEl>
                                          <p:spTgt spid="100416"/>
                                        </p:tgtEl>
                                        <p:attrNameLst>
                                          <p:attrName>style.visibility</p:attrName>
                                        </p:attrNameLst>
                                      </p:cBhvr>
                                      <p:to>
                                        <p:strVal val="visible"/>
                                      </p:to>
                                    </p:set>
                                    <p:animEffect transition="in" filter="fade">
                                      <p:cBhvr>
                                        <p:cTn id="164" dur="500"/>
                                        <p:tgtEl>
                                          <p:spTgt spid="100416"/>
                                        </p:tgtEl>
                                      </p:cBhvr>
                                    </p:animEffect>
                                  </p:childTnLst>
                                </p:cTn>
                              </p:par>
                              <p:par>
                                <p:cTn id="165" presetID="10" presetClass="entr" presetSubtype="0" fill="hold" grpId="0" nodeType="withEffect">
                                  <p:stCondLst>
                                    <p:cond delay="0"/>
                                  </p:stCondLst>
                                  <p:childTnLst>
                                    <p:set>
                                      <p:cBhvr>
                                        <p:cTn id="166" dur="1" fill="hold">
                                          <p:stCondLst>
                                            <p:cond delay="0"/>
                                          </p:stCondLst>
                                        </p:cTn>
                                        <p:tgtEl>
                                          <p:spTgt spid="100376"/>
                                        </p:tgtEl>
                                        <p:attrNameLst>
                                          <p:attrName>style.visibility</p:attrName>
                                        </p:attrNameLst>
                                      </p:cBhvr>
                                      <p:to>
                                        <p:strVal val="visible"/>
                                      </p:to>
                                    </p:set>
                                    <p:animEffect transition="in" filter="fade">
                                      <p:cBhvr>
                                        <p:cTn id="167" dur="500"/>
                                        <p:tgtEl>
                                          <p:spTgt spid="100376"/>
                                        </p:tgtEl>
                                      </p:cBhvr>
                                    </p:animEffect>
                                  </p:childTnLst>
                                </p:cTn>
                              </p:par>
                              <p:par>
                                <p:cTn id="168" presetID="10" presetClass="entr" presetSubtype="0" fill="hold" grpId="0" nodeType="withEffect">
                                  <p:stCondLst>
                                    <p:cond delay="0"/>
                                  </p:stCondLst>
                                  <p:childTnLst>
                                    <p:set>
                                      <p:cBhvr>
                                        <p:cTn id="169" dur="1" fill="hold">
                                          <p:stCondLst>
                                            <p:cond delay="0"/>
                                          </p:stCondLst>
                                        </p:cTn>
                                        <p:tgtEl>
                                          <p:spTgt spid="100420"/>
                                        </p:tgtEl>
                                        <p:attrNameLst>
                                          <p:attrName>style.visibility</p:attrName>
                                        </p:attrNameLst>
                                      </p:cBhvr>
                                      <p:to>
                                        <p:strVal val="visible"/>
                                      </p:to>
                                    </p:set>
                                    <p:animEffect transition="in" filter="fade">
                                      <p:cBhvr>
                                        <p:cTn id="170" dur="500"/>
                                        <p:tgtEl>
                                          <p:spTgt spid="100420"/>
                                        </p:tgtEl>
                                      </p:cBhvr>
                                    </p:animEffect>
                                  </p:childTnLst>
                                </p:cTn>
                              </p:par>
                              <p:par>
                                <p:cTn id="171" presetID="10" presetClass="entr" presetSubtype="0" fill="hold" grpId="0" nodeType="withEffect">
                                  <p:stCondLst>
                                    <p:cond delay="0"/>
                                  </p:stCondLst>
                                  <p:childTnLst>
                                    <p:set>
                                      <p:cBhvr>
                                        <p:cTn id="172" dur="1" fill="hold">
                                          <p:stCondLst>
                                            <p:cond delay="0"/>
                                          </p:stCondLst>
                                        </p:cTn>
                                        <p:tgtEl>
                                          <p:spTgt spid="100421"/>
                                        </p:tgtEl>
                                        <p:attrNameLst>
                                          <p:attrName>style.visibility</p:attrName>
                                        </p:attrNameLst>
                                      </p:cBhvr>
                                      <p:to>
                                        <p:strVal val="visible"/>
                                      </p:to>
                                    </p:set>
                                    <p:animEffect transition="in" filter="fade">
                                      <p:cBhvr>
                                        <p:cTn id="173" dur="500"/>
                                        <p:tgtEl>
                                          <p:spTgt spid="100421"/>
                                        </p:tgtEl>
                                      </p:cBhvr>
                                    </p:animEffect>
                                  </p:childTnLst>
                                </p:cTn>
                              </p:par>
                              <p:par>
                                <p:cTn id="174" presetID="10" presetClass="entr" presetSubtype="0" fill="hold" grpId="0" nodeType="withEffect">
                                  <p:stCondLst>
                                    <p:cond delay="0"/>
                                  </p:stCondLst>
                                  <p:childTnLst>
                                    <p:set>
                                      <p:cBhvr>
                                        <p:cTn id="175" dur="1" fill="hold">
                                          <p:stCondLst>
                                            <p:cond delay="0"/>
                                          </p:stCondLst>
                                        </p:cTn>
                                        <p:tgtEl>
                                          <p:spTgt spid="100422"/>
                                        </p:tgtEl>
                                        <p:attrNameLst>
                                          <p:attrName>style.visibility</p:attrName>
                                        </p:attrNameLst>
                                      </p:cBhvr>
                                      <p:to>
                                        <p:strVal val="visible"/>
                                      </p:to>
                                    </p:set>
                                    <p:animEffect transition="in" filter="fade">
                                      <p:cBhvr>
                                        <p:cTn id="176" dur="500"/>
                                        <p:tgtEl>
                                          <p:spTgt spid="100422"/>
                                        </p:tgtEl>
                                      </p:cBhvr>
                                    </p:animEffect>
                                  </p:childTnLst>
                                </p:cTn>
                              </p:par>
                              <p:par>
                                <p:cTn id="177" presetID="10" presetClass="entr" presetSubtype="0" fill="hold" grpId="0" nodeType="withEffect">
                                  <p:stCondLst>
                                    <p:cond delay="0"/>
                                  </p:stCondLst>
                                  <p:childTnLst>
                                    <p:set>
                                      <p:cBhvr>
                                        <p:cTn id="178" dur="1" fill="hold">
                                          <p:stCondLst>
                                            <p:cond delay="0"/>
                                          </p:stCondLst>
                                        </p:cTn>
                                        <p:tgtEl>
                                          <p:spTgt spid="100423"/>
                                        </p:tgtEl>
                                        <p:attrNameLst>
                                          <p:attrName>style.visibility</p:attrName>
                                        </p:attrNameLst>
                                      </p:cBhvr>
                                      <p:to>
                                        <p:strVal val="visible"/>
                                      </p:to>
                                    </p:set>
                                    <p:animEffect transition="in" filter="fade">
                                      <p:cBhvr>
                                        <p:cTn id="179" dur="500"/>
                                        <p:tgtEl>
                                          <p:spTgt spid="100423"/>
                                        </p:tgtEl>
                                      </p:cBhvr>
                                    </p:animEffect>
                                  </p:childTnLst>
                                </p:cTn>
                              </p:par>
                              <p:par>
                                <p:cTn id="180" presetID="10" presetClass="entr" presetSubtype="0" fill="hold" grpId="0" nodeType="withEffect">
                                  <p:stCondLst>
                                    <p:cond delay="0"/>
                                  </p:stCondLst>
                                  <p:childTnLst>
                                    <p:set>
                                      <p:cBhvr>
                                        <p:cTn id="181" dur="1" fill="hold">
                                          <p:stCondLst>
                                            <p:cond delay="0"/>
                                          </p:stCondLst>
                                        </p:cTn>
                                        <p:tgtEl>
                                          <p:spTgt spid="100419"/>
                                        </p:tgtEl>
                                        <p:attrNameLst>
                                          <p:attrName>style.visibility</p:attrName>
                                        </p:attrNameLst>
                                      </p:cBhvr>
                                      <p:to>
                                        <p:strVal val="visible"/>
                                      </p:to>
                                    </p:set>
                                    <p:animEffect transition="in" filter="fade">
                                      <p:cBhvr>
                                        <p:cTn id="182" dur="500"/>
                                        <p:tgtEl>
                                          <p:spTgt spid="100419"/>
                                        </p:tgtEl>
                                      </p:cBhvr>
                                    </p:animEffect>
                                  </p:childTnLst>
                                </p:cTn>
                              </p:par>
                              <p:par>
                                <p:cTn id="183" presetID="10" presetClass="entr" presetSubtype="0" fill="hold" grpId="0" nodeType="withEffect">
                                  <p:stCondLst>
                                    <p:cond delay="0"/>
                                  </p:stCondLst>
                                  <p:childTnLst>
                                    <p:set>
                                      <p:cBhvr>
                                        <p:cTn id="184" dur="1" fill="hold">
                                          <p:stCondLst>
                                            <p:cond delay="0"/>
                                          </p:stCondLst>
                                        </p:cTn>
                                        <p:tgtEl>
                                          <p:spTgt spid="100424"/>
                                        </p:tgtEl>
                                        <p:attrNameLst>
                                          <p:attrName>style.visibility</p:attrName>
                                        </p:attrNameLst>
                                      </p:cBhvr>
                                      <p:to>
                                        <p:strVal val="visible"/>
                                      </p:to>
                                    </p:set>
                                    <p:animEffect transition="in" filter="fade">
                                      <p:cBhvr>
                                        <p:cTn id="185" dur="500"/>
                                        <p:tgtEl>
                                          <p:spTgt spid="100424"/>
                                        </p:tgtEl>
                                      </p:cBhvr>
                                    </p:animEffect>
                                  </p:childTnLst>
                                </p:cTn>
                              </p:par>
                              <p:par>
                                <p:cTn id="186" presetID="10" presetClass="entr" presetSubtype="0" fill="hold" grpId="0" nodeType="withEffect">
                                  <p:stCondLst>
                                    <p:cond delay="0"/>
                                  </p:stCondLst>
                                  <p:childTnLst>
                                    <p:set>
                                      <p:cBhvr>
                                        <p:cTn id="187" dur="1" fill="hold">
                                          <p:stCondLst>
                                            <p:cond delay="0"/>
                                          </p:stCondLst>
                                        </p:cTn>
                                        <p:tgtEl>
                                          <p:spTgt spid="100425"/>
                                        </p:tgtEl>
                                        <p:attrNameLst>
                                          <p:attrName>style.visibility</p:attrName>
                                        </p:attrNameLst>
                                      </p:cBhvr>
                                      <p:to>
                                        <p:strVal val="visible"/>
                                      </p:to>
                                    </p:set>
                                    <p:animEffect transition="in" filter="fade">
                                      <p:cBhvr>
                                        <p:cTn id="188" dur="500"/>
                                        <p:tgtEl>
                                          <p:spTgt spid="100425"/>
                                        </p:tgtEl>
                                      </p:cBhvr>
                                    </p:animEffect>
                                  </p:childTnLst>
                                </p:cTn>
                              </p:par>
                              <p:par>
                                <p:cTn id="189" presetID="10" presetClass="entr" presetSubtype="0" fill="hold" grpId="0" nodeType="withEffect">
                                  <p:stCondLst>
                                    <p:cond delay="0"/>
                                  </p:stCondLst>
                                  <p:childTnLst>
                                    <p:set>
                                      <p:cBhvr>
                                        <p:cTn id="190" dur="1" fill="hold">
                                          <p:stCondLst>
                                            <p:cond delay="0"/>
                                          </p:stCondLst>
                                        </p:cTn>
                                        <p:tgtEl>
                                          <p:spTgt spid="100426"/>
                                        </p:tgtEl>
                                        <p:attrNameLst>
                                          <p:attrName>style.visibility</p:attrName>
                                        </p:attrNameLst>
                                      </p:cBhvr>
                                      <p:to>
                                        <p:strVal val="visible"/>
                                      </p:to>
                                    </p:set>
                                    <p:animEffect transition="in" filter="fade">
                                      <p:cBhvr>
                                        <p:cTn id="191" dur="500"/>
                                        <p:tgtEl>
                                          <p:spTgt spid="100426"/>
                                        </p:tgtEl>
                                      </p:cBhvr>
                                    </p:animEffect>
                                  </p:childTnLst>
                                </p:cTn>
                              </p:par>
                              <p:par>
                                <p:cTn id="192" presetID="10" presetClass="entr" presetSubtype="0" fill="hold" grpId="0" nodeType="withEffect">
                                  <p:stCondLst>
                                    <p:cond delay="0"/>
                                  </p:stCondLst>
                                  <p:childTnLst>
                                    <p:set>
                                      <p:cBhvr>
                                        <p:cTn id="193" dur="1" fill="hold">
                                          <p:stCondLst>
                                            <p:cond delay="0"/>
                                          </p:stCondLst>
                                        </p:cTn>
                                        <p:tgtEl>
                                          <p:spTgt spid="100427"/>
                                        </p:tgtEl>
                                        <p:attrNameLst>
                                          <p:attrName>style.visibility</p:attrName>
                                        </p:attrNameLst>
                                      </p:cBhvr>
                                      <p:to>
                                        <p:strVal val="visible"/>
                                      </p:to>
                                    </p:set>
                                    <p:animEffect transition="in" filter="fade">
                                      <p:cBhvr>
                                        <p:cTn id="194" dur="500"/>
                                        <p:tgtEl>
                                          <p:spTgt spid="100427"/>
                                        </p:tgtEl>
                                      </p:cBhvr>
                                    </p:animEffect>
                                  </p:childTnLst>
                                </p:cTn>
                              </p:par>
                              <p:par>
                                <p:cTn id="195" presetID="10" presetClass="entr" presetSubtype="0" fill="hold" grpId="0" nodeType="withEffect">
                                  <p:stCondLst>
                                    <p:cond delay="0"/>
                                  </p:stCondLst>
                                  <p:childTnLst>
                                    <p:set>
                                      <p:cBhvr>
                                        <p:cTn id="196" dur="1" fill="hold">
                                          <p:stCondLst>
                                            <p:cond delay="0"/>
                                          </p:stCondLst>
                                        </p:cTn>
                                        <p:tgtEl>
                                          <p:spTgt spid="100428"/>
                                        </p:tgtEl>
                                        <p:attrNameLst>
                                          <p:attrName>style.visibility</p:attrName>
                                        </p:attrNameLst>
                                      </p:cBhvr>
                                      <p:to>
                                        <p:strVal val="visible"/>
                                      </p:to>
                                    </p:set>
                                    <p:animEffect transition="in" filter="fade">
                                      <p:cBhvr>
                                        <p:cTn id="197" dur="500"/>
                                        <p:tgtEl>
                                          <p:spTgt spid="100428"/>
                                        </p:tgtEl>
                                      </p:cBhvr>
                                    </p:animEffect>
                                  </p:childTnLst>
                                </p:cTn>
                              </p:par>
                              <p:par>
                                <p:cTn id="198" presetID="10" presetClass="entr" presetSubtype="0" fill="hold" grpId="0" nodeType="withEffect">
                                  <p:stCondLst>
                                    <p:cond delay="0"/>
                                  </p:stCondLst>
                                  <p:childTnLst>
                                    <p:set>
                                      <p:cBhvr>
                                        <p:cTn id="199" dur="1" fill="hold">
                                          <p:stCondLst>
                                            <p:cond delay="0"/>
                                          </p:stCondLst>
                                        </p:cTn>
                                        <p:tgtEl>
                                          <p:spTgt spid="100378"/>
                                        </p:tgtEl>
                                        <p:attrNameLst>
                                          <p:attrName>style.visibility</p:attrName>
                                        </p:attrNameLst>
                                      </p:cBhvr>
                                      <p:to>
                                        <p:strVal val="visible"/>
                                      </p:to>
                                    </p:set>
                                    <p:animEffect transition="in" filter="fade">
                                      <p:cBhvr>
                                        <p:cTn id="200" dur="500"/>
                                        <p:tgtEl>
                                          <p:spTgt spid="100378"/>
                                        </p:tgtEl>
                                      </p:cBhvr>
                                    </p:animEffect>
                                  </p:childTnLst>
                                </p:cTn>
                              </p:par>
                            </p:childTnLst>
                          </p:cTn>
                        </p:par>
                      </p:childTnLst>
                    </p:cTn>
                  </p:par>
                  <p:par>
                    <p:cTn id="201" fill="hold" nodeType="clickPar">
                      <p:stCondLst>
                        <p:cond delay="indefinite"/>
                      </p:stCondLst>
                      <p:childTnLst>
                        <p:par>
                          <p:cTn id="202" fill="hold" nodeType="withGroup">
                            <p:stCondLst>
                              <p:cond delay="0"/>
                            </p:stCondLst>
                            <p:childTnLst>
                              <p:par>
                                <p:cTn id="203" presetID="10" presetClass="entr" presetSubtype="0" fill="hold" grpId="0" nodeType="clickEffect">
                                  <p:stCondLst>
                                    <p:cond delay="0"/>
                                  </p:stCondLst>
                                  <p:childTnLst>
                                    <p:set>
                                      <p:cBhvr>
                                        <p:cTn id="204" dur="1" fill="hold">
                                          <p:stCondLst>
                                            <p:cond delay="0"/>
                                          </p:stCondLst>
                                        </p:cTn>
                                        <p:tgtEl>
                                          <p:spTgt spid="100417">
                                            <p:txEl>
                                              <p:pRg st="0" end="0"/>
                                            </p:txEl>
                                          </p:spTgt>
                                        </p:tgtEl>
                                        <p:attrNameLst>
                                          <p:attrName>style.visibility</p:attrName>
                                        </p:attrNameLst>
                                      </p:cBhvr>
                                      <p:to>
                                        <p:strVal val="visible"/>
                                      </p:to>
                                    </p:set>
                                    <p:animEffect transition="in" filter="fade">
                                      <p:cBhvr>
                                        <p:cTn id="205" dur="500"/>
                                        <p:tgtEl>
                                          <p:spTgt spid="100417">
                                            <p:txEl>
                                              <p:pRg st="0" end="0"/>
                                            </p:txEl>
                                          </p:spTgt>
                                        </p:tgtEl>
                                      </p:cBhvr>
                                    </p:animEffect>
                                  </p:childTnLst>
                                </p:cTn>
                              </p:par>
                            </p:childTnLst>
                          </p:cTn>
                        </p:par>
                      </p:childTnLst>
                    </p:cTn>
                  </p:par>
                  <p:par>
                    <p:cTn id="206" fill="hold" nodeType="clickPar">
                      <p:stCondLst>
                        <p:cond delay="indefinite"/>
                      </p:stCondLst>
                      <p:childTnLst>
                        <p:par>
                          <p:cTn id="207" fill="hold" nodeType="withGroup">
                            <p:stCondLst>
                              <p:cond delay="0"/>
                            </p:stCondLst>
                            <p:childTnLst>
                              <p:par>
                                <p:cTn id="208" presetID="10" presetClass="entr" presetSubtype="0" fill="hold" grpId="0" nodeType="clickEffect">
                                  <p:stCondLst>
                                    <p:cond delay="0"/>
                                  </p:stCondLst>
                                  <p:childTnLst>
                                    <p:set>
                                      <p:cBhvr>
                                        <p:cTn id="209" dur="1" fill="hold">
                                          <p:stCondLst>
                                            <p:cond delay="0"/>
                                          </p:stCondLst>
                                        </p:cTn>
                                        <p:tgtEl>
                                          <p:spTgt spid="100417">
                                            <p:txEl>
                                              <p:pRg st="1" end="1"/>
                                            </p:txEl>
                                          </p:spTgt>
                                        </p:tgtEl>
                                        <p:attrNameLst>
                                          <p:attrName>style.visibility</p:attrName>
                                        </p:attrNameLst>
                                      </p:cBhvr>
                                      <p:to>
                                        <p:strVal val="visible"/>
                                      </p:to>
                                    </p:set>
                                    <p:animEffect transition="in" filter="fade">
                                      <p:cBhvr>
                                        <p:cTn id="210" dur="500"/>
                                        <p:tgtEl>
                                          <p:spTgt spid="100417">
                                            <p:txEl>
                                              <p:pRg st="1" end="1"/>
                                            </p:txEl>
                                          </p:spTgt>
                                        </p:tgtEl>
                                      </p:cBhvr>
                                    </p:animEffect>
                                  </p:childTnLst>
                                </p:cTn>
                              </p:par>
                            </p:childTnLst>
                          </p:cTn>
                        </p:par>
                      </p:childTnLst>
                    </p:cTn>
                  </p:par>
                  <p:par>
                    <p:cTn id="211" fill="hold" nodeType="clickPar">
                      <p:stCondLst>
                        <p:cond delay="indefinite"/>
                      </p:stCondLst>
                      <p:childTnLst>
                        <p:par>
                          <p:cTn id="212" fill="hold" nodeType="withGroup">
                            <p:stCondLst>
                              <p:cond delay="0"/>
                            </p:stCondLst>
                            <p:childTnLst>
                              <p:par>
                                <p:cTn id="213" presetID="22" presetClass="entr" presetSubtype="1" fill="hold" grpId="0" nodeType="clickEffect">
                                  <p:stCondLst>
                                    <p:cond delay="0"/>
                                  </p:stCondLst>
                                  <p:childTnLst>
                                    <p:set>
                                      <p:cBhvr>
                                        <p:cTn id="214" dur="1" fill="hold">
                                          <p:stCondLst>
                                            <p:cond delay="0"/>
                                          </p:stCondLst>
                                        </p:cTn>
                                        <p:tgtEl>
                                          <p:spTgt spid="100679"/>
                                        </p:tgtEl>
                                        <p:attrNameLst>
                                          <p:attrName>style.visibility</p:attrName>
                                        </p:attrNameLst>
                                      </p:cBhvr>
                                      <p:to>
                                        <p:strVal val="visible"/>
                                      </p:to>
                                    </p:set>
                                    <p:animEffect transition="in" filter="wipe(up)">
                                      <p:cBhvr>
                                        <p:cTn id="215" dur="2000"/>
                                        <p:tgtEl>
                                          <p:spTgt spid="100679"/>
                                        </p:tgtEl>
                                      </p:cBhvr>
                                    </p:animEffect>
                                  </p:childTnLst>
                                </p:cTn>
                              </p:par>
                            </p:childTnLst>
                          </p:cTn>
                        </p:par>
                      </p:childTnLst>
                    </p:cTn>
                  </p:par>
                  <p:par>
                    <p:cTn id="216" fill="hold" nodeType="clickPar">
                      <p:stCondLst>
                        <p:cond delay="indefinite"/>
                      </p:stCondLst>
                      <p:childTnLst>
                        <p:par>
                          <p:cTn id="217" fill="hold" nodeType="withGroup">
                            <p:stCondLst>
                              <p:cond delay="0"/>
                            </p:stCondLst>
                            <p:childTnLst>
                              <p:par>
                                <p:cTn id="218" presetID="10" presetClass="entr" presetSubtype="0" fill="hold" grpId="0" nodeType="clickEffect">
                                  <p:stCondLst>
                                    <p:cond delay="0"/>
                                  </p:stCondLst>
                                  <p:childTnLst>
                                    <p:set>
                                      <p:cBhvr>
                                        <p:cTn id="219" dur="1" fill="hold">
                                          <p:stCondLst>
                                            <p:cond delay="0"/>
                                          </p:stCondLst>
                                        </p:cTn>
                                        <p:tgtEl>
                                          <p:spTgt spid="100600"/>
                                        </p:tgtEl>
                                        <p:attrNameLst>
                                          <p:attrName>style.visibility</p:attrName>
                                        </p:attrNameLst>
                                      </p:cBhvr>
                                      <p:to>
                                        <p:strVal val="visible"/>
                                      </p:to>
                                    </p:set>
                                    <p:animEffect transition="in" filter="fade">
                                      <p:cBhvr>
                                        <p:cTn id="220" dur="500"/>
                                        <p:tgtEl>
                                          <p:spTgt spid="100600"/>
                                        </p:tgtEl>
                                      </p:cBhvr>
                                    </p:animEffect>
                                  </p:childTnLst>
                                </p:cTn>
                              </p:par>
                              <p:par>
                                <p:cTn id="221" presetID="10" presetClass="entr" presetSubtype="0" fill="hold" grpId="0" nodeType="withEffect">
                                  <p:stCondLst>
                                    <p:cond delay="0"/>
                                  </p:stCondLst>
                                  <p:childTnLst>
                                    <p:set>
                                      <p:cBhvr>
                                        <p:cTn id="222" dur="1" fill="hold">
                                          <p:stCondLst>
                                            <p:cond delay="0"/>
                                          </p:stCondLst>
                                        </p:cTn>
                                        <p:tgtEl>
                                          <p:spTgt spid="100601"/>
                                        </p:tgtEl>
                                        <p:attrNameLst>
                                          <p:attrName>style.visibility</p:attrName>
                                        </p:attrNameLst>
                                      </p:cBhvr>
                                      <p:to>
                                        <p:strVal val="visible"/>
                                      </p:to>
                                    </p:set>
                                    <p:animEffect transition="in" filter="fade">
                                      <p:cBhvr>
                                        <p:cTn id="223" dur="500"/>
                                        <p:tgtEl>
                                          <p:spTgt spid="100601"/>
                                        </p:tgtEl>
                                      </p:cBhvr>
                                    </p:animEffect>
                                  </p:childTnLst>
                                </p:cTn>
                              </p:par>
                              <p:par>
                                <p:cTn id="224" presetID="10" presetClass="entr" presetSubtype="0" fill="hold" grpId="0" nodeType="withEffect">
                                  <p:stCondLst>
                                    <p:cond delay="0"/>
                                  </p:stCondLst>
                                  <p:childTnLst>
                                    <p:set>
                                      <p:cBhvr>
                                        <p:cTn id="225" dur="1" fill="hold">
                                          <p:stCondLst>
                                            <p:cond delay="0"/>
                                          </p:stCondLst>
                                        </p:cTn>
                                        <p:tgtEl>
                                          <p:spTgt spid="100604"/>
                                        </p:tgtEl>
                                        <p:attrNameLst>
                                          <p:attrName>style.visibility</p:attrName>
                                        </p:attrNameLst>
                                      </p:cBhvr>
                                      <p:to>
                                        <p:strVal val="visible"/>
                                      </p:to>
                                    </p:set>
                                    <p:animEffect transition="in" filter="fade">
                                      <p:cBhvr>
                                        <p:cTn id="226" dur="500"/>
                                        <p:tgtEl>
                                          <p:spTgt spid="100604"/>
                                        </p:tgtEl>
                                      </p:cBhvr>
                                    </p:animEffect>
                                  </p:childTnLst>
                                </p:cTn>
                              </p:par>
                              <p:par>
                                <p:cTn id="227" presetID="10" presetClass="entr" presetSubtype="0" fill="hold" nodeType="withEffect">
                                  <p:stCondLst>
                                    <p:cond delay="0"/>
                                  </p:stCondLst>
                                  <p:childTnLst>
                                    <p:set>
                                      <p:cBhvr>
                                        <p:cTn id="228" dur="1" fill="hold">
                                          <p:stCondLst>
                                            <p:cond delay="0"/>
                                          </p:stCondLst>
                                        </p:cTn>
                                        <p:tgtEl>
                                          <p:spTgt spid="100597"/>
                                        </p:tgtEl>
                                        <p:attrNameLst>
                                          <p:attrName>style.visibility</p:attrName>
                                        </p:attrNameLst>
                                      </p:cBhvr>
                                      <p:to>
                                        <p:strVal val="visible"/>
                                      </p:to>
                                    </p:set>
                                    <p:animEffect transition="in" filter="fade">
                                      <p:cBhvr>
                                        <p:cTn id="229" dur="500"/>
                                        <p:tgtEl>
                                          <p:spTgt spid="100597"/>
                                        </p:tgtEl>
                                      </p:cBhvr>
                                    </p:animEffect>
                                  </p:childTnLst>
                                </p:cTn>
                              </p:par>
                              <p:par>
                                <p:cTn id="230" presetID="10" presetClass="entr" presetSubtype="0" fill="hold" grpId="0" nodeType="withEffect">
                                  <p:stCondLst>
                                    <p:cond delay="0"/>
                                  </p:stCondLst>
                                  <p:childTnLst>
                                    <p:set>
                                      <p:cBhvr>
                                        <p:cTn id="231" dur="1" fill="hold">
                                          <p:stCondLst>
                                            <p:cond delay="0"/>
                                          </p:stCondLst>
                                        </p:cTn>
                                        <p:tgtEl>
                                          <p:spTgt spid="100599"/>
                                        </p:tgtEl>
                                        <p:attrNameLst>
                                          <p:attrName>style.visibility</p:attrName>
                                        </p:attrNameLst>
                                      </p:cBhvr>
                                      <p:to>
                                        <p:strVal val="visible"/>
                                      </p:to>
                                    </p:set>
                                    <p:animEffect transition="in" filter="fade">
                                      <p:cBhvr>
                                        <p:cTn id="232" dur="500"/>
                                        <p:tgtEl>
                                          <p:spTgt spid="100599"/>
                                        </p:tgtEl>
                                      </p:cBhvr>
                                    </p:animEffect>
                                  </p:childTnLst>
                                </p:cTn>
                              </p:par>
                              <p:par>
                                <p:cTn id="233" presetID="10" presetClass="entr" presetSubtype="0" fill="hold" grpId="0" nodeType="withEffect">
                                  <p:stCondLst>
                                    <p:cond delay="0"/>
                                  </p:stCondLst>
                                  <p:childTnLst>
                                    <p:set>
                                      <p:cBhvr>
                                        <p:cTn id="234" dur="1" fill="hold">
                                          <p:stCondLst>
                                            <p:cond delay="0"/>
                                          </p:stCondLst>
                                        </p:cTn>
                                        <p:tgtEl>
                                          <p:spTgt spid="100602"/>
                                        </p:tgtEl>
                                        <p:attrNameLst>
                                          <p:attrName>style.visibility</p:attrName>
                                        </p:attrNameLst>
                                      </p:cBhvr>
                                      <p:to>
                                        <p:strVal val="visible"/>
                                      </p:to>
                                    </p:set>
                                    <p:animEffect transition="in" filter="fade">
                                      <p:cBhvr>
                                        <p:cTn id="235" dur="500"/>
                                        <p:tgtEl>
                                          <p:spTgt spid="100602"/>
                                        </p:tgtEl>
                                      </p:cBhvr>
                                    </p:animEffect>
                                  </p:childTnLst>
                                </p:cTn>
                              </p:par>
                              <p:par>
                                <p:cTn id="236" presetID="10" presetClass="entr" presetSubtype="0" fill="hold" nodeType="withEffect">
                                  <p:stCondLst>
                                    <p:cond delay="0"/>
                                  </p:stCondLst>
                                  <p:childTnLst>
                                    <p:set>
                                      <p:cBhvr>
                                        <p:cTn id="237" dur="1" fill="hold">
                                          <p:stCondLst>
                                            <p:cond delay="0"/>
                                          </p:stCondLst>
                                        </p:cTn>
                                        <p:tgtEl>
                                          <p:spTgt spid="100596"/>
                                        </p:tgtEl>
                                        <p:attrNameLst>
                                          <p:attrName>style.visibility</p:attrName>
                                        </p:attrNameLst>
                                      </p:cBhvr>
                                      <p:to>
                                        <p:strVal val="visible"/>
                                      </p:to>
                                    </p:set>
                                    <p:animEffect transition="in" filter="fade">
                                      <p:cBhvr>
                                        <p:cTn id="238" dur="500"/>
                                        <p:tgtEl>
                                          <p:spTgt spid="100596"/>
                                        </p:tgtEl>
                                      </p:cBhvr>
                                    </p:animEffect>
                                  </p:childTnLst>
                                </p:cTn>
                              </p:par>
                              <p:par>
                                <p:cTn id="239" presetID="10" presetClass="entr" presetSubtype="0" fill="hold" nodeType="withEffect">
                                  <p:stCondLst>
                                    <p:cond delay="0"/>
                                  </p:stCondLst>
                                  <p:childTnLst>
                                    <p:set>
                                      <p:cBhvr>
                                        <p:cTn id="240" dur="1" fill="hold">
                                          <p:stCondLst>
                                            <p:cond delay="0"/>
                                          </p:stCondLst>
                                        </p:cTn>
                                        <p:tgtEl>
                                          <p:spTgt spid="100606"/>
                                        </p:tgtEl>
                                        <p:attrNameLst>
                                          <p:attrName>style.visibility</p:attrName>
                                        </p:attrNameLst>
                                      </p:cBhvr>
                                      <p:to>
                                        <p:strVal val="visible"/>
                                      </p:to>
                                    </p:set>
                                    <p:animEffect transition="in" filter="fade">
                                      <p:cBhvr>
                                        <p:cTn id="241" dur="500"/>
                                        <p:tgtEl>
                                          <p:spTgt spid="100606"/>
                                        </p:tgtEl>
                                      </p:cBhvr>
                                    </p:animEffect>
                                  </p:childTnLst>
                                </p:cTn>
                              </p:par>
                              <p:par>
                                <p:cTn id="242" presetID="10" presetClass="entr" presetSubtype="0" fill="hold" nodeType="withEffect">
                                  <p:stCondLst>
                                    <p:cond delay="0"/>
                                  </p:stCondLst>
                                  <p:childTnLst>
                                    <p:set>
                                      <p:cBhvr>
                                        <p:cTn id="243" dur="1" fill="hold">
                                          <p:stCondLst>
                                            <p:cond delay="0"/>
                                          </p:stCondLst>
                                        </p:cTn>
                                        <p:tgtEl>
                                          <p:spTgt spid="100607"/>
                                        </p:tgtEl>
                                        <p:attrNameLst>
                                          <p:attrName>style.visibility</p:attrName>
                                        </p:attrNameLst>
                                      </p:cBhvr>
                                      <p:to>
                                        <p:strVal val="visible"/>
                                      </p:to>
                                    </p:set>
                                    <p:animEffect transition="in" filter="fade">
                                      <p:cBhvr>
                                        <p:cTn id="244" dur="500"/>
                                        <p:tgtEl>
                                          <p:spTgt spid="100607"/>
                                        </p:tgtEl>
                                      </p:cBhvr>
                                    </p:animEffect>
                                  </p:childTnLst>
                                </p:cTn>
                              </p:par>
                              <p:par>
                                <p:cTn id="245" presetID="10" presetClass="entr" presetSubtype="0" fill="hold" nodeType="withEffect">
                                  <p:stCondLst>
                                    <p:cond delay="0"/>
                                  </p:stCondLst>
                                  <p:childTnLst>
                                    <p:set>
                                      <p:cBhvr>
                                        <p:cTn id="246" dur="1" fill="hold">
                                          <p:stCondLst>
                                            <p:cond delay="0"/>
                                          </p:stCondLst>
                                        </p:cTn>
                                        <p:tgtEl>
                                          <p:spTgt spid="100608"/>
                                        </p:tgtEl>
                                        <p:attrNameLst>
                                          <p:attrName>style.visibility</p:attrName>
                                        </p:attrNameLst>
                                      </p:cBhvr>
                                      <p:to>
                                        <p:strVal val="visible"/>
                                      </p:to>
                                    </p:set>
                                    <p:animEffect transition="in" filter="fade">
                                      <p:cBhvr>
                                        <p:cTn id="247" dur="500"/>
                                        <p:tgtEl>
                                          <p:spTgt spid="100608"/>
                                        </p:tgtEl>
                                      </p:cBhvr>
                                    </p:animEffect>
                                  </p:childTnLst>
                                </p:cTn>
                              </p:par>
                              <p:par>
                                <p:cTn id="248" presetID="10" presetClass="entr" presetSubtype="0" fill="hold" nodeType="withEffect">
                                  <p:stCondLst>
                                    <p:cond delay="0"/>
                                  </p:stCondLst>
                                  <p:childTnLst>
                                    <p:set>
                                      <p:cBhvr>
                                        <p:cTn id="249" dur="1" fill="hold">
                                          <p:stCondLst>
                                            <p:cond delay="0"/>
                                          </p:stCondLst>
                                        </p:cTn>
                                        <p:tgtEl>
                                          <p:spTgt spid="100609"/>
                                        </p:tgtEl>
                                        <p:attrNameLst>
                                          <p:attrName>style.visibility</p:attrName>
                                        </p:attrNameLst>
                                      </p:cBhvr>
                                      <p:to>
                                        <p:strVal val="visible"/>
                                      </p:to>
                                    </p:set>
                                    <p:animEffect transition="in" filter="fade">
                                      <p:cBhvr>
                                        <p:cTn id="250" dur="500"/>
                                        <p:tgtEl>
                                          <p:spTgt spid="100609"/>
                                        </p:tgtEl>
                                      </p:cBhvr>
                                    </p:animEffect>
                                  </p:childTnLst>
                                </p:cTn>
                              </p:par>
                              <p:par>
                                <p:cTn id="251" presetID="10" presetClass="entr" presetSubtype="0" fill="hold" grpId="0" nodeType="withEffect">
                                  <p:stCondLst>
                                    <p:cond delay="0"/>
                                  </p:stCondLst>
                                  <p:childTnLst>
                                    <p:set>
                                      <p:cBhvr>
                                        <p:cTn id="252" dur="1" fill="hold">
                                          <p:stCondLst>
                                            <p:cond delay="0"/>
                                          </p:stCondLst>
                                        </p:cTn>
                                        <p:tgtEl>
                                          <p:spTgt spid="100605"/>
                                        </p:tgtEl>
                                        <p:attrNameLst>
                                          <p:attrName>style.visibility</p:attrName>
                                        </p:attrNameLst>
                                      </p:cBhvr>
                                      <p:to>
                                        <p:strVal val="visible"/>
                                      </p:to>
                                    </p:set>
                                    <p:animEffect transition="in" filter="fade">
                                      <p:cBhvr>
                                        <p:cTn id="253" dur="500"/>
                                        <p:tgtEl>
                                          <p:spTgt spid="100605"/>
                                        </p:tgtEl>
                                      </p:cBhvr>
                                    </p:animEffect>
                                  </p:childTnLst>
                                </p:cTn>
                              </p:par>
                              <p:par>
                                <p:cTn id="254" presetID="10" presetClass="entr" presetSubtype="0" fill="hold" nodeType="withEffect">
                                  <p:stCondLst>
                                    <p:cond delay="0"/>
                                  </p:stCondLst>
                                  <p:childTnLst>
                                    <p:set>
                                      <p:cBhvr>
                                        <p:cTn id="255" dur="1" fill="hold">
                                          <p:stCondLst>
                                            <p:cond delay="0"/>
                                          </p:stCondLst>
                                        </p:cTn>
                                        <p:tgtEl>
                                          <p:spTgt spid="100610"/>
                                        </p:tgtEl>
                                        <p:attrNameLst>
                                          <p:attrName>style.visibility</p:attrName>
                                        </p:attrNameLst>
                                      </p:cBhvr>
                                      <p:to>
                                        <p:strVal val="visible"/>
                                      </p:to>
                                    </p:set>
                                    <p:animEffect transition="in" filter="fade">
                                      <p:cBhvr>
                                        <p:cTn id="256" dur="500"/>
                                        <p:tgtEl>
                                          <p:spTgt spid="100610"/>
                                        </p:tgtEl>
                                      </p:cBhvr>
                                    </p:animEffect>
                                  </p:childTnLst>
                                </p:cTn>
                              </p:par>
                              <p:par>
                                <p:cTn id="257" presetID="10" presetClass="entr" presetSubtype="0" fill="hold" nodeType="withEffect">
                                  <p:stCondLst>
                                    <p:cond delay="0"/>
                                  </p:stCondLst>
                                  <p:childTnLst>
                                    <p:set>
                                      <p:cBhvr>
                                        <p:cTn id="258" dur="1" fill="hold">
                                          <p:stCondLst>
                                            <p:cond delay="0"/>
                                          </p:stCondLst>
                                        </p:cTn>
                                        <p:tgtEl>
                                          <p:spTgt spid="100611"/>
                                        </p:tgtEl>
                                        <p:attrNameLst>
                                          <p:attrName>style.visibility</p:attrName>
                                        </p:attrNameLst>
                                      </p:cBhvr>
                                      <p:to>
                                        <p:strVal val="visible"/>
                                      </p:to>
                                    </p:set>
                                    <p:animEffect transition="in" filter="fade">
                                      <p:cBhvr>
                                        <p:cTn id="259" dur="500"/>
                                        <p:tgtEl>
                                          <p:spTgt spid="100611"/>
                                        </p:tgtEl>
                                      </p:cBhvr>
                                    </p:animEffect>
                                  </p:childTnLst>
                                </p:cTn>
                              </p:par>
                              <p:par>
                                <p:cTn id="260" presetID="10" presetClass="entr" presetSubtype="0" fill="hold" nodeType="withEffect">
                                  <p:stCondLst>
                                    <p:cond delay="0"/>
                                  </p:stCondLst>
                                  <p:childTnLst>
                                    <p:set>
                                      <p:cBhvr>
                                        <p:cTn id="261" dur="1" fill="hold">
                                          <p:stCondLst>
                                            <p:cond delay="0"/>
                                          </p:stCondLst>
                                        </p:cTn>
                                        <p:tgtEl>
                                          <p:spTgt spid="100612"/>
                                        </p:tgtEl>
                                        <p:attrNameLst>
                                          <p:attrName>style.visibility</p:attrName>
                                        </p:attrNameLst>
                                      </p:cBhvr>
                                      <p:to>
                                        <p:strVal val="visible"/>
                                      </p:to>
                                    </p:set>
                                    <p:animEffect transition="in" filter="fade">
                                      <p:cBhvr>
                                        <p:cTn id="262" dur="500"/>
                                        <p:tgtEl>
                                          <p:spTgt spid="100612"/>
                                        </p:tgtEl>
                                      </p:cBhvr>
                                    </p:animEffect>
                                  </p:childTnLst>
                                </p:cTn>
                              </p:par>
                              <p:par>
                                <p:cTn id="263" presetID="10" presetClass="entr" presetSubtype="0" fill="hold" nodeType="withEffect">
                                  <p:stCondLst>
                                    <p:cond delay="0"/>
                                  </p:stCondLst>
                                  <p:childTnLst>
                                    <p:set>
                                      <p:cBhvr>
                                        <p:cTn id="264" dur="1" fill="hold">
                                          <p:stCondLst>
                                            <p:cond delay="0"/>
                                          </p:stCondLst>
                                        </p:cTn>
                                        <p:tgtEl>
                                          <p:spTgt spid="100613"/>
                                        </p:tgtEl>
                                        <p:attrNameLst>
                                          <p:attrName>style.visibility</p:attrName>
                                        </p:attrNameLst>
                                      </p:cBhvr>
                                      <p:to>
                                        <p:strVal val="visible"/>
                                      </p:to>
                                    </p:set>
                                    <p:animEffect transition="in" filter="fade">
                                      <p:cBhvr>
                                        <p:cTn id="265" dur="500"/>
                                        <p:tgtEl>
                                          <p:spTgt spid="100613"/>
                                        </p:tgtEl>
                                      </p:cBhvr>
                                    </p:animEffect>
                                  </p:childTnLst>
                                </p:cTn>
                              </p:par>
                              <p:par>
                                <p:cTn id="266" presetID="10" presetClass="entr" presetSubtype="0" fill="hold" grpId="0" nodeType="withEffect">
                                  <p:stCondLst>
                                    <p:cond delay="0"/>
                                  </p:stCondLst>
                                  <p:childTnLst>
                                    <p:set>
                                      <p:cBhvr>
                                        <p:cTn id="267" dur="1" fill="hold">
                                          <p:stCondLst>
                                            <p:cond delay="0"/>
                                          </p:stCondLst>
                                        </p:cTn>
                                        <p:tgtEl>
                                          <p:spTgt spid="100614"/>
                                        </p:tgtEl>
                                        <p:attrNameLst>
                                          <p:attrName>style.visibility</p:attrName>
                                        </p:attrNameLst>
                                      </p:cBhvr>
                                      <p:to>
                                        <p:strVal val="visible"/>
                                      </p:to>
                                    </p:set>
                                    <p:animEffect transition="in" filter="fade">
                                      <p:cBhvr>
                                        <p:cTn id="268" dur="500"/>
                                        <p:tgtEl>
                                          <p:spTgt spid="100614"/>
                                        </p:tgtEl>
                                      </p:cBhvr>
                                    </p:animEffect>
                                  </p:childTnLst>
                                </p:cTn>
                              </p:par>
                              <p:par>
                                <p:cTn id="269" presetID="10" presetClass="entr" presetSubtype="0" fill="hold" nodeType="withEffect">
                                  <p:stCondLst>
                                    <p:cond delay="0"/>
                                  </p:stCondLst>
                                  <p:childTnLst>
                                    <p:set>
                                      <p:cBhvr>
                                        <p:cTn id="270" dur="1" fill="hold">
                                          <p:stCondLst>
                                            <p:cond delay="0"/>
                                          </p:stCondLst>
                                        </p:cTn>
                                        <p:tgtEl>
                                          <p:spTgt spid="100598"/>
                                        </p:tgtEl>
                                        <p:attrNameLst>
                                          <p:attrName>style.visibility</p:attrName>
                                        </p:attrNameLst>
                                      </p:cBhvr>
                                      <p:to>
                                        <p:strVal val="visible"/>
                                      </p:to>
                                    </p:set>
                                    <p:animEffect transition="in" filter="fade">
                                      <p:cBhvr>
                                        <p:cTn id="271" dur="500"/>
                                        <p:tgtEl>
                                          <p:spTgt spid="100598"/>
                                        </p:tgtEl>
                                      </p:cBhvr>
                                    </p:animEffect>
                                  </p:childTnLst>
                                </p:cTn>
                              </p:par>
                            </p:childTnLst>
                          </p:cTn>
                        </p:par>
                      </p:childTnLst>
                    </p:cTn>
                  </p:par>
                  <p:par>
                    <p:cTn id="272" fill="hold" nodeType="clickPar">
                      <p:stCondLst>
                        <p:cond delay="indefinite"/>
                      </p:stCondLst>
                      <p:childTnLst>
                        <p:par>
                          <p:cTn id="273" fill="hold" nodeType="withGroup">
                            <p:stCondLst>
                              <p:cond delay="0"/>
                            </p:stCondLst>
                            <p:childTnLst>
                              <p:par>
                                <p:cTn id="274" presetID="10" presetClass="entr" presetSubtype="0" fill="hold" grpId="0" nodeType="clickEffect">
                                  <p:stCondLst>
                                    <p:cond delay="0"/>
                                  </p:stCondLst>
                                  <p:childTnLst>
                                    <p:set>
                                      <p:cBhvr>
                                        <p:cTn id="275" dur="1" fill="hold">
                                          <p:stCondLst>
                                            <p:cond delay="0"/>
                                          </p:stCondLst>
                                        </p:cTn>
                                        <p:tgtEl>
                                          <p:spTgt spid="100603">
                                            <p:txEl>
                                              <p:pRg st="0" end="0"/>
                                            </p:txEl>
                                          </p:spTgt>
                                        </p:tgtEl>
                                        <p:attrNameLst>
                                          <p:attrName>style.visibility</p:attrName>
                                        </p:attrNameLst>
                                      </p:cBhvr>
                                      <p:to>
                                        <p:strVal val="visible"/>
                                      </p:to>
                                    </p:set>
                                    <p:animEffect transition="in" filter="fade">
                                      <p:cBhvr>
                                        <p:cTn id="276" dur="500"/>
                                        <p:tgtEl>
                                          <p:spTgt spid="100603">
                                            <p:txEl>
                                              <p:pRg st="0" end="0"/>
                                            </p:txEl>
                                          </p:spTgt>
                                        </p:tgtEl>
                                      </p:cBhvr>
                                    </p:animEffect>
                                  </p:childTnLst>
                                </p:cTn>
                              </p:par>
                            </p:childTnLst>
                          </p:cTn>
                        </p:par>
                      </p:childTnLst>
                    </p:cTn>
                  </p:par>
                  <p:par>
                    <p:cTn id="277" fill="hold" nodeType="clickPar">
                      <p:stCondLst>
                        <p:cond delay="indefinite"/>
                      </p:stCondLst>
                      <p:childTnLst>
                        <p:par>
                          <p:cTn id="278" fill="hold" nodeType="withGroup">
                            <p:stCondLst>
                              <p:cond delay="0"/>
                            </p:stCondLst>
                            <p:childTnLst>
                              <p:par>
                                <p:cTn id="279" presetID="10" presetClass="entr" presetSubtype="0" fill="hold" grpId="0" nodeType="clickEffect">
                                  <p:stCondLst>
                                    <p:cond delay="0"/>
                                  </p:stCondLst>
                                  <p:childTnLst>
                                    <p:set>
                                      <p:cBhvr>
                                        <p:cTn id="280" dur="1" fill="hold">
                                          <p:stCondLst>
                                            <p:cond delay="0"/>
                                          </p:stCondLst>
                                        </p:cTn>
                                        <p:tgtEl>
                                          <p:spTgt spid="100603">
                                            <p:txEl>
                                              <p:pRg st="1" end="1"/>
                                            </p:txEl>
                                          </p:spTgt>
                                        </p:tgtEl>
                                        <p:attrNameLst>
                                          <p:attrName>style.visibility</p:attrName>
                                        </p:attrNameLst>
                                      </p:cBhvr>
                                      <p:to>
                                        <p:strVal val="visible"/>
                                      </p:to>
                                    </p:set>
                                    <p:animEffect transition="in" filter="fade">
                                      <p:cBhvr>
                                        <p:cTn id="281" dur="500"/>
                                        <p:tgtEl>
                                          <p:spTgt spid="100603">
                                            <p:txEl>
                                              <p:pRg st="1" end="1"/>
                                            </p:txEl>
                                          </p:spTgt>
                                        </p:tgtEl>
                                      </p:cBhvr>
                                    </p:animEffect>
                                  </p:childTnLst>
                                </p:cTn>
                              </p:par>
                            </p:childTnLst>
                          </p:cTn>
                        </p:par>
                      </p:childTnLst>
                    </p:cTn>
                  </p:par>
                  <p:par>
                    <p:cTn id="282" fill="hold" nodeType="clickPar">
                      <p:stCondLst>
                        <p:cond delay="indefinite"/>
                      </p:stCondLst>
                      <p:childTnLst>
                        <p:par>
                          <p:cTn id="283" fill="hold" nodeType="withGroup">
                            <p:stCondLst>
                              <p:cond delay="0"/>
                            </p:stCondLst>
                            <p:childTnLst>
                              <p:par>
                                <p:cTn id="284" presetID="22" presetClass="entr" presetSubtype="1" fill="hold" grpId="0" nodeType="clickEffect">
                                  <p:stCondLst>
                                    <p:cond delay="0"/>
                                  </p:stCondLst>
                                  <p:childTnLst>
                                    <p:set>
                                      <p:cBhvr>
                                        <p:cTn id="285" dur="1" fill="hold">
                                          <p:stCondLst>
                                            <p:cond delay="0"/>
                                          </p:stCondLst>
                                        </p:cTn>
                                        <p:tgtEl>
                                          <p:spTgt spid="100680"/>
                                        </p:tgtEl>
                                        <p:attrNameLst>
                                          <p:attrName>style.visibility</p:attrName>
                                        </p:attrNameLst>
                                      </p:cBhvr>
                                      <p:to>
                                        <p:strVal val="visible"/>
                                      </p:to>
                                    </p:set>
                                    <p:animEffect transition="in" filter="wipe(up)">
                                      <p:cBhvr>
                                        <p:cTn id="286" dur="2000"/>
                                        <p:tgtEl>
                                          <p:spTgt spid="100680"/>
                                        </p:tgtEl>
                                      </p:cBhvr>
                                    </p:animEffect>
                                  </p:childTnLst>
                                </p:cTn>
                              </p:par>
                            </p:childTnLst>
                          </p:cTn>
                        </p:par>
                      </p:childTnLst>
                    </p:cTn>
                  </p:par>
                  <p:par>
                    <p:cTn id="287" fill="hold" nodeType="clickPar">
                      <p:stCondLst>
                        <p:cond delay="indefinite"/>
                      </p:stCondLst>
                      <p:childTnLst>
                        <p:par>
                          <p:cTn id="288" fill="hold" nodeType="withGroup">
                            <p:stCondLst>
                              <p:cond delay="0"/>
                            </p:stCondLst>
                            <p:childTnLst>
                              <p:par>
                                <p:cTn id="289" presetID="10" presetClass="entr" presetSubtype="0" fill="hold" grpId="0" nodeType="clickEffect">
                                  <p:stCondLst>
                                    <p:cond delay="0"/>
                                  </p:stCondLst>
                                  <p:childTnLst>
                                    <p:set>
                                      <p:cBhvr>
                                        <p:cTn id="290" dur="1" fill="hold">
                                          <p:stCondLst>
                                            <p:cond delay="0"/>
                                          </p:stCondLst>
                                        </p:cTn>
                                        <p:tgtEl>
                                          <p:spTgt spid="100438"/>
                                        </p:tgtEl>
                                        <p:attrNameLst>
                                          <p:attrName>style.visibility</p:attrName>
                                        </p:attrNameLst>
                                      </p:cBhvr>
                                      <p:to>
                                        <p:strVal val="visible"/>
                                      </p:to>
                                    </p:set>
                                    <p:animEffect transition="in" filter="fade">
                                      <p:cBhvr>
                                        <p:cTn id="291" dur="500"/>
                                        <p:tgtEl>
                                          <p:spTgt spid="100438"/>
                                        </p:tgtEl>
                                      </p:cBhvr>
                                    </p:animEffect>
                                  </p:childTnLst>
                                </p:cTn>
                              </p:par>
                              <p:par>
                                <p:cTn id="292" presetID="10" presetClass="entr" presetSubtype="0" fill="hold" grpId="0" nodeType="withEffect">
                                  <p:stCondLst>
                                    <p:cond delay="0"/>
                                  </p:stCondLst>
                                  <p:childTnLst>
                                    <p:set>
                                      <p:cBhvr>
                                        <p:cTn id="293" dur="1" fill="hold">
                                          <p:stCondLst>
                                            <p:cond delay="0"/>
                                          </p:stCondLst>
                                        </p:cTn>
                                        <p:tgtEl>
                                          <p:spTgt spid="100439"/>
                                        </p:tgtEl>
                                        <p:attrNameLst>
                                          <p:attrName>style.visibility</p:attrName>
                                        </p:attrNameLst>
                                      </p:cBhvr>
                                      <p:to>
                                        <p:strVal val="visible"/>
                                      </p:to>
                                    </p:set>
                                    <p:animEffect transition="in" filter="fade">
                                      <p:cBhvr>
                                        <p:cTn id="294" dur="500"/>
                                        <p:tgtEl>
                                          <p:spTgt spid="100439"/>
                                        </p:tgtEl>
                                      </p:cBhvr>
                                    </p:animEffect>
                                  </p:childTnLst>
                                </p:cTn>
                              </p:par>
                              <p:par>
                                <p:cTn id="295" presetID="10" presetClass="entr" presetSubtype="0" fill="hold" grpId="0" nodeType="withEffect">
                                  <p:stCondLst>
                                    <p:cond delay="0"/>
                                  </p:stCondLst>
                                  <p:childTnLst>
                                    <p:set>
                                      <p:cBhvr>
                                        <p:cTn id="296" dur="1" fill="hold">
                                          <p:stCondLst>
                                            <p:cond delay="0"/>
                                          </p:stCondLst>
                                        </p:cTn>
                                        <p:tgtEl>
                                          <p:spTgt spid="100442"/>
                                        </p:tgtEl>
                                        <p:attrNameLst>
                                          <p:attrName>style.visibility</p:attrName>
                                        </p:attrNameLst>
                                      </p:cBhvr>
                                      <p:to>
                                        <p:strVal val="visible"/>
                                      </p:to>
                                    </p:set>
                                    <p:animEffect transition="in" filter="fade">
                                      <p:cBhvr>
                                        <p:cTn id="297" dur="500"/>
                                        <p:tgtEl>
                                          <p:spTgt spid="100442"/>
                                        </p:tgtEl>
                                      </p:cBhvr>
                                    </p:animEffect>
                                  </p:childTnLst>
                                </p:cTn>
                              </p:par>
                              <p:par>
                                <p:cTn id="298" presetID="10" presetClass="entr" presetSubtype="0" fill="hold" grpId="0" nodeType="withEffect">
                                  <p:stCondLst>
                                    <p:cond delay="0"/>
                                  </p:stCondLst>
                                  <p:childTnLst>
                                    <p:set>
                                      <p:cBhvr>
                                        <p:cTn id="299" dur="1" fill="hold">
                                          <p:stCondLst>
                                            <p:cond delay="0"/>
                                          </p:stCondLst>
                                        </p:cTn>
                                        <p:tgtEl>
                                          <p:spTgt spid="100362"/>
                                        </p:tgtEl>
                                        <p:attrNameLst>
                                          <p:attrName>style.visibility</p:attrName>
                                        </p:attrNameLst>
                                      </p:cBhvr>
                                      <p:to>
                                        <p:strVal val="visible"/>
                                      </p:to>
                                    </p:set>
                                    <p:animEffect transition="in" filter="fade">
                                      <p:cBhvr>
                                        <p:cTn id="300" dur="500"/>
                                        <p:tgtEl>
                                          <p:spTgt spid="100362"/>
                                        </p:tgtEl>
                                      </p:cBhvr>
                                    </p:animEffect>
                                  </p:childTnLst>
                                </p:cTn>
                              </p:par>
                              <p:par>
                                <p:cTn id="301" presetID="10" presetClass="entr" presetSubtype="0" fill="hold" grpId="0" nodeType="withEffect">
                                  <p:stCondLst>
                                    <p:cond delay="0"/>
                                  </p:stCondLst>
                                  <p:childTnLst>
                                    <p:set>
                                      <p:cBhvr>
                                        <p:cTn id="302" dur="1" fill="hold">
                                          <p:stCondLst>
                                            <p:cond delay="0"/>
                                          </p:stCondLst>
                                        </p:cTn>
                                        <p:tgtEl>
                                          <p:spTgt spid="100437"/>
                                        </p:tgtEl>
                                        <p:attrNameLst>
                                          <p:attrName>style.visibility</p:attrName>
                                        </p:attrNameLst>
                                      </p:cBhvr>
                                      <p:to>
                                        <p:strVal val="visible"/>
                                      </p:to>
                                    </p:set>
                                    <p:animEffect transition="in" filter="fade">
                                      <p:cBhvr>
                                        <p:cTn id="303" dur="500"/>
                                        <p:tgtEl>
                                          <p:spTgt spid="100437"/>
                                        </p:tgtEl>
                                      </p:cBhvr>
                                    </p:animEffect>
                                  </p:childTnLst>
                                </p:cTn>
                              </p:par>
                              <p:par>
                                <p:cTn id="304" presetID="10" presetClass="entr" presetSubtype="0" fill="hold" grpId="0" nodeType="withEffect">
                                  <p:stCondLst>
                                    <p:cond delay="0"/>
                                  </p:stCondLst>
                                  <p:childTnLst>
                                    <p:set>
                                      <p:cBhvr>
                                        <p:cTn id="305" dur="1" fill="hold">
                                          <p:stCondLst>
                                            <p:cond delay="0"/>
                                          </p:stCondLst>
                                        </p:cTn>
                                        <p:tgtEl>
                                          <p:spTgt spid="100440"/>
                                        </p:tgtEl>
                                        <p:attrNameLst>
                                          <p:attrName>style.visibility</p:attrName>
                                        </p:attrNameLst>
                                      </p:cBhvr>
                                      <p:to>
                                        <p:strVal val="visible"/>
                                      </p:to>
                                    </p:set>
                                    <p:animEffect transition="in" filter="fade">
                                      <p:cBhvr>
                                        <p:cTn id="306" dur="500"/>
                                        <p:tgtEl>
                                          <p:spTgt spid="100440"/>
                                        </p:tgtEl>
                                      </p:cBhvr>
                                    </p:animEffect>
                                  </p:childTnLst>
                                </p:cTn>
                              </p:par>
                              <p:par>
                                <p:cTn id="307" presetID="10" presetClass="entr" presetSubtype="0" fill="hold" grpId="0" nodeType="withEffect">
                                  <p:stCondLst>
                                    <p:cond delay="0"/>
                                  </p:stCondLst>
                                  <p:childTnLst>
                                    <p:set>
                                      <p:cBhvr>
                                        <p:cTn id="308" dur="1" fill="hold">
                                          <p:stCondLst>
                                            <p:cond delay="0"/>
                                          </p:stCondLst>
                                        </p:cTn>
                                        <p:tgtEl>
                                          <p:spTgt spid="100361"/>
                                        </p:tgtEl>
                                        <p:attrNameLst>
                                          <p:attrName>style.visibility</p:attrName>
                                        </p:attrNameLst>
                                      </p:cBhvr>
                                      <p:to>
                                        <p:strVal val="visible"/>
                                      </p:to>
                                    </p:set>
                                    <p:animEffect transition="in" filter="fade">
                                      <p:cBhvr>
                                        <p:cTn id="309" dur="500"/>
                                        <p:tgtEl>
                                          <p:spTgt spid="100361"/>
                                        </p:tgtEl>
                                      </p:cBhvr>
                                    </p:animEffect>
                                  </p:childTnLst>
                                </p:cTn>
                              </p:par>
                              <p:par>
                                <p:cTn id="310" presetID="10" presetClass="entr" presetSubtype="0" fill="hold" grpId="0" nodeType="withEffect">
                                  <p:stCondLst>
                                    <p:cond delay="0"/>
                                  </p:stCondLst>
                                  <p:childTnLst>
                                    <p:set>
                                      <p:cBhvr>
                                        <p:cTn id="311" dur="1" fill="hold">
                                          <p:stCondLst>
                                            <p:cond delay="0"/>
                                          </p:stCondLst>
                                        </p:cTn>
                                        <p:tgtEl>
                                          <p:spTgt spid="100430"/>
                                        </p:tgtEl>
                                        <p:attrNameLst>
                                          <p:attrName>style.visibility</p:attrName>
                                        </p:attrNameLst>
                                      </p:cBhvr>
                                      <p:to>
                                        <p:strVal val="visible"/>
                                      </p:to>
                                    </p:set>
                                    <p:animEffect transition="in" filter="fade">
                                      <p:cBhvr>
                                        <p:cTn id="312" dur="500"/>
                                        <p:tgtEl>
                                          <p:spTgt spid="100430"/>
                                        </p:tgtEl>
                                      </p:cBhvr>
                                    </p:animEffect>
                                  </p:childTnLst>
                                </p:cTn>
                              </p:par>
                              <p:par>
                                <p:cTn id="313" presetID="10" presetClass="entr" presetSubtype="0" fill="hold" grpId="0" nodeType="withEffect">
                                  <p:stCondLst>
                                    <p:cond delay="0"/>
                                  </p:stCondLst>
                                  <p:childTnLst>
                                    <p:set>
                                      <p:cBhvr>
                                        <p:cTn id="314" dur="1" fill="hold">
                                          <p:stCondLst>
                                            <p:cond delay="0"/>
                                          </p:stCondLst>
                                        </p:cTn>
                                        <p:tgtEl>
                                          <p:spTgt spid="100443"/>
                                        </p:tgtEl>
                                        <p:attrNameLst>
                                          <p:attrName>style.visibility</p:attrName>
                                        </p:attrNameLst>
                                      </p:cBhvr>
                                      <p:to>
                                        <p:strVal val="visible"/>
                                      </p:to>
                                    </p:set>
                                    <p:animEffect transition="in" filter="fade">
                                      <p:cBhvr>
                                        <p:cTn id="315" dur="500"/>
                                        <p:tgtEl>
                                          <p:spTgt spid="100443"/>
                                        </p:tgtEl>
                                      </p:cBhvr>
                                    </p:animEffect>
                                  </p:childTnLst>
                                </p:cTn>
                              </p:par>
                              <p:par>
                                <p:cTn id="316" presetID="10" presetClass="entr" presetSubtype="0" fill="hold" grpId="0" nodeType="withEffect">
                                  <p:stCondLst>
                                    <p:cond delay="0"/>
                                  </p:stCondLst>
                                  <p:childTnLst>
                                    <p:set>
                                      <p:cBhvr>
                                        <p:cTn id="317" dur="1" fill="hold">
                                          <p:stCondLst>
                                            <p:cond delay="0"/>
                                          </p:stCondLst>
                                        </p:cTn>
                                        <p:tgtEl>
                                          <p:spTgt spid="100444"/>
                                        </p:tgtEl>
                                        <p:attrNameLst>
                                          <p:attrName>style.visibility</p:attrName>
                                        </p:attrNameLst>
                                      </p:cBhvr>
                                      <p:to>
                                        <p:strVal val="visible"/>
                                      </p:to>
                                    </p:set>
                                    <p:animEffect transition="in" filter="fade">
                                      <p:cBhvr>
                                        <p:cTn id="318" dur="500"/>
                                        <p:tgtEl>
                                          <p:spTgt spid="100444"/>
                                        </p:tgtEl>
                                      </p:cBhvr>
                                    </p:animEffect>
                                  </p:childTnLst>
                                </p:cTn>
                              </p:par>
                              <p:par>
                                <p:cTn id="319" presetID="10" presetClass="entr" presetSubtype="0" fill="hold" grpId="0" nodeType="withEffect">
                                  <p:stCondLst>
                                    <p:cond delay="0"/>
                                  </p:stCondLst>
                                  <p:childTnLst>
                                    <p:set>
                                      <p:cBhvr>
                                        <p:cTn id="320" dur="1" fill="hold">
                                          <p:stCondLst>
                                            <p:cond delay="0"/>
                                          </p:stCondLst>
                                        </p:cTn>
                                        <p:tgtEl>
                                          <p:spTgt spid="100432"/>
                                        </p:tgtEl>
                                        <p:attrNameLst>
                                          <p:attrName>style.visibility</p:attrName>
                                        </p:attrNameLst>
                                      </p:cBhvr>
                                      <p:to>
                                        <p:strVal val="visible"/>
                                      </p:to>
                                    </p:set>
                                    <p:animEffect transition="in" filter="fade">
                                      <p:cBhvr>
                                        <p:cTn id="321" dur="500"/>
                                        <p:tgtEl>
                                          <p:spTgt spid="100432"/>
                                        </p:tgtEl>
                                      </p:cBhvr>
                                    </p:animEffect>
                                  </p:childTnLst>
                                </p:cTn>
                              </p:par>
                              <p:par>
                                <p:cTn id="322" presetID="10" presetClass="entr" presetSubtype="0" fill="hold" grpId="0" nodeType="withEffect">
                                  <p:stCondLst>
                                    <p:cond delay="0"/>
                                  </p:stCondLst>
                                  <p:childTnLst>
                                    <p:set>
                                      <p:cBhvr>
                                        <p:cTn id="323" dur="1" fill="hold">
                                          <p:stCondLst>
                                            <p:cond delay="0"/>
                                          </p:stCondLst>
                                        </p:cTn>
                                        <p:tgtEl>
                                          <p:spTgt spid="100434"/>
                                        </p:tgtEl>
                                        <p:attrNameLst>
                                          <p:attrName>style.visibility</p:attrName>
                                        </p:attrNameLst>
                                      </p:cBhvr>
                                      <p:to>
                                        <p:strVal val="visible"/>
                                      </p:to>
                                    </p:set>
                                    <p:animEffect transition="in" filter="fade">
                                      <p:cBhvr>
                                        <p:cTn id="324" dur="500"/>
                                        <p:tgtEl>
                                          <p:spTgt spid="100434"/>
                                        </p:tgtEl>
                                      </p:cBhvr>
                                    </p:animEffect>
                                  </p:childTnLst>
                                </p:cTn>
                              </p:par>
                              <p:par>
                                <p:cTn id="325" presetID="10" presetClass="entr" presetSubtype="0" fill="hold" grpId="0" nodeType="withEffect">
                                  <p:stCondLst>
                                    <p:cond delay="0"/>
                                  </p:stCondLst>
                                  <p:childTnLst>
                                    <p:set>
                                      <p:cBhvr>
                                        <p:cTn id="326" dur="1" fill="hold">
                                          <p:stCondLst>
                                            <p:cond delay="0"/>
                                          </p:stCondLst>
                                        </p:cTn>
                                        <p:tgtEl>
                                          <p:spTgt spid="100445"/>
                                        </p:tgtEl>
                                        <p:attrNameLst>
                                          <p:attrName>style.visibility</p:attrName>
                                        </p:attrNameLst>
                                      </p:cBhvr>
                                      <p:to>
                                        <p:strVal val="visible"/>
                                      </p:to>
                                    </p:set>
                                    <p:animEffect transition="in" filter="fade">
                                      <p:cBhvr>
                                        <p:cTn id="327" dur="500"/>
                                        <p:tgtEl>
                                          <p:spTgt spid="100445"/>
                                        </p:tgtEl>
                                      </p:cBhvr>
                                    </p:animEffect>
                                  </p:childTnLst>
                                </p:cTn>
                              </p:par>
                              <p:par>
                                <p:cTn id="328" presetID="10" presetClass="entr" presetSubtype="0" fill="hold" grpId="0" nodeType="withEffect">
                                  <p:stCondLst>
                                    <p:cond delay="0"/>
                                  </p:stCondLst>
                                  <p:childTnLst>
                                    <p:set>
                                      <p:cBhvr>
                                        <p:cTn id="329" dur="1" fill="hold">
                                          <p:stCondLst>
                                            <p:cond delay="0"/>
                                          </p:stCondLst>
                                        </p:cTn>
                                        <p:tgtEl>
                                          <p:spTgt spid="100446"/>
                                        </p:tgtEl>
                                        <p:attrNameLst>
                                          <p:attrName>style.visibility</p:attrName>
                                        </p:attrNameLst>
                                      </p:cBhvr>
                                      <p:to>
                                        <p:strVal val="visible"/>
                                      </p:to>
                                    </p:set>
                                    <p:animEffect transition="in" filter="fade">
                                      <p:cBhvr>
                                        <p:cTn id="330" dur="500"/>
                                        <p:tgtEl>
                                          <p:spTgt spid="100446"/>
                                        </p:tgtEl>
                                      </p:cBhvr>
                                    </p:animEffect>
                                  </p:childTnLst>
                                </p:cTn>
                              </p:par>
                              <p:par>
                                <p:cTn id="331" presetID="10" presetClass="entr" presetSubtype="0" fill="hold" grpId="0" nodeType="withEffect">
                                  <p:stCondLst>
                                    <p:cond delay="0"/>
                                  </p:stCondLst>
                                  <p:childTnLst>
                                    <p:set>
                                      <p:cBhvr>
                                        <p:cTn id="332" dur="1" fill="hold">
                                          <p:stCondLst>
                                            <p:cond delay="0"/>
                                          </p:stCondLst>
                                        </p:cTn>
                                        <p:tgtEl>
                                          <p:spTgt spid="100447"/>
                                        </p:tgtEl>
                                        <p:attrNameLst>
                                          <p:attrName>style.visibility</p:attrName>
                                        </p:attrNameLst>
                                      </p:cBhvr>
                                      <p:to>
                                        <p:strVal val="visible"/>
                                      </p:to>
                                    </p:set>
                                    <p:animEffect transition="in" filter="fade">
                                      <p:cBhvr>
                                        <p:cTn id="333" dur="500"/>
                                        <p:tgtEl>
                                          <p:spTgt spid="100447"/>
                                        </p:tgtEl>
                                      </p:cBhvr>
                                    </p:animEffect>
                                  </p:childTnLst>
                                </p:cTn>
                              </p:par>
                              <p:par>
                                <p:cTn id="334" presetID="10" presetClass="entr" presetSubtype="0" fill="hold" grpId="0" nodeType="withEffect">
                                  <p:stCondLst>
                                    <p:cond delay="0"/>
                                  </p:stCondLst>
                                  <p:childTnLst>
                                    <p:set>
                                      <p:cBhvr>
                                        <p:cTn id="335" dur="1" fill="hold">
                                          <p:stCondLst>
                                            <p:cond delay="0"/>
                                          </p:stCondLst>
                                        </p:cTn>
                                        <p:tgtEl>
                                          <p:spTgt spid="100448"/>
                                        </p:tgtEl>
                                        <p:attrNameLst>
                                          <p:attrName>style.visibility</p:attrName>
                                        </p:attrNameLst>
                                      </p:cBhvr>
                                      <p:to>
                                        <p:strVal val="visible"/>
                                      </p:to>
                                    </p:set>
                                    <p:animEffect transition="in" filter="fade">
                                      <p:cBhvr>
                                        <p:cTn id="336" dur="500"/>
                                        <p:tgtEl>
                                          <p:spTgt spid="100448"/>
                                        </p:tgtEl>
                                      </p:cBhvr>
                                    </p:animEffect>
                                  </p:childTnLst>
                                </p:cTn>
                              </p:par>
                              <p:par>
                                <p:cTn id="337" presetID="10" presetClass="entr" presetSubtype="0" fill="hold" grpId="0" nodeType="withEffect">
                                  <p:stCondLst>
                                    <p:cond delay="0"/>
                                  </p:stCondLst>
                                  <p:childTnLst>
                                    <p:set>
                                      <p:cBhvr>
                                        <p:cTn id="338" dur="1" fill="hold">
                                          <p:stCondLst>
                                            <p:cond delay="0"/>
                                          </p:stCondLst>
                                        </p:cTn>
                                        <p:tgtEl>
                                          <p:spTgt spid="100449"/>
                                        </p:tgtEl>
                                        <p:attrNameLst>
                                          <p:attrName>style.visibility</p:attrName>
                                        </p:attrNameLst>
                                      </p:cBhvr>
                                      <p:to>
                                        <p:strVal val="visible"/>
                                      </p:to>
                                    </p:set>
                                    <p:animEffect transition="in" filter="fade">
                                      <p:cBhvr>
                                        <p:cTn id="339" dur="500"/>
                                        <p:tgtEl>
                                          <p:spTgt spid="100449"/>
                                        </p:tgtEl>
                                      </p:cBhvr>
                                    </p:animEffect>
                                  </p:childTnLst>
                                </p:cTn>
                              </p:par>
                              <p:par>
                                <p:cTn id="340" presetID="10" presetClass="entr" presetSubtype="0" fill="hold" grpId="0" nodeType="withEffect">
                                  <p:stCondLst>
                                    <p:cond delay="0"/>
                                  </p:stCondLst>
                                  <p:childTnLst>
                                    <p:set>
                                      <p:cBhvr>
                                        <p:cTn id="341" dur="1" fill="hold">
                                          <p:stCondLst>
                                            <p:cond delay="0"/>
                                          </p:stCondLst>
                                        </p:cTn>
                                        <p:tgtEl>
                                          <p:spTgt spid="100363"/>
                                        </p:tgtEl>
                                        <p:attrNameLst>
                                          <p:attrName>style.visibility</p:attrName>
                                        </p:attrNameLst>
                                      </p:cBhvr>
                                      <p:to>
                                        <p:strVal val="visible"/>
                                      </p:to>
                                    </p:set>
                                    <p:animEffect transition="in" filter="fade">
                                      <p:cBhvr>
                                        <p:cTn id="342" dur="500"/>
                                        <p:tgtEl>
                                          <p:spTgt spid="100363"/>
                                        </p:tgtEl>
                                      </p:cBhvr>
                                    </p:animEffect>
                                  </p:childTnLst>
                                </p:cTn>
                              </p:par>
                            </p:childTnLst>
                          </p:cTn>
                        </p:par>
                      </p:childTnLst>
                    </p:cTn>
                  </p:par>
                  <p:par>
                    <p:cTn id="343" fill="hold" nodeType="clickPar">
                      <p:stCondLst>
                        <p:cond delay="indefinite"/>
                      </p:stCondLst>
                      <p:childTnLst>
                        <p:par>
                          <p:cTn id="344" fill="hold" nodeType="withGroup">
                            <p:stCondLst>
                              <p:cond delay="0"/>
                            </p:stCondLst>
                            <p:childTnLst>
                              <p:par>
                                <p:cTn id="345" presetID="10" presetClass="entr" presetSubtype="0" fill="hold" grpId="0" nodeType="clickEffect">
                                  <p:stCondLst>
                                    <p:cond delay="0"/>
                                  </p:stCondLst>
                                  <p:childTnLst>
                                    <p:set>
                                      <p:cBhvr>
                                        <p:cTn id="346" dur="1" fill="hold">
                                          <p:stCondLst>
                                            <p:cond delay="0"/>
                                          </p:stCondLst>
                                        </p:cTn>
                                        <p:tgtEl>
                                          <p:spTgt spid="100441">
                                            <p:txEl>
                                              <p:pRg st="0" end="0"/>
                                            </p:txEl>
                                          </p:spTgt>
                                        </p:tgtEl>
                                        <p:attrNameLst>
                                          <p:attrName>style.visibility</p:attrName>
                                        </p:attrNameLst>
                                      </p:cBhvr>
                                      <p:to>
                                        <p:strVal val="visible"/>
                                      </p:to>
                                    </p:set>
                                    <p:animEffect transition="in" filter="fade">
                                      <p:cBhvr>
                                        <p:cTn id="347" dur="500"/>
                                        <p:tgtEl>
                                          <p:spTgt spid="100441">
                                            <p:txEl>
                                              <p:pRg st="0" end="0"/>
                                            </p:txEl>
                                          </p:spTgt>
                                        </p:tgtEl>
                                      </p:cBhvr>
                                    </p:animEffect>
                                  </p:childTnLst>
                                </p:cTn>
                              </p:par>
                            </p:childTnLst>
                          </p:cTn>
                        </p:par>
                      </p:childTnLst>
                    </p:cTn>
                  </p:par>
                  <p:par>
                    <p:cTn id="348" fill="hold" nodeType="clickPar">
                      <p:stCondLst>
                        <p:cond delay="indefinite"/>
                      </p:stCondLst>
                      <p:childTnLst>
                        <p:par>
                          <p:cTn id="349" fill="hold" nodeType="withGroup">
                            <p:stCondLst>
                              <p:cond delay="0"/>
                            </p:stCondLst>
                            <p:childTnLst>
                              <p:par>
                                <p:cTn id="350" presetID="10" presetClass="entr" presetSubtype="0" fill="hold" grpId="0" nodeType="clickEffect">
                                  <p:stCondLst>
                                    <p:cond delay="0"/>
                                  </p:stCondLst>
                                  <p:childTnLst>
                                    <p:set>
                                      <p:cBhvr>
                                        <p:cTn id="351" dur="1" fill="hold">
                                          <p:stCondLst>
                                            <p:cond delay="0"/>
                                          </p:stCondLst>
                                        </p:cTn>
                                        <p:tgtEl>
                                          <p:spTgt spid="100441">
                                            <p:txEl>
                                              <p:pRg st="1" end="1"/>
                                            </p:txEl>
                                          </p:spTgt>
                                        </p:tgtEl>
                                        <p:attrNameLst>
                                          <p:attrName>style.visibility</p:attrName>
                                        </p:attrNameLst>
                                      </p:cBhvr>
                                      <p:to>
                                        <p:strVal val="visible"/>
                                      </p:to>
                                    </p:set>
                                    <p:animEffect transition="in" filter="fade">
                                      <p:cBhvr>
                                        <p:cTn id="352" dur="500"/>
                                        <p:tgtEl>
                                          <p:spTgt spid="100441">
                                            <p:txEl>
                                              <p:pRg st="1" end="1"/>
                                            </p:txEl>
                                          </p:spTgt>
                                        </p:tgtEl>
                                      </p:cBhvr>
                                    </p:animEffect>
                                  </p:childTnLst>
                                </p:cTn>
                              </p:par>
                            </p:childTnLst>
                          </p:cTn>
                        </p:par>
                      </p:childTnLst>
                    </p:cTn>
                  </p:par>
                  <p:par>
                    <p:cTn id="353" fill="hold" nodeType="clickPar">
                      <p:stCondLst>
                        <p:cond delay="indefinite"/>
                      </p:stCondLst>
                      <p:childTnLst>
                        <p:par>
                          <p:cTn id="354" fill="hold" nodeType="withGroup">
                            <p:stCondLst>
                              <p:cond delay="0"/>
                            </p:stCondLst>
                            <p:childTnLst>
                              <p:par>
                                <p:cTn id="355" presetID="22" presetClass="entr" presetSubtype="1" fill="hold" grpId="0" nodeType="clickEffect">
                                  <p:stCondLst>
                                    <p:cond delay="0"/>
                                  </p:stCondLst>
                                  <p:childTnLst>
                                    <p:set>
                                      <p:cBhvr>
                                        <p:cTn id="356" dur="1" fill="hold">
                                          <p:stCondLst>
                                            <p:cond delay="0"/>
                                          </p:stCondLst>
                                        </p:cTn>
                                        <p:tgtEl>
                                          <p:spTgt spid="100682"/>
                                        </p:tgtEl>
                                        <p:attrNameLst>
                                          <p:attrName>style.visibility</p:attrName>
                                        </p:attrNameLst>
                                      </p:cBhvr>
                                      <p:to>
                                        <p:strVal val="visible"/>
                                      </p:to>
                                    </p:set>
                                    <p:animEffect transition="in" filter="wipe(up)">
                                      <p:cBhvr>
                                        <p:cTn id="357" dur="1000"/>
                                        <p:tgtEl>
                                          <p:spTgt spid="100682"/>
                                        </p:tgtEl>
                                      </p:cBhvr>
                                    </p:animEffect>
                                  </p:childTnLst>
                                </p:cTn>
                              </p:par>
                            </p:childTnLst>
                          </p:cTn>
                        </p:par>
                      </p:childTnLst>
                    </p:cTn>
                  </p:par>
                  <p:par>
                    <p:cTn id="358" fill="hold" nodeType="clickPar">
                      <p:stCondLst>
                        <p:cond delay="indefinite"/>
                      </p:stCondLst>
                      <p:childTnLst>
                        <p:par>
                          <p:cTn id="359" fill="hold" nodeType="withGroup">
                            <p:stCondLst>
                              <p:cond delay="0"/>
                            </p:stCondLst>
                            <p:childTnLst>
                              <p:par>
                                <p:cTn id="360" presetID="10" presetClass="entr" presetSubtype="0" fill="hold" grpId="0" nodeType="clickEffect">
                                  <p:stCondLst>
                                    <p:cond delay="0"/>
                                  </p:stCondLst>
                                  <p:childTnLst>
                                    <p:set>
                                      <p:cBhvr>
                                        <p:cTn id="361" dur="1" fill="hold">
                                          <p:stCondLst>
                                            <p:cond delay="0"/>
                                          </p:stCondLst>
                                        </p:cTn>
                                        <p:tgtEl>
                                          <p:spTgt spid="100451"/>
                                        </p:tgtEl>
                                        <p:attrNameLst>
                                          <p:attrName>style.visibility</p:attrName>
                                        </p:attrNameLst>
                                      </p:cBhvr>
                                      <p:to>
                                        <p:strVal val="visible"/>
                                      </p:to>
                                    </p:set>
                                    <p:animEffect transition="in" filter="fade">
                                      <p:cBhvr>
                                        <p:cTn id="362" dur="500"/>
                                        <p:tgtEl>
                                          <p:spTgt spid="100451"/>
                                        </p:tgtEl>
                                      </p:cBhvr>
                                    </p:animEffect>
                                  </p:childTnLst>
                                </p:cTn>
                              </p:par>
                              <p:par>
                                <p:cTn id="363" presetID="10" presetClass="entr" presetSubtype="0" fill="hold" grpId="0" nodeType="withEffect">
                                  <p:stCondLst>
                                    <p:cond delay="0"/>
                                  </p:stCondLst>
                                  <p:childTnLst>
                                    <p:set>
                                      <p:cBhvr>
                                        <p:cTn id="364" dur="1" fill="hold">
                                          <p:stCondLst>
                                            <p:cond delay="0"/>
                                          </p:stCondLst>
                                        </p:cTn>
                                        <p:tgtEl>
                                          <p:spTgt spid="100452"/>
                                        </p:tgtEl>
                                        <p:attrNameLst>
                                          <p:attrName>style.visibility</p:attrName>
                                        </p:attrNameLst>
                                      </p:cBhvr>
                                      <p:to>
                                        <p:strVal val="visible"/>
                                      </p:to>
                                    </p:set>
                                    <p:animEffect transition="in" filter="fade">
                                      <p:cBhvr>
                                        <p:cTn id="365" dur="500"/>
                                        <p:tgtEl>
                                          <p:spTgt spid="100452"/>
                                        </p:tgtEl>
                                      </p:cBhvr>
                                    </p:animEffect>
                                  </p:childTnLst>
                                </p:cTn>
                              </p:par>
                              <p:par>
                                <p:cTn id="366" presetID="10" presetClass="entr" presetSubtype="0" fill="hold" grpId="0" nodeType="withEffect">
                                  <p:stCondLst>
                                    <p:cond delay="0"/>
                                  </p:stCondLst>
                                  <p:childTnLst>
                                    <p:set>
                                      <p:cBhvr>
                                        <p:cTn id="367" dur="1" fill="hold">
                                          <p:stCondLst>
                                            <p:cond delay="0"/>
                                          </p:stCondLst>
                                        </p:cTn>
                                        <p:tgtEl>
                                          <p:spTgt spid="100455"/>
                                        </p:tgtEl>
                                        <p:attrNameLst>
                                          <p:attrName>style.visibility</p:attrName>
                                        </p:attrNameLst>
                                      </p:cBhvr>
                                      <p:to>
                                        <p:strVal val="visible"/>
                                      </p:to>
                                    </p:set>
                                    <p:animEffect transition="in" filter="fade">
                                      <p:cBhvr>
                                        <p:cTn id="368" dur="500"/>
                                        <p:tgtEl>
                                          <p:spTgt spid="100455"/>
                                        </p:tgtEl>
                                      </p:cBhvr>
                                    </p:animEffect>
                                  </p:childTnLst>
                                </p:cTn>
                              </p:par>
                              <p:par>
                                <p:cTn id="369" presetID="10" presetClass="entr" presetSubtype="0" fill="hold" grpId="0" nodeType="withEffect">
                                  <p:stCondLst>
                                    <p:cond delay="0"/>
                                  </p:stCondLst>
                                  <p:childTnLst>
                                    <p:set>
                                      <p:cBhvr>
                                        <p:cTn id="370" dur="1" fill="hold">
                                          <p:stCondLst>
                                            <p:cond delay="0"/>
                                          </p:stCondLst>
                                        </p:cTn>
                                        <p:tgtEl>
                                          <p:spTgt spid="100365"/>
                                        </p:tgtEl>
                                        <p:attrNameLst>
                                          <p:attrName>style.visibility</p:attrName>
                                        </p:attrNameLst>
                                      </p:cBhvr>
                                      <p:to>
                                        <p:strVal val="visible"/>
                                      </p:to>
                                    </p:set>
                                    <p:animEffect transition="in" filter="fade">
                                      <p:cBhvr>
                                        <p:cTn id="371" dur="500"/>
                                        <p:tgtEl>
                                          <p:spTgt spid="100365"/>
                                        </p:tgtEl>
                                      </p:cBhvr>
                                    </p:animEffect>
                                  </p:childTnLst>
                                </p:cTn>
                              </p:par>
                              <p:par>
                                <p:cTn id="372" presetID="10" presetClass="entr" presetSubtype="0" fill="hold" grpId="0" nodeType="withEffect">
                                  <p:stCondLst>
                                    <p:cond delay="0"/>
                                  </p:stCondLst>
                                  <p:childTnLst>
                                    <p:set>
                                      <p:cBhvr>
                                        <p:cTn id="373" dur="1" fill="hold">
                                          <p:stCondLst>
                                            <p:cond delay="0"/>
                                          </p:stCondLst>
                                        </p:cTn>
                                        <p:tgtEl>
                                          <p:spTgt spid="100450"/>
                                        </p:tgtEl>
                                        <p:attrNameLst>
                                          <p:attrName>style.visibility</p:attrName>
                                        </p:attrNameLst>
                                      </p:cBhvr>
                                      <p:to>
                                        <p:strVal val="visible"/>
                                      </p:to>
                                    </p:set>
                                    <p:animEffect transition="in" filter="fade">
                                      <p:cBhvr>
                                        <p:cTn id="374" dur="500"/>
                                        <p:tgtEl>
                                          <p:spTgt spid="100450"/>
                                        </p:tgtEl>
                                      </p:cBhvr>
                                    </p:animEffect>
                                  </p:childTnLst>
                                </p:cTn>
                              </p:par>
                              <p:par>
                                <p:cTn id="375" presetID="10" presetClass="entr" presetSubtype="0" fill="hold" grpId="0" nodeType="withEffect">
                                  <p:stCondLst>
                                    <p:cond delay="0"/>
                                  </p:stCondLst>
                                  <p:childTnLst>
                                    <p:set>
                                      <p:cBhvr>
                                        <p:cTn id="376" dur="1" fill="hold">
                                          <p:stCondLst>
                                            <p:cond delay="0"/>
                                          </p:stCondLst>
                                        </p:cTn>
                                        <p:tgtEl>
                                          <p:spTgt spid="100453"/>
                                        </p:tgtEl>
                                        <p:attrNameLst>
                                          <p:attrName>style.visibility</p:attrName>
                                        </p:attrNameLst>
                                      </p:cBhvr>
                                      <p:to>
                                        <p:strVal val="visible"/>
                                      </p:to>
                                    </p:set>
                                    <p:animEffect transition="in" filter="fade">
                                      <p:cBhvr>
                                        <p:cTn id="377" dur="500"/>
                                        <p:tgtEl>
                                          <p:spTgt spid="100453"/>
                                        </p:tgtEl>
                                      </p:cBhvr>
                                    </p:animEffect>
                                  </p:childTnLst>
                                </p:cTn>
                              </p:par>
                              <p:par>
                                <p:cTn id="378" presetID="10" presetClass="entr" presetSubtype="0" fill="hold" grpId="0" nodeType="withEffect">
                                  <p:stCondLst>
                                    <p:cond delay="0"/>
                                  </p:stCondLst>
                                  <p:childTnLst>
                                    <p:set>
                                      <p:cBhvr>
                                        <p:cTn id="379" dur="1" fill="hold">
                                          <p:stCondLst>
                                            <p:cond delay="0"/>
                                          </p:stCondLst>
                                        </p:cTn>
                                        <p:tgtEl>
                                          <p:spTgt spid="100364"/>
                                        </p:tgtEl>
                                        <p:attrNameLst>
                                          <p:attrName>style.visibility</p:attrName>
                                        </p:attrNameLst>
                                      </p:cBhvr>
                                      <p:to>
                                        <p:strVal val="visible"/>
                                      </p:to>
                                    </p:set>
                                    <p:animEffect transition="in" filter="fade">
                                      <p:cBhvr>
                                        <p:cTn id="380" dur="500"/>
                                        <p:tgtEl>
                                          <p:spTgt spid="100364"/>
                                        </p:tgtEl>
                                      </p:cBhvr>
                                    </p:animEffect>
                                  </p:childTnLst>
                                </p:cTn>
                              </p:par>
                              <p:par>
                                <p:cTn id="381" presetID="10" presetClass="entr" presetSubtype="0" fill="hold" grpId="0" nodeType="withEffect">
                                  <p:stCondLst>
                                    <p:cond delay="0"/>
                                  </p:stCondLst>
                                  <p:childTnLst>
                                    <p:set>
                                      <p:cBhvr>
                                        <p:cTn id="382" dur="1" fill="hold">
                                          <p:stCondLst>
                                            <p:cond delay="0"/>
                                          </p:stCondLst>
                                        </p:cTn>
                                        <p:tgtEl>
                                          <p:spTgt spid="100456"/>
                                        </p:tgtEl>
                                        <p:attrNameLst>
                                          <p:attrName>style.visibility</p:attrName>
                                        </p:attrNameLst>
                                      </p:cBhvr>
                                      <p:to>
                                        <p:strVal val="visible"/>
                                      </p:to>
                                    </p:set>
                                    <p:animEffect transition="in" filter="fade">
                                      <p:cBhvr>
                                        <p:cTn id="383" dur="500"/>
                                        <p:tgtEl>
                                          <p:spTgt spid="100456"/>
                                        </p:tgtEl>
                                      </p:cBhvr>
                                    </p:animEffect>
                                  </p:childTnLst>
                                </p:cTn>
                              </p:par>
                              <p:par>
                                <p:cTn id="384" presetID="10" presetClass="entr" presetSubtype="0" fill="hold" grpId="0" nodeType="withEffect">
                                  <p:stCondLst>
                                    <p:cond delay="0"/>
                                  </p:stCondLst>
                                  <p:childTnLst>
                                    <p:set>
                                      <p:cBhvr>
                                        <p:cTn id="385" dur="1" fill="hold">
                                          <p:stCondLst>
                                            <p:cond delay="0"/>
                                          </p:stCondLst>
                                        </p:cTn>
                                        <p:tgtEl>
                                          <p:spTgt spid="100431"/>
                                        </p:tgtEl>
                                        <p:attrNameLst>
                                          <p:attrName>style.visibility</p:attrName>
                                        </p:attrNameLst>
                                      </p:cBhvr>
                                      <p:to>
                                        <p:strVal val="visible"/>
                                      </p:to>
                                    </p:set>
                                    <p:animEffect transition="in" filter="fade">
                                      <p:cBhvr>
                                        <p:cTn id="386" dur="500"/>
                                        <p:tgtEl>
                                          <p:spTgt spid="100431"/>
                                        </p:tgtEl>
                                      </p:cBhvr>
                                    </p:animEffect>
                                  </p:childTnLst>
                                </p:cTn>
                              </p:par>
                              <p:par>
                                <p:cTn id="387" presetID="10" presetClass="entr" presetSubtype="0" fill="hold" grpId="0" nodeType="withEffect">
                                  <p:stCondLst>
                                    <p:cond delay="0"/>
                                  </p:stCondLst>
                                  <p:childTnLst>
                                    <p:set>
                                      <p:cBhvr>
                                        <p:cTn id="388" dur="1" fill="hold">
                                          <p:stCondLst>
                                            <p:cond delay="0"/>
                                          </p:stCondLst>
                                        </p:cTn>
                                        <p:tgtEl>
                                          <p:spTgt spid="100457"/>
                                        </p:tgtEl>
                                        <p:attrNameLst>
                                          <p:attrName>style.visibility</p:attrName>
                                        </p:attrNameLst>
                                      </p:cBhvr>
                                      <p:to>
                                        <p:strVal val="visible"/>
                                      </p:to>
                                    </p:set>
                                    <p:animEffect transition="in" filter="fade">
                                      <p:cBhvr>
                                        <p:cTn id="389" dur="500"/>
                                        <p:tgtEl>
                                          <p:spTgt spid="100457"/>
                                        </p:tgtEl>
                                      </p:cBhvr>
                                    </p:animEffect>
                                  </p:childTnLst>
                                </p:cTn>
                              </p:par>
                              <p:par>
                                <p:cTn id="390" presetID="10" presetClass="entr" presetSubtype="0" fill="hold" grpId="0" nodeType="withEffect">
                                  <p:stCondLst>
                                    <p:cond delay="0"/>
                                  </p:stCondLst>
                                  <p:childTnLst>
                                    <p:set>
                                      <p:cBhvr>
                                        <p:cTn id="391" dur="1" fill="hold">
                                          <p:stCondLst>
                                            <p:cond delay="0"/>
                                          </p:stCondLst>
                                        </p:cTn>
                                        <p:tgtEl>
                                          <p:spTgt spid="100458"/>
                                        </p:tgtEl>
                                        <p:attrNameLst>
                                          <p:attrName>style.visibility</p:attrName>
                                        </p:attrNameLst>
                                      </p:cBhvr>
                                      <p:to>
                                        <p:strVal val="visible"/>
                                      </p:to>
                                    </p:set>
                                    <p:animEffect transition="in" filter="fade">
                                      <p:cBhvr>
                                        <p:cTn id="392" dur="500"/>
                                        <p:tgtEl>
                                          <p:spTgt spid="100458"/>
                                        </p:tgtEl>
                                      </p:cBhvr>
                                    </p:animEffect>
                                  </p:childTnLst>
                                </p:cTn>
                              </p:par>
                              <p:par>
                                <p:cTn id="393" presetID="10" presetClass="entr" presetSubtype="0" fill="hold" grpId="0" nodeType="withEffect">
                                  <p:stCondLst>
                                    <p:cond delay="0"/>
                                  </p:stCondLst>
                                  <p:childTnLst>
                                    <p:set>
                                      <p:cBhvr>
                                        <p:cTn id="394" dur="1" fill="hold">
                                          <p:stCondLst>
                                            <p:cond delay="0"/>
                                          </p:stCondLst>
                                        </p:cTn>
                                        <p:tgtEl>
                                          <p:spTgt spid="100435"/>
                                        </p:tgtEl>
                                        <p:attrNameLst>
                                          <p:attrName>style.visibility</p:attrName>
                                        </p:attrNameLst>
                                      </p:cBhvr>
                                      <p:to>
                                        <p:strVal val="visible"/>
                                      </p:to>
                                    </p:set>
                                    <p:animEffect transition="in" filter="fade">
                                      <p:cBhvr>
                                        <p:cTn id="395" dur="500"/>
                                        <p:tgtEl>
                                          <p:spTgt spid="100435"/>
                                        </p:tgtEl>
                                      </p:cBhvr>
                                    </p:animEffect>
                                  </p:childTnLst>
                                </p:cTn>
                              </p:par>
                              <p:par>
                                <p:cTn id="396" presetID="10" presetClass="entr" presetSubtype="0" fill="hold" grpId="0" nodeType="withEffect">
                                  <p:stCondLst>
                                    <p:cond delay="0"/>
                                  </p:stCondLst>
                                  <p:childTnLst>
                                    <p:set>
                                      <p:cBhvr>
                                        <p:cTn id="397" dur="1" fill="hold">
                                          <p:stCondLst>
                                            <p:cond delay="0"/>
                                          </p:stCondLst>
                                        </p:cTn>
                                        <p:tgtEl>
                                          <p:spTgt spid="100433"/>
                                        </p:tgtEl>
                                        <p:attrNameLst>
                                          <p:attrName>style.visibility</p:attrName>
                                        </p:attrNameLst>
                                      </p:cBhvr>
                                      <p:to>
                                        <p:strVal val="visible"/>
                                      </p:to>
                                    </p:set>
                                    <p:animEffect transition="in" filter="fade">
                                      <p:cBhvr>
                                        <p:cTn id="398" dur="500"/>
                                        <p:tgtEl>
                                          <p:spTgt spid="100433"/>
                                        </p:tgtEl>
                                      </p:cBhvr>
                                    </p:animEffect>
                                  </p:childTnLst>
                                </p:cTn>
                              </p:par>
                              <p:par>
                                <p:cTn id="399" presetID="10" presetClass="entr" presetSubtype="0" fill="hold" grpId="0" nodeType="withEffect">
                                  <p:stCondLst>
                                    <p:cond delay="0"/>
                                  </p:stCondLst>
                                  <p:childTnLst>
                                    <p:set>
                                      <p:cBhvr>
                                        <p:cTn id="400" dur="1" fill="hold">
                                          <p:stCondLst>
                                            <p:cond delay="0"/>
                                          </p:stCondLst>
                                        </p:cTn>
                                        <p:tgtEl>
                                          <p:spTgt spid="100459"/>
                                        </p:tgtEl>
                                        <p:attrNameLst>
                                          <p:attrName>style.visibility</p:attrName>
                                        </p:attrNameLst>
                                      </p:cBhvr>
                                      <p:to>
                                        <p:strVal val="visible"/>
                                      </p:to>
                                    </p:set>
                                    <p:animEffect transition="in" filter="fade">
                                      <p:cBhvr>
                                        <p:cTn id="401" dur="500"/>
                                        <p:tgtEl>
                                          <p:spTgt spid="100459"/>
                                        </p:tgtEl>
                                      </p:cBhvr>
                                    </p:animEffect>
                                  </p:childTnLst>
                                </p:cTn>
                              </p:par>
                              <p:par>
                                <p:cTn id="402" presetID="10" presetClass="entr" presetSubtype="0" fill="hold" grpId="0" nodeType="withEffect">
                                  <p:stCondLst>
                                    <p:cond delay="0"/>
                                  </p:stCondLst>
                                  <p:childTnLst>
                                    <p:set>
                                      <p:cBhvr>
                                        <p:cTn id="403" dur="1" fill="hold">
                                          <p:stCondLst>
                                            <p:cond delay="0"/>
                                          </p:stCondLst>
                                        </p:cTn>
                                        <p:tgtEl>
                                          <p:spTgt spid="100460"/>
                                        </p:tgtEl>
                                        <p:attrNameLst>
                                          <p:attrName>style.visibility</p:attrName>
                                        </p:attrNameLst>
                                      </p:cBhvr>
                                      <p:to>
                                        <p:strVal val="visible"/>
                                      </p:to>
                                    </p:set>
                                    <p:animEffect transition="in" filter="fade">
                                      <p:cBhvr>
                                        <p:cTn id="404" dur="500"/>
                                        <p:tgtEl>
                                          <p:spTgt spid="100460"/>
                                        </p:tgtEl>
                                      </p:cBhvr>
                                    </p:animEffect>
                                  </p:childTnLst>
                                </p:cTn>
                              </p:par>
                              <p:par>
                                <p:cTn id="405" presetID="10" presetClass="entr" presetSubtype="0" fill="hold" grpId="0" nodeType="withEffect">
                                  <p:stCondLst>
                                    <p:cond delay="0"/>
                                  </p:stCondLst>
                                  <p:childTnLst>
                                    <p:set>
                                      <p:cBhvr>
                                        <p:cTn id="406" dur="1" fill="hold">
                                          <p:stCondLst>
                                            <p:cond delay="0"/>
                                          </p:stCondLst>
                                        </p:cTn>
                                        <p:tgtEl>
                                          <p:spTgt spid="100461"/>
                                        </p:tgtEl>
                                        <p:attrNameLst>
                                          <p:attrName>style.visibility</p:attrName>
                                        </p:attrNameLst>
                                      </p:cBhvr>
                                      <p:to>
                                        <p:strVal val="visible"/>
                                      </p:to>
                                    </p:set>
                                    <p:animEffect transition="in" filter="fade">
                                      <p:cBhvr>
                                        <p:cTn id="407" dur="500"/>
                                        <p:tgtEl>
                                          <p:spTgt spid="100461"/>
                                        </p:tgtEl>
                                      </p:cBhvr>
                                    </p:animEffect>
                                  </p:childTnLst>
                                </p:cTn>
                              </p:par>
                              <p:par>
                                <p:cTn id="408" presetID="10" presetClass="entr" presetSubtype="0" fill="hold" grpId="0" nodeType="withEffect">
                                  <p:stCondLst>
                                    <p:cond delay="0"/>
                                  </p:stCondLst>
                                  <p:childTnLst>
                                    <p:set>
                                      <p:cBhvr>
                                        <p:cTn id="409" dur="1" fill="hold">
                                          <p:stCondLst>
                                            <p:cond delay="0"/>
                                          </p:stCondLst>
                                        </p:cTn>
                                        <p:tgtEl>
                                          <p:spTgt spid="100462"/>
                                        </p:tgtEl>
                                        <p:attrNameLst>
                                          <p:attrName>style.visibility</p:attrName>
                                        </p:attrNameLst>
                                      </p:cBhvr>
                                      <p:to>
                                        <p:strVal val="visible"/>
                                      </p:to>
                                    </p:set>
                                    <p:animEffect transition="in" filter="fade">
                                      <p:cBhvr>
                                        <p:cTn id="410" dur="500"/>
                                        <p:tgtEl>
                                          <p:spTgt spid="100462"/>
                                        </p:tgtEl>
                                      </p:cBhvr>
                                    </p:animEffect>
                                  </p:childTnLst>
                                </p:cTn>
                              </p:par>
                              <p:par>
                                <p:cTn id="411" presetID="10" presetClass="entr" presetSubtype="0" fill="hold" grpId="0" nodeType="withEffect">
                                  <p:stCondLst>
                                    <p:cond delay="0"/>
                                  </p:stCondLst>
                                  <p:childTnLst>
                                    <p:set>
                                      <p:cBhvr>
                                        <p:cTn id="412" dur="1" fill="hold">
                                          <p:stCondLst>
                                            <p:cond delay="0"/>
                                          </p:stCondLst>
                                        </p:cTn>
                                        <p:tgtEl>
                                          <p:spTgt spid="100366"/>
                                        </p:tgtEl>
                                        <p:attrNameLst>
                                          <p:attrName>style.visibility</p:attrName>
                                        </p:attrNameLst>
                                      </p:cBhvr>
                                      <p:to>
                                        <p:strVal val="visible"/>
                                      </p:to>
                                    </p:set>
                                    <p:animEffect transition="in" filter="fade">
                                      <p:cBhvr>
                                        <p:cTn id="413" dur="500"/>
                                        <p:tgtEl>
                                          <p:spTgt spid="100366"/>
                                        </p:tgtEl>
                                      </p:cBhvr>
                                    </p:animEffect>
                                  </p:childTnLst>
                                </p:cTn>
                              </p:par>
                            </p:childTnLst>
                          </p:cTn>
                        </p:par>
                      </p:childTnLst>
                    </p:cTn>
                  </p:par>
                  <p:par>
                    <p:cTn id="414" fill="hold" nodeType="clickPar">
                      <p:stCondLst>
                        <p:cond delay="indefinite"/>
                      </p:stCondLst>
                      <p:childTnLst>
                        <p:par>
                          <p:cTn id="415" fill="hold" nodeType="withGroup">
                            <p:stCondLst>
                              <p:cond delay="0"/>
                            </p:stCondLst>
                            <p:childTnLst>
                              <p:par>
                                <p:cTn id="416" presetID="10" presetClass="entr" presetSubtype="0" fill="hold" grpId="0" nodeType="clickEffect">
                                  <p:stCondLst>
                                    <p:cond delay="0"/>
                                  </p:stCondLst>
                                  <p:childTnLst>
                                    <p:set>
                                      <p:cBhvr>
                                        <p:cTn id="417" dur="1" fill="hold">
                                          <p:stCondLst>
                                            <p:cond delay="0"/>
                                          </p:stCondLst>
                                        </p:cTn>
                                        <p:tgtEl>
                                          <p:spTgt spid="100454">
                                            <p:txEl>
                                              <p:pRg st="0" end="0"/>
                                            </p:txEl>
                                          </p:spTgt>
                                        </p:tgtEl>
                                        <p:attrNameLst>
                                          <p:attrName>style.visibility</p:attrName>
                                        </p:attrNameLst>
                                      </p:cBhvr>
                                      <p:to>
                                        <p:strVal val="visible"/>
                                      </p:to>
                                    </p:set>
                                    <p:animEffect transition="in" filter="fade">
                                      <p:cBhvr>
                                        <p:cTn id="418" dur="500"/>
                                        <p:tgtEl>
                                          <p:spTgt spid="100454">
                                            <p:txEl>
                                              <p:pRg st="0" end="0"/>
                                            </p:txEl>
                                          </p:spTgt>
                                        </p:tgtEl>
                                      </p:cBhvr>
                                    </p:animEffect>
                                  </p:childTnLst>
                                </p:cTn>
                              </p:par>
                            </p:childTnLst>
                          </p:cTn>
                        </p:par>
                      </p:childTnLst>
                    </p:cTn>
                  </p:par>
                  <p:par>
                    <p:cTn id="419" fill="hold" nodeType="clickPar">
                      <p:stCondLst>
                        <p:cond delay="indefinite"/>
                      </p:stCondLst>
                      <p:childTnLst>
                        <p:par>
                          <p:cTn id="420" fill="hold" nodeType="withGroup">
                            <p:stCondLst>
                              <p:cond delay="0"/>
                            </p:stCondLst>
                            <p:childTnLst>
                              <p:par>
                                <p:cTn id="421" presetID="10" presetClass="entr" presetSubtype="0" fill="hold" grpId="0" nodeType="clickEffect">
                                  <p:stCondLst>
                                    <p:cond delay="0"/>
                                  </p:stCondLst>
                                  <p:childTnLst>
                                    <p:set>
                                      <p:cBhvr>
                                        <p:cTn id="422" dur="1" fill="hold">
                                          <p:stCondLst>
                                            <p:cond delay="0"/>
                                          </p:stCondLst>
                                        </p:cTn>
                                        <p:tgtEl>
                                          <p:spTgt spid="100454">
                                            <p:txEl>
                                              <p:pRg st="1" end="1"/>
                                            </p:txEl>
                                          </p:spTgt>
                                        </p:tgtEl>
                                        <p:attrNameLst>
                                          <p:attrName>style.visibility</p:attrName>
                                        </p:attrNameLst>
                                      </p:cBhvr>
                                      <p:to>
                                        <p:strVal val="visible"/>
                                      </p:to>
                                    </p:set>
                                    <p:animEffect transition="in" filter="fade">
                                      <p:cBhvr>
                                        <p:cTn id="423" dur="500"/>
                                        <p:tgtEl>
                                          <p:spTgt spid="100454">
                                            <p:txEl>
                                              <p:pRg st="1" end="1"/>
                                            </p:txEl>
                                          </p:spTgt>
                                        </p:tgtEl>
                                      </p:cBhvr>
                                    </p:animEffect>
                                  </p:childTnLst>
                                </p:cTn>
                              </p:par>
                            </p:childTnLst>
                          </p:cTn>
                        </p:par>
                      </p:childTnLst>
                    </p:cTn>
                  </p:par>
                  <p:par>
                    <p:cTn id="424" fill="hold" nodeType="clickPar">
                      <p:stCondLst>
                        <p:cond delay="indefinite"/>
                      </p:stCondLst>
                      <p:childTnLst>
                        <p:par>
                          <p:cTn id="425" fill="hold" nodeType="withGroup">
                            <p:stCondLst>
                              <p:cond delay="0"/>
                            </p:stCondLst>
                            <p:childTnLst>
                              <p:par>
                                <p:cTn id="426" presetID="22" presetClass="entr" presetSubtype="1" fill="hold" nodeType="clickEffect">
                                  <p:stCondLst>
                                    <p:cond delay="0"/>
                                  </p:stCondLst>
                                  <p:childTnLst>
                                    <p:set>
                                      <p:cBhvr>
                                        <p:cTn id="427" dur="1" fill="hold">
                                          <p:stCondLst>
                                            <p:cond delay="0"/>
                                          </p:stCondLst>
                                        </p:cTn>
                                        <p:tgtEl>
                                          <p:spTgt spid="100687"/>
                                        </p:tgtEl>
                                        <p:attrNameLst>
                                          <p:attrName>style.visibility</p:attrName>
                                        </p:attrNameLst>
                                      </p:cBhvr>
                                      <p:to>
                                        <p:strVal val="visible"/>
                                      </p:to>
                                    </p:set>
                                    <p:animEffect transition="in" filter="wipe(up)">
                                      <p:cBhvr>
                                        <p:cTn id="428" dur="1000"/>
                                        <p:tgtEl>
                                          <p:spTgt spid="100687"/>
                                        </p:tgtEl>
                                      </p:cBhvr>
                                    </p:animEffect>
                                  </p:childTnLst>
                                </p:cTn>
                              </p:par>
                            </p:childTnLst>
                          </p:cTn>
                        </p:par>
                      </p:childTnLst>
                    </p:cTn>
                  </p:par>
                  <p:par>
                    <p:cTn id="429" fill="hold" nodeType="clickPar">
                      <p:stCondLst>
                        <p:cond delay="indefinite"/>
                      </p:stCondLst>
                      <p:childTnLst>
                        <p:par>
                          <p:cTn id="430" fill="hold" nodeType="withGroup">
                            <p:stCondLst>
                              <p:cond delay="0"/>
                            </p:stCondLst>
                            <p:childTnLst>
                              <p:par>
                                <p:cTn id="431" presetID="10" presetClass="entr" presetSubtype="0" fill="hold" grpId="0" nodeType="clickEffect">
                                  <p:stCondLst>
                                    <p:cond delay="0"/>
                                  </p:stCondLst>
                                  <p:childTnLst>
                                    <p:set>
                                      <p:cBhvr>
                                        <p:cTn id="432" dur="1" fill="hold">
                                          <p:stCondLst>
                                            <p:cond delay="0"/>
                                          </p:stCondLst>
                                        </p:cTn>
                                        <p:tgtEl>
                                          <p:spTgt spid="100464"/>
                                        </p:tgtEl>
                                        <p:attrNameLst>
                                          <p:attrName>style.visibility</p:attrName>
                                        </p:attrNameLst>
                                      </p:cBhvr>
                                      <p:to>
                                        <p:strVal val="visible"/>
                                      </p:to>
                                    </p:set>
                                    <p:animEffect transition="in" filter="fade">
                                      <p:cBhvr>
                                        <p:cTn id="433" dur="500"/>
                                        <p:tgtEl>
                                          <p:spTgt spid="100464"/>
                                        </p:tgtEl>
                                      </p:cBhvr>
                                    </p:animEffect>
                                  </p:childTnLst>
                                </p:cTn>
                              </p:par>
                              <p:par>
                                <p:cTn id="434" presetID="10" presetClass="entr" presetSubtype="0" fill="hold" grpId="0" nodeType="withEffect">
                                  <p:stCondLst>
                                    <p:cond delay="0"/>
                                  </p:stCondLst>
                                  <p:childTnLst>
                                    <p:set>
                                      <p:cBhvr>
                                        <p:cTn id="435" dur="1" fill="hold">
                                          <p:stCondLst>
                                            <p:cond delay="0"/>
                                          </p:stCondLst>
                                        </p:cTn>
                                        <p:tgtEl>
                                          <p:spTgt spid="100465"/>
                                        </p:tgtEl>
                                        <p:attrNameLst>
                                          <p:attrName>style.visibility</p:attrName>
                                        </p:attrNameLst>
                                      </p:cBhvr>
                                      <p:to>
                                        <p:strVal val="visible"/>
                                      </p:to>
                                    </p:set>
                                    <p:animEffect transition="in" filter="fade">
                                      <p:cBhvr>
                                        <p:cTn id="436" dur="500"/>
                                        <p:tgtEl>
                                          <p:spTgt spid="100465"/>
                                        </p:tgtEl>
                                      </p:cBhvr>
                                    </p:animEffect>
                                  </p:childTnLst>
                                </p:cTn>
                              </p:par>
                              <p:par>
                                <p:cTn id="437" presetID="10" presetClass="entr" presetSubtype="0" fill="hold" grpId="0" nodeType="withEffect">
                                  <p:stCondLst>
                                    <p:cond delay="0"/>
                                  </p:stCondLst>
                                  <p:childTnLst>
                                    <p:set>
                                      <p:cBhvr>
                                        <p:cTn id="438" dur="1" fill="hold">
                                          <p:stCondLst>
                                            <p:cond delay="0"/>
                                          </p:stCondLst>
                                        </p:cTn>
                                        <p:tgtEl>
                                          <p:spTgt spid="100468"/>
                                        </p:tgtEl>
                                        <p:attrNameLst>
                                          <p:attrName>style.visibility</p:attrName>
                                        </p:attrNameLst>
                                      </p:cBhvr>
                                      <p:to>
                                        <p:strVal val="visible"/>
                                      </p:to>
                                    </p:set>
                                    <p:animEffect transition="in" filter="fade">
                                      <p:cBhvr>
                                        <p:cTn id="439" dur="500"/>
                                        <p:tgtEl>
                                          <p:spTgt spid="100468"/>
                                        </p:tgtEl>
                                      </p:cBhvr>
                                    </p:animEffect>
                                  </p:childTnLst>
                                </p:cTn>
                              </p:par>
                              <p:par>
                                <p:cTn id="440" presetID="10" presetClass="entr" presetSubtype="0" fill="hold" grpId="0" nodeType="withEffect">
                                  <p:stCondLst>
                                    <p:cond delay="0"/>
                                  </p:stCondLst>
                                  <p:childTnLst>
                                    <p:set>
                                      <p:cBhvr>
                                        <p:cTn id="441" dur="1" fill="hold">
                                          <p:stCondLst>
                                            <p:cond delay="0"/>
                                          </p:stCondLst>
                                        </p:cTn>
                                        <p:tgtEl>
                                          <p:spTgt spid="100368"/>
                                        </p:tgtEl>
                                        <p:attrNameLst>
                                          <p:attrName>style.visibility</p:attrName>
                                        </p:attrNameLst>
                                      </p:cBhvr>
                                      <p:to>
                                        <p:strVal val="visible"/>
                                      </p:to>
                                    </p:set>
                                    <p:animEffect transition="in" filter="fade">
                                      <p:cBhvr>
                                        <p:cTn id="442" dur="500"/>
                                        <p:tgtEl>
                                          <p:spTgt spid="100368"/>
                                        </p:tgtEl>
                                      </p:cBhvr>
                                    </p:animEffect>
                                  </p:childTnLst>
                                </p:cTn>
                              </p:par>
                              <p:par>
                                <p:cTn id="443" presetID="10" presetClass="entr" presetSubtype="0" fill="hold" grpId="0" nodeType="withEffect">
                                  <p:stCondLst>
                                    <p:cond delay="0"/>
                                  </p:stCondLst>
                                  <p:childTnLst>
                                    <p:set>
                                      <p:cBhvr>
                                        <p:cTn id="444" dur="1" fill="hold">
                                          <p:stCondLst>
                                            <p:cond delay="0"/>
                                          </p:stCondLst>
                                        </p:cTn>
                                        <p:tgtEl>
                                          <p:spTgt spid="100463"/>
                                        </p:tgtEl>
                                        <p:attrNameLst>
                                          <p:attrName>style.visibility</p:attrName>
                                        </p:attrNameLst>
                                      </p:cBhvr>
                                      <p:to>
                                        <p:strVal val="visible"/>
                                      </p:to>
                                    </p:set>
                                    <p:animEffect transition="in" filter="fade">
                                      <p:cBhvr>
                                        <p:cTn id="445" dur="500"/>
                                        <p:tgtEl>
                                          <p:spTgt spid="100463"/>
                                        </p:tgtEl>
                                      </p:cBhvr>
                                    </p:animEffect>
                                  </p:childTnLst>
                                </p:cTn>
                              </p:par>
                              <p:par>
                                <p:cTn id="446" presetID="10" presetClass="entr" presetSubtype="0" fill="hold" grpId="0" nodeType="withEffect">
                                  <p:stCondLst>
                                    <p:cond delay="0"/>
                                  </p:stCondLst>
                                  <p:childTnLst>
                                    <p:set>
                                      <p:cBhvr>
                                        <p:cTn id="447" dur="1" fill="hold">
                                          <p:stCondLst>
                                            <p:cond delay="0"/>
                                          </p:stCondLst>
                                        </p:cTn>
                                        <p:tgtEl>
                                          <p:spTgt spid="100466"/>
                                        </p:tgtEl>
                                        <p:attrNameLst>
                                          <p:attrName>style.visibility</p:attrName>
                                        </p:attrNameLst>
                                      </p:cBhvr>
                                      <p:to>
                                        <p:strVal val="visible"/>
                                      </p:to>
                                    </p:set>
                                    <p:animEffect transition="in" filter="fade">
                                      <p:cBhvr>
                                        <p:cTn id="448" dur="500"/>
                                        <p:tgtEl>
                                          <p:spTgt spid="100466"/>
                                        </p:tgtEl>
                                      </p:cBhvr>
                                    </p:animEffect>
                                  </p:childTnLst>
                                </p:cTn>
                              </p:par>
                              <p:par>
                                <p:cTn id="449" presetID="10" presetClass="entr" presetSubtype="0" fill="hold" grpId="0" nodeType="withEffect">
                                  <p:stCondLst>
                                    <p:cond delay="0"/>
                                  </p:stCondLst>
                                  <p:childTnLst>
                                    <p:set>
                                      <p:cBhvr>
                                        <p:cTn id="450" dur="1" fill="hold">
                                          <p:stCondLst>
                                            <p:cond delay="0"/>
                                          </p:stCondLst>
                                        </p:cTn>
                                        <p:tgtEl>
                                          <p:spTgt spid="100367"/>
                                        </p:tgtEl>
                                        <p:attrNameLst>
                                          <p:attrName>style.visibility</p:attrName>
                                        </p:attrNameLst>
                                      </p:cBhvr>
                                      <p:to>
                                        <p:strVal val="visible"/>
                                      </p:to>
                                    </p:set>
                                    <p:animEffect transition="in" filter="fade">
                                      <p:cBhvr>
                                        <p:cTn id="451" dur="500"/>
                                        <p:tgtEl>
                                          <p:spTgt spid="100367"/>
                                        </p:tgtEl>
                                      </p:cBhvr>
                                    </p:animEffect>
                                  </p:childTnLst>
                                </p:cTn>
                              </p:par>
                              <p:par>
                                <p:cTn id="452" presetID="10" presetClass="entr" presetSubtype="0" fill="hold" grpId="0" nodeType="withEffect">
                                  <p:stCondLst>
                                    <p:cond delay="0"/>
                                  </p:stCondLst>
                                  <p:childTnLst>
                                    <p:set>
                                      <p:cBhvr>
                                        <p:cTn id="453" dur="1" fill="hold">
                                          <p:stCondLst>
                                            <p:cond delay="0"/>
                                          </p:stCondLst>
                                        </p:cTn>
                                        <p:tgtEl>
                                          <p:spTgt spid="100470"/>
                                        </p:tgtEl>
                                        <p:attrNameLst>
                                          <p:attrName>style.visibility</p:attrName>
                                        </p:attrNameLst>
                                      </p:cBhvr>
                                      <p:to>
                                        <p:strVal val="visible"/>
                                      </p:to>
                                    </p:set>
                                    <p:animEffect transition="in" filter="fade">
                                      <p:cBhvr>
                                        <p:cTn id="454" dur="500"/>
                                        <p:tgtEl>
                                          <p:spTgt spid="100470"/>
                                        </p:tgtEl>
                                      </p:cBhvr>
                                    </p:animEffect>
                                  </p:childTnLst>
                                </p:cTn>
                              </p:par>
                              <p:par>
                                <p:cTn id="455" presetID="10" presetClass="entr" presetSubtype="0" fill="hold" grpId="0" nodeType="withEffect">
                                  <p:stCondLst>
                                    <p:cond delay="0"/>
                                  </p:stCondLst>
                                  <p:childTnLst>
                                    <p:set>
                                      <p:cBhvr>
                                        <p:cTn id="456" dur="1" fill="hold">
                                          <p:stCondLst>
                                            <p:cond delay="0"/>
                                          </p:stCondLst>
                                        </p:cTn>
                                        <p:tgtEl>
                                          <p:spTgt spid="100471"/>
                                        </p:tgtEl>
                                        <p:attrNameLst>
                                          <p:attrName>style.visibility</p:attrName>
                                        </p:attrNameLst>
                                      </p:cBhvr>
                                      <p:to>
                                        <p:strVal val="visible"/>
                                      </p:to>
                                    </p:set>
                                    <p:animEffect transition="in" filter="fade">
                                      <p:cBhvr>
                                        <p:cTn id="457" dur="500"/>
                                        <p:tgtEl>
                                          <p:spTgt spid="100471"/>
                                        </p:tgtEl>
                                      </p:cBhvr>
                                    </p:animEffect>
                                  </p:childTnLst>
                                </p:cTn>
                              </p:par>
                              <p:par>
                                <p:cTn id="458" presetID="10" presetClass="entr" presetSubtype="0" fill="hold" grpId="0" nodeType="withEffect">
                                  <p:stCondLst>
                                    <p:cond delay="0"/>
                                  </p:stCondLst>
                                  <p:childTnLst>
                                    <p:set>
                                      <p:cBhvr>
                                        <p:cTn id="459" dur="1" fill="hold">
                                          <p:stCondLst>
                                            <p:cond delay="0"/>
                                          </p:stCondLst>
                                        </p:cTn>
                                        <p:tgtEl>
                                          <p:spTgt spid="100472"/>
                                        </p:tgtEl>
                                        <p:attrNameLst>
                                          <p:attrName>style.visibility</p:attrName>
                                        </p:attrNameLst>
                                      </p:cBhvr>
                                      <p:to>
                                        <p:strVal val="visible"/>
                                      </p:to>
                                    </p:set>
                                    <p:animEffect transition="in" filter="fade">
                                      <p:cBhvr>
                                        <p:cTn id="460" dur="500"/>
                                        <p:tgtEl>
                                          <p:spTgt spid="100472"/>
                                        </p:tgtEl>
                                      </p:cBhvr>
                                    </p:animEffect>
                                  </p:childTnLst>
                                </p:cTn>
                              </p:par>
                              <p:par>
                                <p:cTn id="461" presetID="10" presetClass="entr" presetSubtype="0" fill="hold" grpId="0" nodeType="withEffect">
                                  <p:stCondLst>
                                    <p:cond delay="0"/>
                                  </p:stCondLst>
                                  <p:childTnLst>
                                    <p:set>
                                      <p:cBhvr>
                                        <p:cTn id="462" dur="1" fill="hold">
                                          <p:stCondLst>
                                            <p:cond delay="0"/>
                                          </p:stCondLst>
                                        </p:cTn>
                                        <p:tgtEl>
                                          <p:spTgt spid="100473"/>
                                        </p:tgtEl>
                                        <p:attrNameLst>
                                          <p:attrName>style.visibility</p:attrName>
                                        </p:attrNameLst>
                                      </p:cBhvr>
                                      <p:to>
                                        <p:strVal val="visible"/>
                                      </p:to>
                                    </p:set>
                                    <p:animEffect transition="in" filter="fade">
                                      <p:cBhvr>
                                        <p:cTn id="463" dur="500"/>
                                        <p:tgtEl>
                                          <p:spTgt spid="100473"/>
                                        </p:tgtEl>
                                      </p:cBhvr>
                                    </p:animEffect>
                                  </p:childTnLst>
                                </p:cTn>
                              </p:par>
                              <p:par>
                                <p:cTn id="464" presetID="10" presetClass="entr" presetSubtype="0" fill="hold" grpId="0" nodeType="withEffect">
                                  <p:stCondLst>
                                    <p:cond delay="0"/>
                                  </p:stCondLst>
                                  <p:childTnLst>
                                    <p:set>
                                      <p:cBhvr>
                                        <p:cTn id="465" dur="1" fill="hold">
                                          <p:stCondLst>
                                            <p:cond delay="0"/>
                                          </p:stCondLst>
                                        </p:cTn>
                                        <p:tgtEl>
                                          <p:spTgt spid="100469"/>
                                        </p:tgtEl>
                                        <p:attrNameLst>
                                          <p:attrName>style.visibility</p:attrName>
                                        </p:attrNameLst>
                                      </p:cBhvr>
                                      <p:to>
                                        <p:strVal val="visible"/>
                                      </p:to>
                                    </p:set>
                                    <p:animEffect transition="in" filter="fade">
                                      <p:cBhvr>
                                        <p:cTn id="466" dur="500"/>
                                        <p:tgtEl>
                                          <p:spTgt spid="100469"/>
                                        </p:tgtEl>
                                      </p:cBhvr>
                                    </p:animEffect>
                                  </p:childTnLst>
                                </p:cTn>
                              </p:par>
                              <p:par>
                                <p:cTn id="467" presetID="10" presetClass="entr" presetSubtype="0" fill="hold" grpId="0" nodeType="withEffect">
                                  <p:stCondLst>
                                    <p:cond delay="0"/>
                                  </p:stCondLst>
                                  <p:childTnLst>
                                    <p:set>
                                      <p:cBhvr>
                                        <p:cTn id="468" dur="1" fill="hold">
                                          <p:stCondLst>
                                            <p:cond delay="0"/>
                                          </p:stCondLst>
                                        </p:cTn>
                                        <p:tgtEl>
                                          <p:spTgt spid="100474"/>
                                        </p:tgtEl>
                                        <p:attrNameLst>
                                          <p:attrName>style.visibility</p:attrName>
                                        </p:attrNameLst>
                                      </p:cBhvr>
                                      <p:to>
                                        <p:strVal val="visible"/>
                                      </p:to>
                                    </p:set>
                                    <p:animEffect transition="in" filter="fade">
                                      <p:cBhvr>
                                        <p:cTn id="469" dur="500"/>
                                        <p:tgtEl>
                                          <p:spTgt spid="100474"/>
                                        </p:tgtEl>
                                      </p:cBhvr>
                                    </p:animEffect>
                                  </p:childTnLst>
                                </p:cTn>
                              </p:par>
                              <p:par>
                                <p:cTn id="470" presetID="10" presetClass="entr" presetSubtype="0" fill="hold" grpId="0" nodeType="withEffect">
                                  <p:stCondLst>
                                    <p:cond delay="0"/>
                                  </p:stCondLst>
                                  <p:childTnLst>
                                    <p:set>
                                      <p:cBhvr>
                                        <p:cTn id="471" dur="1" fill="hold">
                                          <p:stCondLst>
                                            <p:cond delay="0"/>
                                          </p:stCondLst>
                                        </p:cTn>
                                        <p:tgtEl>
                                          <p:spTgt spid="100475"/>
                                        </p:tgtEl>
                                        <p:attrNameLst>
                                          <p:attrName>style.visibility</p:attrName>
                                        </p:attrNameLst>
                                      </p:cBhvr>
                                      <p:to>
                                        <p:strVal val="visible"/>
                                      </p:to>
                                    </p:set>
                                    <p:animEffect transition="in" filter="fade">
                                      <p:cBhvr>
                                        <p:cTn id="472" dur="500"/>
                                        <p:tgtEl>
                                          <p:spTgt spid="100475"/>
                                        </p:tgtEl>
                                      </p:cBhvr>
                                    </p:animEffect>
                                  </p:childTnLst>
                                </p:cTn>
                              </p:par>
                              <p:par>
                                <p:cTn id="473" presetID="10" presetClass="entr" presetSubtype="0" fill="hold" grpId="0" nodeType="withEffect">
                                  <p:stCondLst>
                                    <p:cond delay="0"/>
                                  </p:stCondLst>
                                  <p:childTnLst>
                                    <p:set>
                                      <p:cBhvr>
                                        <p:cTn id="474" dur="1" fill="hold">
                                          <p:stCondLst>
                                            <p:cond delay="0"/>
                                          </p:stCondLst>
                                        </p:cTn>
                                        <p:tgtEl>
                                          <p:spTgt spid="100476"/>
                                        </p:tgtEl>
                                        <p:attrNameLst>
                                          <p:attrName>style.visibility</p:attrName>
                                        </p:attrNameLst>
                                      </p:cBhvr>
                                      <p:to>
                                        <p:strVal val="visible"/>
                                      </p:to>
                                    </p:set>
                                    <p:animEffect transition="in" filter="fade">
                                      <p:cBhvr>
                                        <p:cTn id="475" dur="500"/>
                                        <p:tgtEl>
                                          <p:spTgt spid="100476"/>
                                        </p:tgtEl>
                                      </p:cBhvr>
                                    </p:animEffect>
                                  </p:childTnLst>
                                </p:cTn>
                              </p:par>
                              <p:par>
                                <p:cTn id="476" presetID="10" presetClass="entr" presetSubtype="0" fill="hold" grpId="0" nodeType="withEffect">
                                  <p:stCondLst>
                                    <p:cond delay="0"/>
                                  </p:stCondLst>
                                  <p:childTnLst>
                                    <p:set>
                                      <p:cBhvr>
                                        <p:cTn id="477" dur="1" fill="hold">
                                          <p:stCondLst>
                                            <p:cond delay="0"/>
                                          </p:stCondLst>
                                        </p:cTn>
                                        <p:tgtEl>
                                          <p:spTgt spid="100477"/>
                                        </p:tgtEl>
                                        <p:attrNameLst>
                                          <p:attrName>style.visibility</p:attrName>
                                        </p:attrNameLst>
                                      </p:cBhvr>
                                      <p:to>
                                        <p:strVal val="visible"/>
                                      </p:to>
                                    </p:set>
                                    <p:animEffect transition="in" filter="fade">
                                      <p:cBhvr>
                                        <p:cTn id="478" dur="500"/>
                                        <p:tgtEl>
                                          <p:spTgt spid="100477"/>
                                        </p:tgtEl>
                                      </p:cBhvr>
                                    </p:animEffect>
                                  </p:childTnLst>
                                </p:cTn>
                              </p:par>
                              <p:par>
                                <p:cTn id="479" presetID="10" presetClass="entr" presetSubtype="0" fill="hold" grpId="0" nodeType="withEffect">
                                  <p:stCondLst>
                                    <p:cond delay="0"/>
                                  </p:stCondLst>
                                  <p:childTnLst>
                                    <p:set>
                                      <p:cBhvr>
                                        <p:cTn id="480" dur="1" fill="hold">
                                          <p:stCondLst>
                                            <p:cond delay="0"/>
                                          </p:stCondLst>
                                        </p:cTn>
                                        <p:tgtEl>
                                          <p:spTgt spid="100478"/>
                                        </p:tgtEl>
                                        <p:attrNameLst>
                                          <p:attrName>style.visibility</p:attrName>
                                        </p:attrNameLst>
                                      </p:cBhvr>
                                      <p:to>
                                        <p:strVal val="visible"/>
                                      </p:to>
                                    </p:set>
                                    <p:animEffect transition="in" filter="fade">
                                      <p:cBhvr>
                                        <p:cTn id="481" dur="500"/>
                                        <p:tgtEl>
                                          <p:spTgt spid="100478"/>
                                        </p:tgtEl>
                                      </p:cBhvr>
                                    </p:animEffect>
                                  </p:childTnLst>
                                </p:cTn>
                              </p:par>
                              <p:par>
                                <p:cTn id="482" presetID="10" presetClass="entr" presetSubtype="0" fill="hold" grpId="0" nodeType="withEffect">
                                  <p:stCondLst>
                                    <p:cond delay="0"/>
                                  </p:stCondLst>
                                  <p:childTnLst>
                                    <p:set>
                                      <p:cBhvr>
                                        <p:cTn id="483" dur="1" fill="hold">
                                          <p:stCondLst>
                                            <p:cond delay="0"/>
                                          </p:stCondLst>
                                        </p:cTn>
                                        <p:tgtEl>
                                          <p:spTgt spid="100369"/>
                                        </p:tgtEl>
                                        <p:attrNameLst>
                                          <p:attrName>style.visibility</p:attrName>
                                        </p:attrNameLst>
                                      </p:cBhvr>
                                      <p:to>
                                        <p:strVal val="visible"/>
                                      </p:to>
                                    </p:set>
                                    <p:animEffect transition="in" filter="fade">
                                      <p:cBhvr>
                                        <p:cTn id="484" dur="500"/>
                                        <p:tgtEl>
                                          <p:spTgt spid="100369"/>
                                        </p:tgtEl>
                                      </p:cBhvr>
                                    </p:animEffect>
                                  </p:childTnLst>
                                </p:cTn>
                              </p:par>
                            </p:childTnLst>
                          </p:cTn>
                        </p:par>
                      </p:childTnLst>
                    </p:cTn>
                  </p:par>
                  <p:par>
                    <p:cTn id="485" fill="hold" nodeType="clickPar">
                      <p:stCondLst>
                        <p:cond delay="indefinite"/>
                      </p:stCondLst>
                      <p:childTnLst>
                        <p:par>
                          <p:cTn id="486" fill="hold" nodeType="withGroup">
                            <p:stCondLst>
                              <p:cond delay="0"/>
                            </p:stCondLst>
                            <p:childTnLst>
                              <p:par>
                                <p:cTn id="487" presetID="10" presetClass="entr" presetSubtype="0" fill="hold" grpId="0" nodeType="clickEffect">
                                  <p:stCondLst>
                                    <p:cond delay="0"/>
                                  </p:stCondLst>
                                  <p:childTnLst>
                                    <p:set>
                                      <p:cBhvr>
                                        <p:cTn id="488" dur="1" fill="hold">
                                          <p:stCondLst>
                                            <p:cond delay="0"/>
                                          </p:stCondLst>
                                        </p:cTn>
                                        <p:tgtEl>
                                          <p:spTgt spid="100467">
                                            <p:txEl>
                                              <p:pRg st="0" end="0"/>
                                            </p:txEl>
                                          </p:spTgt>
                                        </p:tgtEl>
                                        <p:attrNameLst>
                                          <p:attrName>style.visibility</p:attrName>
                                        </p:attrNameLst>
                                      </p:cBhvr>
                                      <p:to>
                                        <p:strVal val="visible"/>
                                      </p:to>
                                    </p:set>
                                    <p:animEffect transition="in" filter="fade">
                                      <p:cBhvr>
                                        <p:cTn id="489" dur="500"/>
                                        <p:tgtEl>
                                          <p:spTgt spid="100467">
                                            <p:txEl>
                                              <p:pRg st="0" end="0"/>
                                            </p:txEl>
                                          </p:spTgt>
                                        </p:tgtEl>
                                      </p:cBhvr>
                                    </p:animEffect>
                                  </p:childTnLst>
                                </p:cTn>
                              </p:par>
                            </p:childTnLst>
                          </p:cTn>
                        </p:par>
                      </p:childTnLst>
                    </p:cTn>
                  </p:par>
                  <p:par>
                    <p:cTn id="490" fill="hold" nodeType="clickPar">
                      <p:stCondLst>
                        <p:cond delay="indefinite"/>
                      </p:stCondLst>
                      <p:childTnLst>
                        <p:par>
                          <p:cTn id="491" fill="hold" nodeType="withGroup">
                            <p:stCondLst>
                              <p:cond delay="0"/>
                            </p:stCondLst>
                            <p:childTnLst>
                              <p:par>
                                <p:cTn id="492" presetID="10" presetClass="entr" presetSubtype="0" fill="hold" grpId="0" nodeType="clickEffect">
                                  <p:stCondLst>
                                    <p:cond delay="0"/>
                                  </p:stCondLst>
                                  <p:childTnLst>
                                    <p:set>
                                      <p:cBhvr>
                                        <p:cTn id="493" dur="1" fill="hold">
                                          <p:stCondLst>
                                            <p:cond delay="0"/>
                                          </p:stCondLst>
                                        </p:cTn>
                                        <p:tgtEl>
                                          <p:spTgt spid="100467">
                                            <p:txEl>
                                              <p:pRg st="1" end="1"/>
                                            </p:txEl>
                                          </p:spTgt>
                                        </p:tgtEl>
                                        <p:attrNameLst>
                                          <p:attrName>style.visibility</p:attrName>
                                        </p:attrNameLst>
                                      </p:cBhvr>
                                      <p:to>
                                        <p:strVal val="visible"/>
                                      </p:to>
                                    </p:set>
                                    <p:animEffect transition="in" filter="fade">
                                      <p:cBhvr>
                                        <p:cTn id="494" dur="500"/>
                                        <p:tgtEl>
                                          <p:spTgt spid="100467">
                                            <p:txEl>
                                              <p:pRg st="1" end="1"/>
                                            </p:txEl>
                                          </p:spTgt>
                                        </p:tgtEl>
                                      </p:cBhvr>
                                    </p:animEffect>
                                  </p:childTnLst>
                                </p:cTn>
                              </p:par>
                            </p:childTnLst>
                          </p:cTn>
                        </p:par>
                      </p:childTnLst>
                    </p:cTn>
                  </p:par>
                  <p:par>
                    <p:cTn id="495" fill="hold" nodeType="clickPar">
                      <p:stCondLst>
                        <p:cond delay="indefinite"/>
                      </p:stCondLst>
                      <p:childTnLst>
                        <p:par>
                          <p:cTn id="496" fill="hold" nodeType="withGroup">
                            <p:stCondLst>
                              <p:cond delay="0"/>
                            </p:stCondLst>
                            <p:childTnLst>
                              <p:par>
                                <p:cTn id="497" presetID="22" presetClass="entr" presetSubtype="1" fill="hold" nodeType="clickEffect">
                                  <p:stCondLst>
                                    <p:cond delay="0"/>
                                  </p:stCondLst>
                                  <p:childTnLst>
                                    <p:set>
                                      <p:cBhvr>
                                        <p:cTn id="498" dur="1" fill="hold">
                                          <p:stCondLst>
                                            <p:cond delay="0"/>
                                          </p:stCondLst>
                                        </p:cTn>
                                        <p:tgtEl>
                                          <p:spTgt spid="100688"/>
                                        </p:tgtEl>
                                        <p:attrNameLst>
                                          <p:attrName>style.visibility</p:attrName>
                                        </p:attrNameLst>
                                      </p:cBhvr>
                                      <p:to>
                                        <p:strVal val="visible"/>
                                      </p:to>
                                    </p:set>
                                    <p:animEffect transition="in" filter="wipe(up)">
                                      <p:cBhvr>
                                        <p:cTn id="499" dur="1000"/>
                                        <p:tgtEl>
                                          <p:spTgt spid="100688"/>
                                        </p:tgtEl>
                                      </p:cBhvr>
                                    </p:animEffect>
                                  </p:childTnLst>
                                </p:cTn>
                              </p:par>
                            </p:childTnLst>
                          </p:cTn>
                        </p:par>
                      </p:childTnLst>
                    </p:cTn>
                  </p:par>
                  <p:par>
                    <p:cTn id="500" fill="hold" nodeType="clickPar">
                      <p:stCondLst>
                        <p:cond delay="indefinite"/>
                      </p:stCondLst>
                      <p:childTnLst>
                        <p:par>
                          <p:cTn id="501" fill="hold" nodeType="withGroup">
                            <p:stCondLst>
                              <p:cond delay="0"/>
                            </p:stCondLst>
                            <p:childTnLst>
                              <p:par>
                                <p:cTn id="502" presetID="10" presetClass="entr" presetSubtype="0" fill="hold" grpId="0" nodeType="clickEffect">
                                  <p:stCondLst>
                                    <p:cond delay="0"/>
                                  </p:stCondLst>
                                  <p:childTnLst>
                                    <p:set>
                                      <p:cBhvr>
                                        <p:cTn id="503" dur="1" fill="hold">
                                          <p:stCondLst>
                                            <p:cond delay="0"/>
                                          </p:stCondLst>
                                        </p:cTn>
                                        <p:tgtEl>
                                          <p:spTgt spid="100617"/>
                                        </p:tgtEl>
                                        <p:attrNameLst>
                                          <p:attrName>style.visibility</p:attrName>
                                        </p:attrNameLst>
                                      </p:cBhvr>
                                      <p:to>
                                        <p:strVal val="visible"/>
                                      </p:to>
                                    </p:set>
                                    <p:animEffect transition="in" filter="fade">
                                      <p:cBhvr>
                                        <p:cTn id="504" dur="500"/>
                                        <p:tgtEl>
                                          <p:spTgt spid="100617"/>
                                        </p:tgtEl>
                                      </p:cBhvr>
                                    </p:animEffect>
                                  </p:childTnLst>
                                </p:cTn>
                              </p:par>
                              <p:par>
                                <p:cTn id="505" presetID="10" presetClass="entr" presetSubtype="0" fill="hold" grpId="0" nodeType="withEffect">
                                  <p:stCondLst>
                                    <p:cond delay="0"/>
                                  </p:stCondLst>
                                  <p:childTnLst>
                                    <p:set>
                                      <p:cBhvr>
                                        <p:cTn id="506" dur="1" fill="hold">
                                          <p:stCondLst>
                                            <p:cond delay="0"/>
                                          </p:stCondLst>
                                        </p:cTn>
                                        <p:tgtEl>
                                          <p:spTgt spid="100618"/>
                                        </p:tgtEl>
                                        <p:attrNameLst>
                                          <p:attrName>style.visibility</p:attrName>
                                        </p:attrNameLst>
                                      </p:cBhvr>
                                      <p:to>
                                        <p:strVal val="visible"/>
                                      </p:to>
                                    </p:set>
                                    <p:animEffect transition="in" filter="fade">
                                      <p:cBhvr>
                                        <p:cTn id="507" dur="500"/>
                                        <p:tgtEl>
                                          <p:spTgt spid="100618"/>
                                        </p:tgtEl>
                                      </p:cBhvr>
                                    </p:animEffect>
                                  </p:childTnLst>
                                </p:cTn>
                              </p:par>
                              <p:par>
                                <p:cTn id="508" presetID="10" presetClass="entr" presetSubtype="0" fill="hold" grpId="0" nodeType="withEffect">
                                  <p:stCondLst>
                                    <p:cond delay="0"/>
                                  </p:stCondLst>
                                  <p:childTnLst>
                                    <p:set>
                                      <p:cBhvr>
                                        <p:cTn id="509" dur="1" fill="hold">
                                          <p:stCondLst>
                                            <p:cond delay="0"/>
                                          </p:stCondLst>
                                        </p:cTn>
                                        <p:tgtEl>
                                          <p:spTgt spid="100621"/>
                                        </p:tgtEl>
                                        <p:attrNameLst>
                                          <p:attrName>style.visibility</p:attrName>
                                        </p:attrNameLst>
                                      </p:cBhvr>
                                      <p:to>
                                        <p:strVal val="visible"/>
                                      </p:to>
                                    </p:set>
                                    <p:animEffect transition="in" filter="fade">
                                      <p:cBhvr>
                                        <p:cTn id="510" dur="500"/>
                                        <p:tgtEl>
                                          <p:spTgt spid="100621"/>
                                        </p:tgtEl>
                                      </p:cBhvr>
                                    </p:animEffect>
                                  </p:childTnLst>
                                </p:cTn>
                              </p:par>
                              <p:par>
                                <p:cTn id="511" presetID="10" presetClass="entr" presetSubtype="0" fill="hold" grpId="0" nodeType="withEffect">
                                  <p:stCondLst>
                                    <p:cond delay="0"/>
                                  </p:stCondLst>
                                  <p:childTnLst>
                                    <p:set>
                                      <p:cBhvr>
                                        <p:cTn id="512" dur="1" fill="hold">
                                          <p:stCondLst>
                                            <p:cond delay="0"/>
                                          </p:stCondLst>
                                        </p:cTn>
                                        <p:tgtEl>
                                          <p:spTgt spid="100594"/>
                                        </p:tgtEl>
                                        <p:attrNameLst>
                                          <p:attrName>style.visibility</p:attrName>
                                        </p:attrNameLst>
                                      </p:cBhvr>
                                      <p:to>
                                        <p:strVal val="visible"/>
                                      </p:to>
                                    </p:set>
                                    <p:animEffect transition="in" filter="fade">
                                      <p:cBhvr>
                                        <p:cTn id="513" dur="500"/>
                                        <p:tgtEl>
                                          <p:spTgt spid="100594"/>
                                        </p:tgtEl>
                                      </p:cBhvr>
                                    </p:animEffect>
                                  </p:childTnLst>
                                </p:cTn>
                              </p:par>
                              <p:par>
                                <p:cTn id="514" presetID="10" presetClass="entr" presetSubtype="0" fill="hold" grpId="0" nodeType="withEffect">
                                  <p:stCondLst>
                                    <p:cond delay="0"/>
                                  </p:stCondLst>
                                  <p:childTnLst>
                                    <p:set>
                                      <p:cBhvr>
                                        <p:cTn id="515" dur="1" fill="hold">
                                          <p:stCondLst>
                                            <p:cond delay="0"/>
                                          </p:stCondLst>
                                        </p:cTn>
                                        <p:tgtEl>
                                          <p:spTgt spid="100616"/>
                                        </p:tgtEl>
                                        <p:attrNameLst>
                                          <p:attrName>style.visibility</p:attrName>
                                        </p:attrNameLst>
                                      </p:cBhvr>
                                      <p:to>
                                        <p:strVal val="visible"/>
                                      </p:to>
                                    </p:set>
                                    <p:animEffect transition="in" filter="fade">
                                      <p:cBhvr>
                                        <p:cTn id="516" dur="500"/>
                                        <p:tgtEl>
                                          <p:spTgt spid="100616"/>
                                        </p:tgtEl>
                                      </p:cBhvr>
                                    </p:animEffect>
                                  </p:childTnLst>
                                </p:cTn>
                              </p:par>
                              <p:par>
                                <p:cTn id="517" presetID="10" presetClass="entr" presetSubtype="0" fill="hold" grpId="0" nodeType="withEffect">
                                  <p:stCondLst>
                                    <p:cond delay="0"/>
                                  </p:stCondLst>
                                  <p:childTnLst>
                                    <p:set>
                                      <p:cBhvr>
                                        <p:cTn id="518" dur="1" fill="hold">
                                          <p:stCondLst>
                                            <p:cond delay="0"/>
                                          </p:stCondLst>
                                        </p:cTn>
                                        <p:tgtEl>
                                          <p:spTgt spid="100619"/>
                                        </p:tgtEl>
                                        <p:attrNameLst>
                                          <p:attrName>style.visibility</p:attrName>
                                        </p:attrNameLst>
                                      </p:cBhvr>
                                      <p:to>
                                        <p:strVal val="visible"/>
                                      </p:to>
                                    </p:set>
                                    <p:animEffect transition="in" filter="fade">
                                      <p:cBhvr>
                                        <p:cTn id="519" dur="500"/>
                                        <p:tgtEl>
                                          <p:spTgt spid="100619"/>
                                        </p:tgtEl>
                                      </p:cBhvr>
                                    </p:animEffect>
                                  </p:childTnLst>
                                </p:cTn>
                              </p:par>
                              <p:par>
                                <p:cTn id="520" presetID="10" presetClass="entr" presetSubtype="0" fill="hold" grpId="0" nodeType="withEffect">
                                  <p:stCondLst>
                                    <p:cond delay="0"/>
                                  </p:stCondLst>
                                  <p:childTnLst>
                                    <p:set>
                                      <p:cBhvr>
                                        <p:cTn id="521" dur="1" fill="hold">
                                          <p:stCondLst>
                                            <p:cond delay="0"/>
                                          </p:stCondLst>
                                        </p:cTn>
                                        <p:tgtEl>
                                          <p:spTgt spid="100593"/>
                                        </p:tgtEl>
                                        <p:attrNameLst>
                                          <p:attrName>style.visibility</p:attrName>
                                        </p:attrNameLst>
                                      </p:cBhvr>
                                      <p:to>
                                        <p:strVal val="visible"/>
                                      </p:to>
                                    </p:set>
                                    <p:animEffect transition="in" filter="fade">
                                      <p:cBhvr>
                                        <p:cTn id="522" dur="500"/>
                                        <p:tgtEl>
                                          <p:spTgt spid="100593"/>
                                        </p:tgtEl>
                                      </p:cBhvr>
                                    </p:animEffect>
                                  </p:childTnLst>
                                </p:cTn>
                              </p:par>
                              <p:par>
                                <p:cTn id="523" presetID="10" presetClass="entr" presetSubtype="0" fill="hold" grpId="0" nodeType="withEffect">
                                  <p:stCondLst>
                                    <p:cond delay="0"/>
                                  </p:stCondLst>
                                  <p:childTnLst>
                                    <p:set>
                                      <p:cBhvr>
                                        <p:cTn id="524" dur="1" fill="hold">
                                          <p:stCondLst>
                                            <p:cond delay="0"/>
                                          </p:stCondLst>
                                        </p:cTn>
                                        <p:tgtEl>
                                          <p:spTgt spid="100623"/>
                                        </p:tgtEl>
                                        <p:attrNameLst>
                                          <p:attrName>style.visibility</p:attrName>
                                        </p:attrNameLst>
                                      </p:cBhvr>
                                      <p:to>
                                        <p:strVal val="visible"/>
                                      </p:to>
                                    </p:set>
                                    <p:animEffect transition="in" filter="fade">
                                      <p:cBhvr>
                                        <p:cTn id="525" dur="500"/>
                                        <p:tgtEl>
                                          <p:spTgt spid="100623"/>
                                        </p:tgtEl>
                                      </p:cBhvr>
                                    </p:animEffect>
                                  </p:childTnLst>
                                </p:cTn>
                              </p:par>
                              <p:par>
                                <p:cTn id="526" presetID="10" presetClass="entr" presetSubtype="0" fill="hold" grpId="0" nodeType="withEffect">
                                  <p:stCondLst>
                                    <p:cond delay="0"/>
                                  </p:stCondLst>
                                  <p:childTnLst>
                                    <p:set>
                                      <p:cBhvr>
                                        <p:cTn id="527" dur="1" fill="hold">
                                          <p:stCondLst>
                                            <p:cond delay="0"/>
                                          </p:stCondLst>
                                        </p:cTn>
                                        <p:tgtEl>
                                          <p:spTgt spid="100624"/>
                                        </p:tgtEl>
                                        <p:attrNameLst>
                                          <p:attrName>style.visibility</p:attrName>
                                        </p:attrNameLst>
                                      </p:cBhvr>
                                      <p:to>
                                        <p:strVal val="visible"/>
                                      </p:to>
                                    </p:set>
                                    <p:animEffect transition="in" filter="fade">
                                      <p:cBhvr>
                                        <p:cTn id="528" dur="500"/>
                                        <p:tgtEl>
                                          <p:spTgt spid="100624"/>
                                        </p:tgtEl>
                                      </p:cBhvr>
                                    </p:animEffect>
                                  </p:childTnLst>
                                </p:cTn>
                              </p:par>
                              <p:par>
                                <p:cTn id="529" presetID="10" presetClass="entr" presetSubtype="0" fill="hold" grpId="0" nodeType="withEffect">
                                  <p:stCondLst>
                                    <p:cond delay="0"/>
                                  </p:stCondLst>
                                  <p:childTnLst>
                                    <p:set>
                                      <p:cBhvr>
                                        <p:cTn id="530" dur="1" fill="hold">
                                          <p:stCondLst>
                                            <p:cond delay="0"/>
                                          </p:stCondLst>
                                        </p:cTn>
                                        <p:tgtEl>
                                          <p:spTgt spid="100625"/>
                                        </p:tgtEl>
                                        <p:attrNameLst>
                                          <p:attrName>style.visibility</p:attrName>
                                        </p:attrNameLst>
                                      </p:cBhvr>
                                      <p:to>
                                        <p:strVal val="visible"/>
                                      </p:to>
                                    </p:set>
                                    <p:animEffect transition="in" filter="fade">
                                      <p:cBhvr>
                                        <p:cTn id="531" dur="500"/>
                                        <p:tgtEl>
                                          <p:spTgt spid="100625"/>
                                        </p:tgtEl>
                                      </p:cBhvr>
                                    </p:animEffect>
                                  </p:childTnLst>
                                </p:cTn>
                              </p:par>
                              <p:par>
                                <p:cTn id="532" presetID="10" presetClass="entr" presetSubtype="0" fill="hold" grpId="0" nodeType="withEffect">
                                  <p:stCondLst>
                                    <p:cond delay="0"/>
                                  </p:stCondLst>
                                  <p:childTnLst>
                                    <p:set>
                                      <p:cBhvr>
                                        <p:cTn id="533" dur="1" fill="hold">
                                          <p:stCondLst>
                                            <p:cond delay="0"/>
                                          </p:stCondLst>
                                        </p:cTn>
                                        <p:tgtEl>
                                          <p:spTgt spid="100626"/>
                                        </p:tgtEl>
                                        <p:attrNameLst>
                                          <p:attrName>style.visibility</p:attrName>
                                        </p:attrNameLst>
                                      </p:cBhvr>
                                      <p:to>
                                        <p:strVal val="visible"/>
                                      </p:to>
                                    </p:set>
                                    <p:animEffect transition="in" filter="fade">
                                      <p:cBhvr>
                                        <p:cTn id="534" dur="500"/>
                                        <p:tgtEl>
                                          <p:spTgt spid="100626"/>
                                        </p:tgtEl>
                                      </p:cBhvr>
                                    </p:animEffect>
                                  </p:childTnLst>
                                </p:cTn>
                              </p:par>
                              <p:par>
                                <p:cTn id="535" presetID="10" presetClass="entr" presetSubtype="0" fill="hold" grpId="0" nodeType="withEffect">
                                  <p:stCondLst>
                                    <p:cond delay="0"/>
                                  </p:stCondLst>
                                  <p:childTnLst>
                                    <p:set>
                                      <p:cBhvr>
                                        <p:cTn id="536" dur="1" fill="hold">
                                          <p:stCondLst>
                                            <p:cond delay="0"/>
                                          </p:stCondLst>
                                        </p:cTn>
                                        <p:tgtEl>
                                          <p:spTgt spid="100622"/>
                                        </p:tgtEl>
                                        <p:attrNameLst>
                                          <p:attrName>style.visibility</p:attrName>
                                        </p:attrNameLst>
                                      </p:cBhvr>
                                      <p:to>
                                        <p:strVal val="visible"/>
                                      </p:to>
                                    </p:set>
                                    <p:animEffect transition="in" filter="fade">
                                      <p:cBhvr>
                                        <p:cTn id="537" dur="500"/>
                                        <p:tgtEl>
                                          <p:spTgt spid="100622"/>
                                        </p:tgtEl>
                                      </p:cBhvr>
                                    </p:animEffect>
                                  </p:childTnLst>
                                </p:cTn>
                              </p:par>
                              <p:par>
                                <p:cTn id="538" presetID="10" presetClass="entr" presetSubtype="0" fill="hold" grpId="0" nodeType="withEffect">
                                  <p:stCondLst>
                                    <p:cond delay="0"/>
                                  </p:stCondLst>
                                  <p:childTnLst>
                                    <p:set>
                                      <p:cBhvr>
                                        <p:cTn id="539" dur="1" fill="hold">
                                          <p:stCondLst>
                                            <p:cond delay="0"/>
                                          </p:stCondLst>
                                        </p:cTn>
                                        <p:tgtEl>
                                          <p:spTgt spid="100627"/>
                                        </p:tgtEl>
                                        <p:attrNameLst>
                                          <p:attrName>style.visibility</p:attrName>
                                        </p:attrNameLst>
                                      </p:cBhvr>
                                      <p:to>
                                        <p:strVal val="visible"/>
                                      </p:to>
                                    </p:set>
                                    <p:animEffect transition="in" filter="fade">
                                      <p:cBhvr>
                                        <p:cTn id="540" dur="500"/>
                                        <p:tgtEl>
                                          <p:spTgt spid="100627"/>
                                        </p:tgtEl>
                                      </p:cBhvr>
                                    </p:animEffect>
                                  </p:childTnLst>
                                </p:cTn>
                              </p:par>
                              <p:par>
                                <p:cTn id="541" presetID="10" presetClass="entr" presetSubtype="0" fill="hold" grpId="0" nodeType="withEffect">
                                  <p:stCondLst>
                                    <p:cond delay="0"/>
                                  </p:stCondLst>
                                  <p:childTnLst>
                                    <p:set>
                                      <p:cBhvr>
                                        <p:cTn id="542" dur="1" fill="hold">
                                          <p:stCondLst>
                                            <p:cond delay="0"/>
                                          </p:stCondLst>
                                        </p:cTn>
                                        <p:tgtEl>
                                          <p:spTgt spid="100628"/>
                                        </p:tgtEl>
                                        <p:attrNameLst>
                                          <p:attrName>style.visibility</p:attrName>
                                        </p:attrNameLst>
                                      </p:cBhvr>
                                      <p:to>
                                        <p:strVal val="visible"/>
                                      </p:to>
                                    </p:set>
                                    <p:animEffect transition="in" filter="fade">
                                      <p:cBhvr>
                                        <p:cTn id="543" dur="500"/>
                                        <p:tgtEl>
                                          <p:spTgt spid="100628"/>
                                        </p:tgtEl>
                                      </p:cBhvr>
                                    </p:animEffect>
                                  </p:childTnLst>
                                </p:cTn>
                              </p:par>
                              <p:par>
                                <p:cTn id="544" presetID="10" presetClass="entr" presetSubtype="0" fill="hold" grpId="0" nodeType="withEffect">
                                  <p:stCondLst>
                                    <p:cond delay="0"/>
                                  </p:stCondLst>
                                  <p:childTnLst>
                                    <p:set>
                                      <p:cBhvr>
                                        <p:cTn id="545" dur="1" fill="hold">
                                          <p:stCondLst>
                                            <p:cond delay="0"/>
                                          </p:stCondLst>
                                        </p:cTn>
                                        <p:tgtEl>
                                          <p:spTgt spid="100629"/>
                                        </p:tgtEl>
                                        <p:attrNameLst>
                                          <p:attrName>style.visibility</p:attrName>
                                        </p:attrNameLst>
                                      </p:cBhvr>
                                      <p:to>
                                        <p:strVal val="visible"/>
                                      </p:to>
                                    </p:set>
                                    <p:animEffect transition="in" filter="fade">
                                      <p:cBhvr>
                                        <p:cTn id="546" dur="500"/>
                                        <p:tgtEl>
                                          <p:spTgt spid="100629"/>
                                        </p:tgtEl>
                                      </p:cBhvr>
                                    </p:animEffect>
                                  </p:childTnLst>
                                </p:cTn>
                              </p:par>
                              <p:par>
                                <p:cTn id="547" presetID="10" presetClass="entr" presetSubtype="0" fill="hold" grpId="0" nodeType="withEffect">
                                  <p:stCondLst>
                                    <p:cond delay="0"/>
                                  </p:stCondLst>
                                  <p:childTnLst>
                                    <p:set>
                                      <p:cBhvr>
                                        <p:cTn id="548" dur="1" fill="hold">
                                          <p:stCondLst>
                                            <p:cond delay="0"/>
                                          </p:stCondLst>
                                        </p:cTn>
                                        <p:tgtEl>
                                          <p:spTgt spid="100630"/>
                                        </p:tgtEl>
                                        <p:attrNameLst>
                                          <p:attrName>style.visibility</p:attrName>
                                        </p:attrNameLst>
                                      </p:cBhvr>
                                      <p:to>
                                        <p:strVal val="visible"/>
                                      </p:to>
                                    </p:set>
                                    <p:animEffect transition="in" filter="fade">
                                      <p:cBhvr>
                                        <p:cTn id="549" dur="500"/>
                                        <p:tgtEl>
                                          <p:spTgt spid="100630"/>
                                        </p:tgtEl>
                                      </p:cBhvr>
                                    </p:animEffect>
                                  </p:childTnLst>
                                </p:cTn>
                              </p:par>
                              <p:par>
                                <p:cTn id="550" presetID="10" presetClass="entr" presetSubtype="0" fill="hold" grpId="0" nodeType="withEffect">
                                  <p:stCondLst>
                                    <p:cond delay="0"/>
                                  </p:stCondLst>
                                  <p:childTnLst>
                                    <p:set>
                                      <p:cBhvr>
                                        <p:cTn id="551" dur="1" fill="hold">
                                          <p:stCondLst>
                                            <p:cond delay="0"/>
                                          </p:stCondLst>
                                        </p:cTn>
                                        <p:tgtEl>
                                          <p:spTgt spid="100631"/>
                                        </p:tgtEl>
                                        <p:attrNameLst>
                                          <p:attrName>style.visibility</p:attrName>
                                        </p:attrNameLst>
                                      </p:cBhvr>
                                      <p:to>
                                        <p:strVal val="visible"/>
                                      </p:to>
                                    </p:set>
                                    <p:animEffect transition="in" filter="fade">
                                      <p:cBhvr>
                                        <p:cTn id="552" dur="500"/>
                                        <p:tgtEl>
                                          <p:spTgt spid="100631"/>
                                        </p:tgtEl>
                                      </p:cBhvr>
                                    </p:animEffect>
                                  </p:childTnLst>
                                </p:cTn>
                              </p:par>
                              <p:par>
                                <p:cTn id="553" presetID="10" presetClass="entr" presetSubtype="0" fill="hold" grpId="0" nodeType="withEffect">
                                  <p:stCondLst>
                                    <p:cond delay="0"/>
                                  </p:stCondLst>
                                  <p:childTnLst>
                                    <p:set>
                                      <p:cBhvr>
                                        <p:cTn id="554" dur="1" fill="hold">
                                          <p:stCondLst>
                                            <p:cond delay="0"/>
                                          </p:stCondLst>
                                        </p:cTn>
                                        <p:tgtEl>
                                          <p:spTgt spid="100595"/>
                                        </p:tgtEl>
                                        <p:attrNameLst>
                                          <p:attrName>style.visibility</p:attrName>
                                        </p:attrNameLst>
                                      </p:cBhvr>
                                      <p:to>
                                        <p:strVal val="visible"/>
                                      </p:to>
                                    </p:set>
                                    <p:animEffect transition="in" filter="fade">
                                      <p:cBhvr>
                                        <p:cTn id="555" dur="500"/>
                                        <p:tgtEl>
                                          <p:spTgt spid="100595"/>
                                        </p:tgtEl>
                                      </p:cBhvr>
                                    </p:animEffect>
                                  </p:childTnLst>
                                </p:cTn>
                              </p:par>
                              <p:par>
                                <p:cTn id="556" presetID="10" presetClass="entr" presetSubtype="0" fill="hold" grpId="0" nodeType="withEffect">
                                  <p:stCondLst>
                                    <p:cond delay="0"/>
                                  </p:stCondLst>
                                  <p:childTnLst>
                                    <p:set>
                                      <p:cBhvr>
                                        <p:cTn id="557" dur="1" fill="hold">
                                          <p:stCondLst>
                                            <p:cond delay="0"/>
                                          </p:stCondLst>
                                        </p:cTn>
                                        <p:tgtEl>
                                          <p:spTgt spid="100694"/>
                                        </p:tgtEl>
                                        <p:attrNameLst>
                                          <p:attrName>style.visibility</p:attrName>
                                        </p:attrNameLst>
                                      </p:cBhvr>
                                      <p:to>
                                        <p:strVal val="visible"/>
                                      </p:to>
                                    </p:set>
                                    <p:animEffect transition="in" filter="fade">
                                      <p:cBhvr>
                                        <p:cTn id="558" dur="500"/>
                                        <p:tgtEl>
                                          <p:spTgt spid="100694"/>
                                        </p:tgtEl>
                                      </p:cBhvr>
                                    </p:animEffect>
                                  </p:childTnLst>
                                </p:cTn>
                              </p:par>
                              <p:par>
                                <p:cTn id="559" presetID="10" presetClass="entr" presetSubtype="0" fill="hold" grpId="0" nodeType="withEffect">
                                  <p:stCondLst>
                                    <p:cond delay="0"/>
                                  </p:stCondLst>
                                  <p:childTnLst>
                                    <p:set>
                                      <p:cBhvr>
                                        <p:cTn id="560" dur="1" fill="hold">
                                          <p:stCondLst>
                                            <p:cond delay="0"/>
                                          </p:stCondLst>
                                        </p:cTn>
                                        <p:tgtEl>
                                          <p:spTgt spid="100693"/>
                                        </p:tgtEl>
                                        <p:attrNameLst>
                                          <p:attrName>style.visibility</p:attrName>
                                        </p:attrNameLst>
                                      </p:cBhvr>
                                      <p:to>
                                        <p:strVal val="visible"/>
                                      </p:to>
                                    </p:set>
                                    <p:animEffect transition="in" filter="fade">
                                      <p:cBhvr>
                                        <p:cTn id="561" dur="500"/>
                                        <p:tgtEl>
                                          <p:spTgt spid="100693"/>
                                        </p:tgtEl>
                                      </p:cBhvr>
                                    </p:animEffect>
                                  </p:childTnLst>
                                </p:cTn>
                              </p:par>
                            </p:childTnLst>
                          </p:cTn>
                        </p:par>
                      </p:childTnLst>
                    </p:cTn>
                  </p:par>
                  <p:par>
                    <p:cTn id="562" fill="hold" nodeType="clickPar">
                      <p:stCondLst>
                        <p:cond delay="indefinite"/>
                      </p:stCondLst>
                      <p:childTnLst>
                        <p:par>
                          <p:cTn id="563" fill="hold" nodeType="withGroup">
                            <p:stCondLst>
                              <p:cond delay="0"/>
                            </p:stCondLst>
                            <p:childTnLst>
                              <p:par>
                                <p:cTn id="564" presetID="10" presetClass="entr" presetSubtype="0" fill="hold" grpId="0" nodeType="clickEffect">
                                  <p:stCondLst>
                                    <p:cond delay="0"/>
                                  </p:stCondLst>
                                  <p:childTnLst>
                                    <p:set>
                                      <p:cBhvr>
                                        <p:cTn id="565" dur="1" fill="hold">
                                          <p:stCondLst>
                                            <p:cond delay="0"/>
                                          </p:stCondLst>
                                        </p:cTn>
                                        <p:tgtEl>
                                          <p:spTgt spid="100620">
                                            <p:txEl>
                                              <p:pRg st="0" end="0"/>
                                            </p:txEl>
                                          </p:spTgt>
                                        </p:tgtEl>
                                        <p:attrNameLst>
                                          <p:attrName>style.visibility</p:attrName>
                                        </p:attrNameLst>
                                      </p:cBhvr>
                                      <p:to>
                                        <p:strVal val="visible"/>
                                      </p:to>
                                    </p:set>
                                    <p:animEffect transition="in" filter="fade">
                                      <p:cBhvr>
                                        <p:cTn id="566" dur="500"/>
                                        <p:tgtEl>
                                          <p:spTgt spid="100620">
                                            <p:txEl>
                                              <p:pRg st="0" end="0"/>
                                            </p:txEl>
                                          </p:spTgt>
                                        </p:tgtEl>
                                      </p:cBhvr>
                                    </p:animEffect>
                                  </p:childTnLst>
                                </p:cTn>
                              </p:par>
                            </p:childTnLst>
                          </p:cTn>
                        </p:par>
                      </p:childTnLst>
                    </p:cTn>
                  </p:par>
                  <p:par>
                    <p:cTn id="567" fill="hold" nodeType="clickPar">
                      <p:stCondLst>
                        <p:cond delay="indefinite"/>
                      </p:stCondLst>
                      <p:childTnLst>
                        <p:par>
                          <p:cTn id="568" fill="hold" nodeType="withGroup">
                            <p:stCondLst>
                              <p:cond delay="0"/>
                            </p:stCondLst>
                            <p:childTnLst>
                              <p:par>
                                <p:cTn id="569" presetID="10" presetClass="entr" presetSubtype="0" fill="hold" grpId="0" nodeType="clickEffect">
                                  <p:stCondLst>
                                    <p:cond delay="0"/>
                                  </p:stCondLst>
                                  <p:childTnLst>
                                    <p:set>
                                      <p:cBhvr>
                                        <p:cTn id="570" dur="1" fill="hold">
                                          <p:stCondLst>
                                            <p:cond delay="0"/>
                                          </p:stCondLst>
                                        </p:cTn>
                                        <p:tgtEl>
                                          <p:spTgt spid="100620">
                                            <p:txEl>
                                              <p:pRg st="1" end="1"/>
                                            </p:txEl>
                                          </p:spTgt>
                                        </p:tgtEl>
                                        <p:attrNameLst>
                                          <p:attrName>style.visibility</p:attrName>
                                        </p:attrNameLst>
                                      </p:cBhvr>
                                      <p:to>
                                        <p:strVal val="visible"/>
                                      </p:to>
                                    </p:set>
                                    <p:animEffect transition="in" filter="fade">
                                      <p:cBhvr>
                                        <p:cTn id="571" dur="500"/>
                                        <p:tgtEl>
                                          <p:spTgt spid="100620">
                                            <p:txEl>
                                              <p:pRg st="1" end="1"/>
                                            </p:txEl>
                                          </p:spTgt>
                                        </p:tgtEl>
                                      </p:cBhvr>
                                    </p:animEffect>
                                  </p:childTnLst>
                                </p:cTn>
                              </p:par>
                            </p:childTnLst>
                          </p:cTn>
                        </p:par>
                      </p:childTnLst>
                    </p:cTn>
                  </p:par>
                  <p:par>
                    <p:cTn id="572" fill="hold" nodeType="clickPar">
                      <p:stCondLst>
                        <p:cond delay="indefinite"/>
                      </p:stCondLst>
                      <p:childTnLst>
                        <p:par>
                          <p:cTn id="573" fill="hold" nodeType="withGroup">
                            <p:stCondLst>
                              <p:cond delay="0"/>
                            </p:stCondLst>
                            <p:childTnLst>
                              <p:par>
                                <p:cTn id="574" presetID="22" presetClass="entr" presetSubtype="1" fill="hold" grpId="0" nodeType="clickEffect">
                                  <p:stCondLst>
                                    <p:cond delay="0"/>
                                  </p:stCondLst>
                                  <p:childTnLst>
                                    <p:set>
                                      <p:cBhvr>
                                        <p:cTn id="575" dur="1" fill="hold">
                                          <p:stCondLst>
                                            <p:cond delay="0"/>
                                          </p:stCondLst>
                                        </p:cTn>
                                        <p:tgtEl>
                                          <p:spTgt spid="100692"/>
                                        </p:tgtEl>
                                        <p:attrNameLst>
                                          <p:attrName>style.visibility</p:attrName>
                                        </p:attrNameLst>
                                      </p:cBhvr>
                                      <p:to>
                                        <p:strVal val="visible"/>
                                      </p:to>
                                    </p:set>
                                    <p:animEffect transition="in" filter="wipe(up)">
                                      <p:cBhvr>
                                        <p:cTn id="576" dur="1000"/>
                                        <p:tgtEl>
                                          <p:spTgt spid="100692"/>
                                        </p:tgtEl>
                                      </p:cBhvr>
                                    </p:animEffect>
                                  </p:childTnLst>
                                </p:cTn>
                              </p:par>
                            </p:childTnLst>
                          </p:cTn>
                        </p:par>
                      </p:childTnLst>
                    </p:cTn>
                  </p:par>
                  <p:par>
                    <p:cTn id="577" fill="hold" nodeType="clickPar">
                      <p:stCondLst>
                        <p:cond delay="indefinite"/>
                      </p:stCondLst>
                      <p:childTnLst>
                        <p:par>
                          <p:cTn id="578" fill="hold" nodeType="withGroup">
                            <p:stCondLst>
                              <p:cond delay="0"/>
                            </p:stCondLst>
                            <p:childTnLst>
                              <p:par>
                                <p:cTn id="579" presetID="10" presetClass="entr" presetSubtype="0" fill="hold" grpId="0" nodeType="clickEffect">
                                  <p:stCondLst>
                                    <p:cond delay="0"/>
                                  </p:stCondLst>
                                  <p:childTnLst>
                                    <p:set>
                                      <p:cBhvr>
                                        <p:cTn id="580" dur="1" fill="hold">
                                          <p:stCondLst>
                                            <p:cond delay="0"/>
                                          </p:stCondLst>
                                        </p:cTn>
                                        <p:tgtEl>
                                          <p:spTgt spid="100506"/>
                                        </p:tgtEl>
                                        <p:attrNameLst>
                                          <p:attrName>style.visibility</p:attrName>
                                        </p:attrNameLst>
                                      </p:cBhvr>
                                      <p:to>
                                        <p:strVal val="visible"/>
                                      </p:to>
                                    </p:set>
                                    <p:animEffect transition="in" filter="fade">
                                      <p:cBhvr>
                                        <p:cTn id="581" dur="500"/>
                                        <p:tgtEl>
                                          <p:spTgt spid="100506"/>
                                        </p:tgtEl>
                                      </p:cBhvr>
                                    </p:animEffect>
                                  </p:childTnLst>
                                </p:cTn>
                              </p:par>
                              <p:par>
                                <p:cTn id="582" presetID="10" presetClass="entr" presetSubtype="0" fill="hold" grpId="0" nodeType="withEffect">
                                  <p:stCondLst>
                                    <p:cond delay="0"/>
                                  </p:stCondLst>
                                  <p:childTnLst>
                                    <p:set>
                                      <p:cBhvr>
                                        <p:cTn id="583" dur="1" fill="hold">
                                          <p:stCondLst>
                                            <p:cond delay="0"/>
                                          </p:stCondLst>
                                        </p:cTn>
                                        <p:tgtEl>
                                          <p:spTgt spid="100507"/>
                                        </p:tgtEl>
                                        <p:attrNameLst>
                                          <p:attrName>style.visibility</p:attrName>
                                        </p:attrNameLst>
                                      </p:cBhvr>
                                      <p:to>
                                        <p:strVal val="visible"/>
                                      </p:to>
                                    </p:set>
                                    <p:animEffect transition="in" filter="fade">
                                      <p:cBhvr>
                                        <p:cTn id="584" dur="500"/>
                                        <p:tgtEl>
                                          <p:spTgt spid="100507"/>
                                        </p:tgtEl>
                                      </p:cBhvr>
                                    </p:animEffect>
                                  </p:childTnLst>
                                </p:cTn>
                              </p:par>
                              <p:par>
                                <p:cTn id="585" presetID="10" presetClass="entr" presetSubtype="0" fill="hold" grpId="0" nodeType="withEffect">
                                  <p:stCondLst>
                                    <p:cond delay="0"/>
                                  </p:stCondLst>
                                  <p:childTnLst>
                                    <p:set>
                                      <p:cBhvr>
                                        <p:cTn id="586" dur="1" fill="hold">
                                          <p:stCondLst>
                                            <p:cond delay="0"/>
                                          </p:stCondLst>
                                        </p:cTn>
                                        <p:tgtEl>
                                          <p:spTgt spid="100510"/>
                                        </p:tgtEl>
                                        <p:attrNameLst>
                                          <p:attrName>style.visibility</p:attrName>
                                        </p:attrNameLst>
                                      </p:cBhvr>
                                      <p:to>
                                        <p:strVal val="visible"/>
                                      </p:to>
                                    </p:set>
                                    <p:animEffect transition="in" filter="fade">
                                      <p:cBhvr>
                                        <p:cTn id="587" dur="500"/>
                                        <p:tgtEl>
                                          <p:spTgt spid="100510"/>
                                        </p:tgtEl>
                                      </p:cBhvr>
                                    </p:animEffect>
                                  </p:childTnLst>
                                </p:cTn>
                              </p:par>
                              <p:par>
                                <p:cTn id="588" presetID="10" presetClass="entr" presetSubtype="0" fill="hold" grpId="0" nodeType="withEffect">
                                  <p:stCondLst>
                                    <p:cond delay="0"/>
                                  </p:stCondLst>
                                  <p:childTnLst>
                                    <p:set>
                                      <p:cBhvr>
                                        <p:cTn id="589" dur="1" fill="hold">
                                          <p:stCondLst>
                                            <p:cond delay="0"/>
                                          </p:stCondLst>
                                        </p:cTn>
                                        <p:tgtEl>
                                          <p:spTgt spid="100491"/>
                                        </p:tgtEl>
                                        <p:attrNameLst>
                                          <p:attrName>style.visibility</p:attrName>
                                        </p:attrNameLst>
                                      </p:cBhvr>
                                      <p:to>
                                        <p:strVal val="visible"/>
                                      </p:to>
                                    </p:set>
                                    <p:animEffect transition="in" filter="fade">
                                      <p:cBhvr>
                                        <p:cTn id="590" dur="500"/>
                                        <p:tgtEl>
                                          <p:spTgt spid="100491"/>
                                        </p:tgtEl>
                                      </p:cBhvr>
                                    </p:animEffect>
                                  </p:childTnLst>
                                </p:cTn>
                              </p:par>
                              <p:par>
                                <p:cTn id="591" presetID="10" presetClass="entr" presetSubtype="0" fill="hold" grpId="0" nodeType="withEffect">
                                  <p:stCondLst>
                                    <p:cond delay="0"/>
                                  </p:stCondLst>
                                  <p:childTnLst>
                                    <p:set>
                                      <p:cBhvr>
                                        <p:cTn id="592" dur="1" fill="hold">
                                          <p:stCondLst>
                                            <p:cond delay="0"/>
                                          </p:stCondLst>
                                        </p:cTn>
                                        <p:tgtEl>
                                          <p:spTgt spid="100505"/>
                                        </p:tgtEl>
                                        <p:attrNameLst>
                                          <p:attrName>style.visibility</p:attrName>
                                        </p:attrNameLst>
                                      </p:cBhvr>
                                      <p:to>
                                        <p:strVal val="visible"/>
                                      </p:to>
                                    </p:set>
                                    <p:animEffect transition="in" filter="fade">
                                      <p:cBhvr>
                                        <p:cTn id="593" dur="500"/>
                                        <p:tgtEl>
                                          <p:spTgt spid="100505"/>
                                        </p:tgtEl>
                                      </p:cBhvr>
                                    </p:animEffect>
                                  </p:childTnLst>
                                </p:cTn>
                              </p:par>
                              <p:par>
                                <p:cTn id="594" presetID="10" presetClass="entr" presetSubtype="0" fill="hold" grpId="0" nodeType="withEffect">
                                  <p:stCondLst>
                                    <p:cond delay="0"/>
                                  </p:stCondLst>
                                  <p:childTnLst>
                                    <p:set>
                                      <p:cBhvr>
                                        <p:cTn id="595" dur="1" fill="hold">
                                          <p:stCondLst>
                                            <p:cond delay="0"/>
                                          </p:stCondLst>
                                        </p:cTn>
                                        <p:tgtEl>
                                          <p:spTgt spid="100508"/>
                                        </p:tgtEl>
                                        <p:attrNameLst>
                                          <p:attrName>style.visibility</p:attrName>
                                        </p:attrNameLst>
                                      </p:cBhvr>
                                      <p:to>
                                        <p:strVal val="visible"/>
                                      </p:to>
                                    </p:set>
                                    <p:animEffect transition="in" filter="fade">
                                      <p:cBhvr>
                                        <p:cTn id="596" dur="500"/>
                                        <p:tgtEl>
                                          <p:spTgt spid="100508"/>
                                        </p:tgtEl>
                                      </p:cBhvr>
                                    </p:animEffect>
                                  </p:childTnLst>
                                </p:cTn>
                              </p:par>
                              <p:par>
                                <p:cTn id="597" presetID="10" presetClass="entr" presetSubtype="0" fill="hold" grpId="0" nodeType="withEffect">
                                  <p:stCondLst>
                                    <p:cond delay="0"/>
                                  </p:stCondLst>
                                  <p:childTnLst>
                                    <p:set>
                                      <p:cBhvr>
                                        <p:cTn id="598" dur="1" fill="hold">
                                          <p:stCondLst>
                                            <p:cond delay="0"/>
                                          </p:stCondLst>
                                        </p:cTn>
                                        <p:tgtEl>
                                          <p:spTgt spid="100490"/>
                                        </p:tgtEl>
                                        <p:attrNameLst>
                                          <p:attrName>style.visibility</p:attrName>
                                        </p:attrNameLst>
                                      </p:cBhvr>
                                      <p:to>
                                        <p:strVal val="visible"/>
                                      </p:to>
                                    </p:set>
                                    <p:animEffect transition="in" filter="fade">
                                      <p:cBhvr>
                                        <p:cTn id="599" dur="500"/>
                                        <p:tgtEl>
                                          <p:spTgt spid="100490"/>
                                        </p:tgtEl>
                                      </p:cBhvr>
                                    </p:animEffect>
                                  </p:childTnLst>
                                </p:cTn>
                              </p:par>
                              <p:par>
                                <p:cTn id="600" presetID="10" presetClass="entr" presetSubtype="0" fill="hold" grpId="0" nodeType="withEffect">
                                  <p:stCondLst>
                                    <p:cond delay="0"/>
                                  </p:stCondLst>
                                  <p:childTnLst>
                                    <p:set>
                                      <p:cBhvr>
                                        <p:cTn id="601" dur="1" fill="hold">
                                          <p:stCondLst>
                                            <p:cond delay="0"/>
                                          </p:stCondLst>
                                        </p:cTn>
                                        <p:tgtEl>
                                          <p:spTgt spid="100499"/>
                                        </p:tgtEl>
                                        <p:attrNameLst>
                                          <p:attrName>style.visibility</p:attrName>
                                        </p:attrNameLst>
                                      </p:cBhvr>
                                      <p:to>
                                        <p:strVal val="visible"/>
                                      </p:to>
                                    </p:set>
                                    <p:animEffect transition="in" filter="fade">
                                      <p:cBhvr>
                                        <p:cTn id="602" dur="500"/>
                                        <p:tgtEl>
                                          <p:spTgt spid="100499"/>
                                        </p:tgtEl>
                                      </p:cBhvr>
                                    </p:animEffect>
                                  </p:childTnLst>
                                </p:cTn>
                              </p:par>
                              <p:par>
                                <p:cTn id="603" presetID="10" presetClass="entr" presetSubtype="0" fill="hold" grpId="0" nodeType="withEffect">
                                  <p:stCondLst>
                                    <p:cond delay="0"/>
                                  </p:stCondLst>
                                  <p:childTnLst>
                                    <p:set>
                                      <p:cBhvr>
                                        <p:cTn id="604" dur="1" fill="hold">
                                          <p:stCondLst>
                                            <p:cond delay="0"/>
                                          </p:stCondLst>
                                        </p:cTn>
                                        <p:tgtEl>
                                          <p:spTgt spid="100511"/>
                                        </p:tgtEl>
                                        <p:attrNameLst>
                                          <p:attrName>style.visibility</p:attrName>
                                        </p:attrNameLst>
                                      </p:cBhvr>
                                      <p:to>
                                        <p:strVal val="visible"/>
                                      </p:to>
                                    </p:set>
                                    <p:animEffect transition="in" filter="fade">
                                      <p:cBhvr>
                                        <p:cTn id="605" dur="500"/>
                                        <p:tgtEl>
                                          <p:spTgt spid="100511"/>
                                        </p:tgtEl>
                                      </p:cBhvr>
                                    </p:animEffect>
                                  </p:childTnLst>
                                </p:cTn>
                              </p:par>
                              <p:par>
                                <p:cTn id="606" presetID="10" presetClass="entr" presetSubtype="0" fill="hold" grpId="0" nodeType="withEffect">
                                  <p:stCondLst>
                                    <p:cond delay="0"/>
                                  </p:stCondLst>
                                  <p:childTnLst>
                                    <p:set>
                                      <p:cBhvr>
                                        <p:cTn id="607" dur="1" fill="hold">
                                          <p:stCondLst>
                                            <p:cond delay="0"/>
                                          </p:stCondLst>
                                        </p:cTn>
                                        <p:tgtEl>
                                          <p:spTgt spid="100512"/>
                                        </p:tgtEl>
                                        <p:attrNameLst>
                                          <p:attrName>style.visibility</p:attrName>
                                        </p:attrNameLst>
                                      </p:cBhvr>
                                      <p:to>
                                        <p:strVal val="visible"/>
                                      </p:to>
                                    </p:set>
                                    <p:animEffect transition="in" filter="fade">
                                      <p:cBhvr>
                                        <p:cTn id="608" dur="500"/>
                                        <p:tgtEl>
                                          <p:spTgt spid="100512"/>
                                        </p:tgtEl>
                                      </p:cBhvr>
                                    </p:animEffect>
                                  </p:childTnLst>
                                </p:cTn>
                              </p:par>
                              <p:par>
                                <p:cTn id="609" presetID="10" presetClass="entr" presetSubtype="0" fill="hold" grpId="0" nodeType="withEffect">
                                  <p:stCondLst>
                                    <p:cond delay="0"/>
                                  </p:stCondLst>
                                  <p:childTnLst>
                                    <p:set>
                                      <p:cBhvr>
                                        <p:cTn id="610" dur="1" fill="hold">
                                          <p:stCondLst>
                                            <p:cond delay="0"/>
                                          </p:stCondLst>
                                        </p:cTn>
                                        <p:tgtEl>
                                          <p:spTgt spid="100500"/>
                                        </p:tgtEl>
                                        <p:attrNameLst>
                                          <p:attrName>style.visibility</p:attrName>
                                        </p:attrNameLst>
                                      </p:cBhvr>
                                      <p:to>
                                        <p:strVal val="visible"/>
                                      </p:to>
                                    </p:set>
                                    <p:animEffect transition="in" filter="fade">
                                      <p:cBhvr>
                                        <p:cTn id="611" dur="500"/>
                                        <p:tgtEl>
                                          <p:spTgt spid="100500"/>
                                        </p:tgtEl>
                                      </p:cBhvr>
                                    </p:animEffect>
                                  </p:childTnLst>
                                </p:cTn>
                              </p:par>
                              <p:par>
                                <p:cTn id="612" presetID="10" presetClass="entr" presetSubtype="0" fill="hold" grpId="0" nodeType="withEffect">
                                  <p:stCondLst>
                                    <p:cond delay="0"/>
                                  </p:stCondLst>
                                  <p:childTnLst>
                                    <p:set>
                                      <p:cBhvr>
                                        <p:cTn id="613" dur="1" fill="hold">
                                          <p:stCondLst>
                                            <p:cond delay="0"/>
                                          </p:stCondLst>
                                        </p:cTn>
                                        <p:tgtEl>
                                          <p:spTgt spid="100501"/>
                                        </p:tgtEl>
                                        <p:attrNameLst>
                                          <p:attrName>style.visibility</p:attrName>
                                        </p:attrNameLst>
                                      </p:cBhvr>
                                      <p:to>
                                        <p:strVal val="visible"/>
                                      </p:to>
                                    </p:set>
                                    <p:animEffect transition="in" filter="fade">
                                      <p:cBhvr>
                                        <p:cTn id="614" dur="500"/>
                                        <p:tgtEl>
                                          <p:spTgt spid="100501"/>
                                        </p:tgtEl>
                                      </p:cBhvr>
                                    </p:animEffect>
                                  </p:childTnLst>
                                </p:cTn>
                              </p:par>
                              <p:par>
                                <p:cTn id="615" presetID="10" presetClass="entr" presetSubtype="0" fill="hold" grpId="0" nodeType="withEffect">
                                  <p:stCondLst>
                                    <p:cond delay="0"/>
                                  </p:stCondLst>
                                  <p:childTnLst>
                                    <p:set>
                                      <p:cBhvr>
                                        <p:cTn id="616" dur="1" fill="hold">
                                          <p:stCondLst>
                                            <p:cond delay="0"/>
                                          </p:stCondLst>
                                        </p:cTn>
                                        <p:tgtEl>
                                          <p:spTgt spid="100513"/>
                                        </p:tgtEl>
                                        <p:attrNameLst>
                                          <p:attrName>style.visibility</p:attrName>
                                        </p:attrNameLst>
                                      </p:cBhvr>
                                      <p:to>
                                        <p:strVal val="visible"/>
                                      </p:to>
                                    </p:set>
                                    <p:animEffect transition="in" filter="fade">
                                      <p:cBhvr>
                                        <p:cTn id="617" dur="500"/>
                                        <p:tgtEl>
                                          <p:spTgt spid="100513"/>
                                        </p:tgtEl>
                                      </p:cBhvr>
                                    </p:animEffect>
                                  </p:childTnLst>
                                </p:cTn>
                              </p:par>
                              <p:par>
                                <p:cTn id="618" presetID="10" presetClass="entr" presetSubtype="0" fill="hold" grpId="0" nodeType="withEffect">
                                  <p:stCondLst>
                                    <p:cond delay="0"/>
                                  </p:stCondLst>
                                  <p:childTnLst>
                                    <p:set>
                                      <p:cBhvr>
                                        <p:cTn id="619" dur="1" fill="hold">
                                          <p:stCondLst>
                                            <p:cond delay="0"/>
                                          </p:stCondLst>
                                        </p:cTn>
                                        <p:tgtEl>
                                          <p:spTgt spid="100514"/>
                                        </p:tgtEl>
                                        <p:attrNameLst>
                                          <p:attrName>style.visibility</p:attrName>
                                        </p:attrNameLst>
                                      </p:cBhvr>
                                      <p:to>
                                        <p:strVal val="visible"/>
                                      </p:to>
                                    </p:set>
                                    <p:animEffect transition="in" filter="fade">
                                      <p:cBhvr>
                                        <p:cTn id="620" dur="500"/>
                                        <p:tgtEl>
                                          <p:spTgt spid="100514"/>
                                        </p:tgtEl>
                                      </p:cBhvr>
                                    </p:animEffect>
                                  </p:childTnLst>
                                </p:cTn>
                              </p:par>
                              <p:par>
                                <p:cTn id="621" presetID="10" presetClass="entr" presetSubtype="0" fill="hold" grpId="0" nodeType="withEffect">
                                  <p:stCondLst>
                                    <p:cond delay="0"/>
                                  </p:stCondLst>
                                  <p:childTnLst>
                                    <p:set>
                                      <p:cBhvr>
                                        <p:cTn id="622" dur="1" fill="hold">
                                          <p:stCondLst>
                                            <p:cond delay="0"/>
                                          </p:stCondLst>
                                        </p:cTn>
                                        <p:tgtEl>
                                          <p:spTgt spid="100515"/>
                                        </p:tgtEl>
                                        <p:attrNameLst>
                                          <p:attrName>style.visibility</p:attrName>
                                        </p:attrNameLst>
                                      </p:cBhvr>
                                      <p:to>
                                        <p:strVal val="visible"/>
                                      </p:to>
                                    </p:set>
                                    <p:animEffect transition="in" filter="fade">
                                      <p:cBhvr>
                                        <p:cTn id="623" dur="500"/>
                                        <p:tgtEl>
                                          <p:spTgt spid="100515"/>
                                        </p:tgtEl>
                                      </p:cBhvr>
                                    </p:animEffect>
                                  </p:childTnLst>
                                </p:cTn>
                              </p:par>
                              <p:par>
                                <p:cTn id="624" presetID="10" presetClass="entr" presetSubtype="0" fill="hold" grpId="0" nodeType="withEffect">
                                  <p:stCondLst>
                                    <p:cond delay="0"/>
                                  </p:stCondLst>
                                  <p:childTnLst>
                                    <p:set>
                                      <p:cBhvr>
                                        <p:cTn id="625" dur="1" fill="hold">
                                          <p:stCondLst>
                                            <p:cond delay="0"/>
                                          </p:stCondLst>
                                        </p:cTn>
                                        <p:tgtEl>
                                          <p:spTgt spid="100516"/>
                                        </p:tgtEl>
                                        <p:attrNameLst>
                                          <p:attrName>style.visibility</p:attrName>
                                        </p:attrNameLst>
                                      </p:cBhvr>
                                      <p:to>
                                        <p:strVal val="visible"/>
                                      </p:to>
                                    </p:set>
                                    <p:animEffect transition="in" filter="fade">
                                      <p:cBhvr>
                                        <p:cTn id="626" dur="500"/>
                                        <p:tgtEl>
                                          <p:spTgt spid="100516"/>
                                        </p:tgtEl>
                                      </p:cBhvr>
                                    </p:animEffect>
                                  </p:childTnLst>
                                </p:cTn>
                              </p:par>
                              <p:par>
                                <p:cTn id="627" presetID="10" presetClass="entr" presetSubtype="0" fill="hold" grpId="0" nodeType="withEffect">
                                  <p:stCondLst>
                                    <p:cond delay="0"/>
                                  </p:stCondLst>
                                  <p:childTnLst>
                                    <p:set>
                                      <p:cBhvr>
                                        <p:cTn id="628" dur="1" fill="hold">
                                          <p:stCondLst>
                                            <p:cond delay="0"/>
                                          </p:stCondLst>
                                        </p:cTn>
                                        <p:tgtEl>
                                          <p:spTgt spid="100517"/>
                                        </p:tgtEl>
                                        <p:attrNameLst>
                                          <p:attrName>style.visibility</p:attrName>
                                        </p:attrNameLst>
                                      </p:cBhvr>
                                      <p:to>
                                        <p:strVal val="visible"/>
                                      </p:to>
                                    </p:set>
                                    <p:animEffect transition="in" filter="fade">
                                      <p:cBhvr>
                                        <p:cTn id="629" dur="500"/>
                                        <p:tgtEl>
                                          <p:spTgt spid="100517"/>
                                        </p:tgtEl>
                                      </p:cBhvr>
                                    </p:animEffect>
                                  </p:childTnLst>
                                </p:cTn>
                              </p:par>
                              <p:par>
                                <p:cTn id="630" presetID="10" presetClass="entr" presetSubtype="0" fill="hold" grpId="0" nodeType="withEffect">
                                  <p:stCondLst>
                                    <p:cond delay="0"/>
                                  </p:stCondLst>
                                  <p:childTnLst>
                                    <p:set>
                                      <p:cBhvr>
                                        <p:cTn id="631" dur="1" fill="hold">
                                          <p:stCondLst>
                                            <p:cond delay="0"/>
                                          </p:stCondLst>
                                        </p:cTn>
                                        <p:tgtEl>
                                          <p:spTgt spid="100492"/>
                                        </p:tgtEl>
                                        <p:attrNameLst>
                                          <p:attrName>style.visibility</p:attrName>
                                        </p:attrNameLst>
                                      </p:cBhvr>
                                      <p:to>
                                        <p:strVal val="visible"/>
                                      </p:to>
                                    </p:set>
                                    <p:animEffect transition="in" filter="fade">
                                      <p:cBhvr>
                                        <p:cTn id="632" dur="500"/>
                                        <p:tgtEl>
                                          <p:spTgt spid="100492"/>
                                        </p:tgtEl>
                                      </p:cBhvr>
                                    </p:animEffect>
                                  </p:childTnLst>
                                </p:cTn>
                              </p:par>
                              <p:par>
                                <p:cTn id="633" presetID="10" presetClass="entr" presetSubtype="0" fill="hold" grpId="0" nodeType="withEffect">
                                  <p:stCondLst>
                                    <p:cond delay="0"/>
                                  </p:stCondLst>
                                  <p:childTnLst>
                                    <p:set>
                                      <p:cBhvr>
                                        <p:cTn id="634" dur="1" fill="hold">
                                          <p:stCondLst>
                                            <p:cond delay="0"/>
                                          </p:stCondLst>
                                        </p:cTn>
                                        <p:tgtEl>
                                          <p:spTgt spid="100696"/>
                                        </p:tgtEl>
                                        <p:attrNameLst>
                                          <p:attrName>style.visibility</p:attrName>
                                        </p:attrNameLst>
                                      </p:cBhvr>
                                      <p:to>
                                        <p:strVal val="visible"/>
                                      </p:to>
                                    </p:set>
                                    <p:animEffect transition="in" filter="fade">
                                      <p:cBhvr>
                                        <p:cTn id="635" dur="500"/>
                                        <p:tgtEl>
                                          <p:spTgt spid="100696"/>
                                        </p:tgtEl>
                                      </p:cBhvr>
                                    </p:animEffect>
                                  </p:childTnLst>
                                </p:cTn>
                              </p:par>
                              <p:par>
                                <p:cTn id="636" presetID="10" presetClass="entr" presetSubtype="0" fill="hold" grpId="0" nodeType="withEffect">
                                  <p:stCondLst>
                                    <p:cond delay="0"/>
                                  </p:stCondLst>
                                  <p:childTnLst>
                                    <p:set>
                                      <p:cBhvr>
                                        <p:cTn id="637" dur="1" fill="hold">
                                          <p:stCondLst>
                                            <p:cond delay="0"/>
                                          </p:stCondLst>
                                        </p:cTn>
                                        <p:tgtEl>
                                          <p:spTgt spid="100695"/>
                                        </p:tgtEl>
                                        <p:attrNameLst>
                                          <p:attrName>style.visibility</p:attrName>
                                        </p:attrNameLst>
                                      </p:cBhvr>
                                      <p:to>
                                        <p:strVal val="visible"/>
                                      </p:to>
                                    </p:set>
                                    <p:animEffect transition="in" filter="fade">
                                      <p:cBhvr>
                                        <p:cTn id="638" dur="500"/>
                                        <p:tgtEl>
                                          <p:spTgt spid="100695"/>
                                        </p:tgtEl>
                                      </p:cBhvr>
                                    </p:animEffect>
                                  </p:childTnLst>
                                </p:cTn>
                              </p:par>
                            </p:childTnLst>
                          </p:cTn>
                        </p:par>
                      </p:childTnLst>
                    </p:cTn>
                  </p:par>
                  <p:par>
                    <p:cTn id="639" fill="hold" nodeType="clickPar">
                      <p:stCondLst>
                        <p:cond delay="indefinite"/>
                      </p:stCondLst>
                      <p:childTnLst>
                        <p:par>
                          <p:cTn id="640" fill="hold" nodeType="withGroup">
                            <p:stCondLst>
                              <p:cond delay="0"/>
                            </p:stCondLst>
                            <p:childTnLst>
                              <p:par>
                                <p:cTn id="641" presetID="10" presetClass="entr" presetSubtype="0" fill="hold" grpId="0" nodeType="clickEffect">
                                  <p:stCondLst>
                                    <p:cond delay="0"/>
                                  </p:stCondLst>
                                  <p:childTnLst>
                                    <p:set>
                                      <p:cBhvr>
                                        <p:cTn id="642" dur="1" fill="hold">
                                          <p:stCondLst>
                                            <p:cond delay="0"/>
                                          </p:stCondLst>
                                        </p:cTn>
                                        <p:tgtEl>
                                          <p:spTgt spid="100509">
                                            <p:txEl>
                                              <p:pRg st="0" end="0"/>
                                            </p:txEl>
                                          </p:spTgt>
                                        </p:tgtEl>
                                        <p:attrNameLst>
                                          <p:attrName>style.visibility</p:attrName>
                                        </p:attrNameLst>
                                      </p:cBhvr>
                                      <p:to>
                                        <p:strVal val="visible"/>
                                      </p:to>
                                    </p:set>
                                    <p:animEffect transition="in" filter="fade">
                                      <p:cBhvr>
                                        <p:cTn id="643" dur="500"/>
                                        <p:tgtEl>
                                          <p:spTgt spid="100509">
                                            <p:txEl>
                                              <p:pRg st="0" end="0"/>
                                            </p:txEl>
                                          </p:spTgt>
                                        </p:tgtEl>
                                      </p:cBhvr>
                                    </p:animEffect>
                                  </p:childTnLst>
                                </p:cTn>
                              </p:par>
                            </p:childTnLst>
                          </p:cTn>
                        </p:par>
                      </p:childTnLst>
                    </p:cTn>
                  </p:par>
                  <p:par>
                    <p:cTn id="644" fill="hold" nodeType="clickPar">
                      <p:stCondLst>
                        <p:cond delay="indefinite"/>
                      </p:stCondLst>
                      <p:childTnLst>
                        <p:par>
                          <p:cTn id="645" fill="hold" nodeType="withGroup">
                            <p:stCondLst>
                              <p:cond delay="0"/>
                            </p:stCondLst>
                            <p:childTnLst>
                              <p:par>
                                <p:cTn id="646" presetID="10" presetClass="entr" presetSubtype="0" fill="hold" grpId="0" nodeType="clickEffect">
                                  <p:stCondLst>
                                    <p:cond delay="0"/>
                                  </p:stCondLst>
                                  <p:childTnLst>
                                    <p:set>
                                      <p:cBhvr>
                                        <p:cTn id="647" dur="1" fill="hold">
                                          <p:stCondLst>
                                            <p:cond delay="0"/>
                                          </p:stCondLst>
                                        </p:cTn>
                                        <p:tgtEl>
                                          <p:spTgt spid="100509">
                                            <p:txEl>
                                              <p:pRg st="1" end="1"/>
                                            </p:txEl>
                                          </p:spTgt>
                                        </p:tgtEl>
                                        <p:attrNameLst>
                                          <p:attrName>style.visibility</p:attrName>
                                        </p:attrNameLst>
                                      </p:cBhvr>
                                      <p:to>
                                        <p:strVal val="visible"/>
                                      </p:to>
                                    </p:set>
                                    <p:animEffect transition="in" filter="fade">
                                      <p:cBhvr>
                                        <p:cTn id="648" dur="500"/>
                                        <p:tgtEl>
                                          <p:spTgt spid="100509">
                                            <p:txEl>
                                              <p:pRg st="1" end="1"/>
                                            </p:txEl>
                                          </p:spTgt>
                                        </p:tgtEl>
                                      </p:cBhvr>
                                    </p:animEffect>
                                  </p:childTnLst>
                                </p:cTn>
                              </p:par>
                            </p:childTnLst>
                          </p:cTn>
                        </p:par>
                      </p:childTnLst>
                    </p:cTn>
                  </p:par>
                  <p:par>
                    <p:cTn id="649" fill="hold" nodeType="clickPar">
                      <p:stCondLst>
                        <p:cond delay="indefinite"/>
                      </p:stCondLst>
                      <p:childTnLst>
                        <p:par>
                          <p:cTn id="650" fill="hold" nodeType="withGroup">
                            <p:stCondLst>
                              <p:cond delay="0"/>
                            </p:stCondLst>
                            <p:childTnLst>
                              <p:par>
                                <p:cTn id="651" presetID="22" presetClass="entr" presetSubtype="1" fill="hold" nodeType="clickEffect">
                                  <p:stCondLst>
                                    <p:cond delay="0"/>
                                  </p:stCondLst>
                                  <p:childTnLst>
                                    <p:set>
                                      <p:cBhvr>
                                        <p:cTn id="652" dur="1" fill="hold">
                                          <p:stCondLst>
                                            <p:cond delay="0"/>
                                          </p:stCondLst>
                                        </p:cTn>
                                        <p:tgtEl>
                                          <p:spTgt spid="100697"/>
                                        </p:tgtEl>
                                        <p:attrNameLst>
                                          <p:attrName>style.visibility</p:attrName>
                                        </p:attrNameLst>
                                      </p:cBhvr>
                                      <p:to>
                                        <p:strVal val="visible"/>
                                      </p:to>
                                    </p:set>
                                    <p:animEffect transition="in" filter="wipe(up)">
                                      <p:cBhvr>
                                        <p:cTn id="653" dur="1000"/>
                                        <p:tgtEl>
                                          <p:spTgt spid="100697"/>
                                        </p:tgtEl>
                                      </p:cBhvr>
                                    </p:animEffect>
                                  </p:childTnLst>
                                </p:cTn>
                              </p:par>
                            </p:childTnLst>
                          </p:cTn>
                        </p:par>
                      </p:childTnLst>
                    </p:cTn>
                  </p:par>
                  <p:par>
                    <p:cTn id="654" fill="hold" nodeType="clickPar">
                      <p:stCondLst>
                        <p:cond delay="indefinite"/>
                      </p:stCondLst>
                      <p:childTnLst>
                        <p:par>
                          <p:cTn id="655" fill="hold" nodeType="withGroup">
                            <p:stCondLst>
                              <p:cond delay="0"/>
                            </p:stCondLst>
                            <p:childTnLst>
                              <p:par>
                                <p:cTn id="656" presetID="10" presetClass="entr" presetSubtype="0" fill="hold" grpId="0" nodeType="clickEffect">
                                  <p:stCondLst>
                                    <p:cond delay="0"/>
                                  </p:stCondLst>
                                  <p:childTnLst>
                                    <p:set>
                                      <p:cBhvr>
                                        <p:cTn id="657" dur="1" fill="hold">
                                          <p:stCondLst>
                                            <p:cond delay="0"/>
                                          </p:stCondLst>
                                        </p:cTn>
                                        <p:tgtEl>
                                          <p:spTgt spid="100519"/>
                                        </p:tgtEl>
                                        <p:attrNameLst>
                                          <p:attrName>style.visibility</p:attrName>
                                        </p:attrNameLst>
                                      </p:cBhvr>
                                      <p:to>
                                        <p:strVal val="visible"/>
                                      </p:to>
                                    </p:set>
                                    <p:animEffect transition="in" filter="fade">
                                      <p:cBhvr>
                                        <p:cTn id="658" dur="500"/>
                                        <p:tgtEl>
                                          <p:spTgt spid="100519"/>
                                        </p:tgtEl>
                                      </p:cBhvr>
                                    </p:animEffect>
                                  </p:childTnLst>
                                </p:cTn>
                              </p:par>
                              <p:par>
                                <p:cTn id="659" presetID="10" presetClass="entr" presetSubtype="0" fill="hold" grpId="0" nodeType="withEffect">
                                  <p:stCondLst>
                                    <p:cond delay="0"/>
                                  </p:stCondLst>
                                  <p:childTnLst>
                                    <p:set>
                                      <p:cBhvr>
                                        <p:cTn id="660" dur="1" fill="hold">
                                          <p:stCondLst>
                                            <p:cond delay="0"/>
                                          </p:stCondLst>
                                        </p:cTn>
                                        <p:tgtEl>
                                          <p:spTgt spid="100520"/>
                                        </p:tgtEl>
                                        <p:attrNameLst>
                                          <p:attrName>style.visibility</p:attrName>
                                        </p:attrNameLst>
                                      </p:cBhvr>
                                      <p:to>
                                        <p:strVal val="visible"/>
                                      </p:to>
                                    </p:set>
                                    <p:animEffect transition="in" filter="fade">
                                      <p:cBhvr>
                                        <p:cTn id="661" dur="500"/>
                                        <p:tgtEl>
                                          <p:spTgt spid="100520"/>
                                        </p:tgtEl>
                                      </p:cBhvr>
                                    </p:animEffect>
                                  </p:childTnLst>
                                </p:cTn>
                              </p:par>
                              <p:par>
                                <p:cTn id="662" presetID="10" presetClass="entr" presetSubtype="0" fill="hold" grpId="0" nodeType="withEffect">
                                  <p:stCondLst>
                                    <p:cond delay="0"/>
                                  </p:stCondLst>
                                  <p:childTnLst>
                                    <p:set>
                                      <p:cBhvr>
                                        <p:cTn id="663" dur="1" fill="hold">
                                          <p:stCondLst>
                                            <p:cond delay="0"/>
                                          </p:stCondLst>
                                        </p:cTn>
                                        <p:tgtEl>
                                          <p:spTgt spid="100523"/>
                                        </p:tgtEl>
                                        <p:attrNameLst>
                                          <p:attrName>style.visibility</p:attrName>
                                        </p:attrNameLst>
                                      </p:cBhvr>
                                      <p:to>
                                        <p:strVal val="visible"/>
                                      </p:to>
                                    </p:set>
                                    <p:animEffect transition="in" filter="fade">
                                      <p:cBhvr>
                                        <p:cTn id="664" dur="500"/>
                                        <p:tgtEl>
                                          <p:spTgt spid="100523"/>
                                        </p:tgtEl>
                                      </p:cBhvr>
                                    </p:animEffect>
                                  </p:childTnLst>
                                </p:cTn>
                              </p:par>
                              <p:par>
                                <p:cTn id="665" presetID="10" presetClass="entr" presetSubtype="0" fill="hold" nodeType="withEffect">
                                  <p:stCondLst>
                                    <p:cond delay="0"/>
                                  </p:stCondLst>
                                  <p:childTnLst>
                                    <p:set>
                                      <p:cBhvr>
                                        <p:cTn id="666" dur="1" fill="hold">
                                          <p:stCondLst>
                                            <p:cond delay="0"/>
                                          </p:stCondLst>
                                        </p:cTn>
                                        <p:tgtEl>
                                          <p:spTgt spid="100494"/>
                                        </p:tgtEl>
                                        <p:attrNameLst>
                                          <p:attrName>style.visibility</p:attrName>
                                        </p:attrNameLst>
                                      </p:cBhvr>
                                      <p:to>
                                        <p:strVal val="visible"/>
                                      </p:to>
                                    </p:set>
                                    <p:animEffect transition="in" filter="fade">
                                      <p:cBhvr>
                                        <p:cTn id="667" dur="500"/>
                                        <p:tgtEl>
                                          <p:spTgt spid="100494"/>
                                        </p:tgtEl>
                                      </p:cBhvr>
                                    </p:animEffect>
                                  </p:childTnLst>
                                </p:cTn>
                              </p:par>
                              <p:par>
                                <p:cTn id="668" presetID="10" presetClass="entr" presetSubtype="0" fill="hold" grpId="0" nodeType="withEffect">
                                  <p:stCondLst>
                                    <p:cond delay="0"/>
                                  </p:stCondLst>
                                  <p:childTnLst>
                                    <p:set>
                                      <p:cBhvr>
                                        <p:cTn id="669" dur="1" fill="hold">
                                          <p:stCondLst>
                                            <p:cond delay="0"/>
                                          </p:stCondLst>
                                        </p:cTn>
                                        <p:tgtEl>
                                          <p:spTgt spid="100518"/>
                                        </p:tgtEl>
                                        <p:attrNameLst>
                                          <p:attrName>style.visibility</p:attrName>
                                        </p:attrNameLst>
                                      </p:cBhvr>
                                      <p:to>
                                        <p:strVal val="visible"/>
                                      </p:to>
                                    </p:set>
                                    <p:animEffect transition="in" filter="fade">
                                      <p:cBhvr>
                                        <p:cTn id="670" dur="500"/>
                                        <p:tgtEl>
                                          <p:spTgt spid="100518"/>
                                        </p:tgtEl>
                                      </p:cBhvr>
                                    </p:animEffect>
                                  </p:childTnLst>
                                </p:cTn>
                              </p:par>
                              <p:par>
                                <p:cTn id="671" presetID="10" presetClass="entr" presetSubtype="0" fill="hold" grpId="0" nodeType="withEffect">
                                  <p:stCondLst>
                                    <p:cond delay="0"/>
                                  </p:stCondLst>
                                  <p:childTnLst>
                                    <p:set>
                                      <p:cBhvr>
                                        <p:cTn id="672" dur="1" fill="hold">
                                          <p:stCondLst>
                                            <p:cond delay="0"/>
                                          </p:stCondLst>
                                        </p:cTn>
                                        <p:tgtEl>
                                          <p:spTgt spid="100521"/>
                                        </p:tgtEl>
                                        <p:attrNameLst>
                                          <p:attrName>style.visibility</p:attrName>
                                        </p:attrNameLst>
                                      </p:cBhvr>
                                      <p:to>
                                        <p:strVal val="visible"/>
                                      </p:to>
                                    </p:set>
                                    <p:animEffect transition="in" filter="fade">
                                      <p:cBhvr>
                                        <p:cTn id="673" dur="500"/>
                                        <p:tgtEl>
                                          <p:spTgt spid="100521"/>
                                        </p:tgtEl>
                                      </p:cBhvr>
                                    </p:animEffect>
                                  </p:childTnLst>
                                </p:cTn>
                              </p:par>
                              <p:par>
                                <p:cTn id="674" presetID="10" presetClass="entr" presetSubtype="0" fill="hold" nodeType="withEffect">
                                  <p:stCondLst>
                                    <p:cond delay="0"/>
                                  </p:stCondLst>
                                  <p:childTnLst>
                                    <p:set>
                                      <p:cBhvr>
                                        <p:cTn id="675" dur="1" fill="hold">
                                          <p:stCondLst>
                                            <p:cond delay="0"/>
                                          </p:stCondLst>
                                        </p:cTn>
                                        <p:tgtEl>
                                          <p:spTgt spid="100493"/>
                                        </p:tgtEl>
                                        <p:attrNameLst>
                                          <p:attrName>style.visibility</p:attrName>
                                        </p:attrNameLst>
                                      </p:cBhvr>
                                      <p:to>
                                        <p:strVal val="visible"/>
                                      </p:to>
                                    </p:set>
                                    <p:animEffect transition="in" filter="fade">
                                      <p:cBhvr>
                                        <p:cTn id="676" dur="500"/>
                                        <p:tgtEl>
                                          <p:spTgt spid="100493"/>
                                        </p:tgtEl>
                                      </p:cBhvr>
                                    </p:animEffect>
                                  </p:childTnLst>
                                </p:cTn>
                              </p:par>
                              <p:par>
                                <p:cTn id="677" presetID="10" presetClass="entr" presetSubtype="0" fill="hold" nodeType="withEffect">
                                  <p:stCondLst>
                                    <p:cond delay="0"/>
                                  </p:stCondLst>
                                  <p:childTnLst>
                                    <p:set>
                                      <p:cBhvr>
                                        <p:cTn id="678" dur="1" fill="hold">
                                          <p:stCondLst>
                                            <p:cond delay="0"/>
                                          </p:stCondLst>
                                        </p:cTn>
                                        <p:tgtEl>
                                          <p:spTgt spid="100356"/>
                                        </p:tgtEl>
                                        <p:attrNameLst>
                                          <p:attrName>style.visibility</p:attrName>
                                        </p:attrNameLst>
                                      </p:cBhvr>
                                      <p:to>
                                        <p:strVal val="visible"/>
                                      </p:to>
                                    </p:set>
                                    <p:animEffect transition="in" filter="fade">
                                      <p:cBhvr>
                                        <p:cTn id="679" dur="500"/>
                                        <p:tgtEl>
                                          <p:spTgt spid="100356"/>
                                        </p:tgtEl>
                                      </p:cBhvr>
                                    </p:animEffect>
                                  </p:childTnLst>
                                </p:cTn>
                              </p:par>
                              <p:par>
                                <p:cTn id="680" presetID="10" presetClass="entr" presetSubtype="0" fill="hold" nodeType="withEffect">
                                  <p:stCondLst>
                                    <p:cond delay="0"/>
                                  </p:stCondLst>
                                  <p:childTnLst>
                                    <p:set>
                                      <p:cBhvr>
                                        <p:cTn id="681" dur="1" fill="hold">
                                          <p:stCondLst>
                                            <p:cond delay="0"/>
                                          </p:stCondLst>
                                        </p:cTn>
                                        <p:tgtEl>
                                          <p:spTgt spid="100354"/>
                                        </p:tgtEl>
                                        <p:attrNameLst>
                                          <p:attrName>style.visibility</p:attrName>
                                        </p:attrNameLst>
                                      </p:cBhvr>
                                      <p:to>
                                        <p:strVal val="visible"/>
                                      </p:to>
                                    </p:set>
                                    <p:animEffect transition="in" filter="fade">
                                      <p:cBhvr>
                                        <p:cTn id="682" dur="500"/>
                                        <p:tgtEl>
                                          <p:spTgt spid="100354"/>
                                        </p:tgtEl>
                                      </p:cBhvr>
                                    </p:animEffect>
                                  </p:childTnLst>
                                </p:cTn>
                              </p:par>
                              <p:par>
                                <p:cTn id="683" presetID="10" presetClass="entr" presetSubtype="0" fill="hold" nodeType="withEffect">
                                  <p:stCondLst>
                                    <p:cond delay="0"/>
                                  </p:stCondLst>
                                  <p:childTnLst>
                                    <p:set>
                                      <p:cBhvr>
                                        <p:cTn id="684" dur="1" fill="hold">
                                          <p:stCondLst>
                                            <p:cond delay="0"/>
                                          </p:stCondLst>
                                        </p:cTn>
                                        <p:tgtEl>
                                          <p:spTgt spid="100357"/>
                                        </p:tgtEl>
                                        <p:attrNameLst>
                                          <p:attrName>style.visibility</p:attrName>
                                        </p:attrNameLst>
                                      </p:cBhvr>
                                      <p:to>
                                        <p:strVal val="visible"/>
                                      </p:to>
                                    </p:set>
                                    <p:animEffect transition="in" filter="fade">
                                      <p:cBhvr>
                                        <p:cTn id="685" dur="500"/>
                                        <p:tgtEl>
                                          <p:spTgt spid="100357"/>
                                        </p:tgtEl>
                                      </p:cBhvr>
                                    </p:animEffect>
                                  </p:childTnLst>
                                </p:cTn>
                              </p:par>
                              <p:par>
                                <p:cTn id="686" presetID="10" presetClass="entr" presetSubtype="0" fill="hold" nodeType="withEffect">
                                  <p:stCondLst>
                                    <p:cond delay="0"/>
                                  </p:stCondLst>
                                  <p:childTnLst>
                                    <p:set>
                                      <p:cBhvr>
                                        <p:cTn id="687" dur="1" fill="hold">
                                          <p:stCondLst>
                                            <p:cond delay="0"/>
                                          </p:stCondLst>
                                        </p:cTn>
                                        <p:tgtEl>
                                          <p:spTgt spid="100358"/>
                                        </p:tgtEl>
                                        <p:attrNameLst>
                                          <p:attrName>style.visibility</p:attrName>
                                        </p:attrNameLst>
                                      </p:cBhvr>
                                      <p:to>
                                        <p:strVal val="visible"/>
                                      </p:to>
                                    </p:set>
                                    <p:animEffect transition="in" filter="fade">
                                      <p:cBhvr>
                                        <p:cTn id="688" dur="500"/>
                                        <p:tgtEl>
                                          <p:spTgt spid="100358"/>
                                        </p:tgtEl>
                                      </p:cBhvr>
                                    </p:animEffect>
                                  </p:childTnLst>
                                </p:cTn>
                              </p:par>
                              <p:par>
                                <p:cTn id="689" presetID="10" presetClass="entr" presetSubtype="0" fill="hold" grpId="0" nodeType="withEffect">
                                  <p:stCondLst>
                                    <p:cond delay="0"/>
                                  </p:stCondLst>
                                  <p:childTnLst>
                                    <p:set>
                                      <p:cBhvr>
                                        <p:cTn id="690" dur="1" fill="hold">
                                          <p:stCondLst>
                                            <p:cond delay="0"/>
                                          </p:stCondLst>
                                        </p:cTn>
                                        <p:tgtEl>
                                          <p:spTgt spid="100502"/>
                                        </p:tgtEl>
                                        <p:attrNameLst>
                                          <p:attrName>style.visibility</p:attrName>
                                        </p:attrNameLst>
                                      </p:cBhvr>
                                      <p:to>
                                        <p:strVal val="visible"/>
                                      </p:to>
                                    </p:set>
                                    <p:animEffect transition="in" filter="fade">
                                      <p:cBhvr>
                                        <p:cTn id="691" dur="500"/>
                                        <p:tgtEl>
                                          <p:spTgt spid="100502"/>
                                        </p:tgtEl>
                                      </p:cBhvr>
                                    </p:animEffect>
                                  </p:childTnLst>
                                </p:cTn>
                              </p:par>
                              <p:par>
                                <p:cTn id="692" presetID="10" presetClass="entr" presetSubtype="0" fill="hold" nodeType="withEffect">
                                  <p:stCondLst>
                                    <p:cond delay="0"/>
                                  </p:stCondLst>
                                  <p:childTnLst>
                                    <p:set>
                                      <p:cBhvr>
                                        <p:cTn id="693" dur="1" fill="hold">
                                          <p:stCondLst>
                                            <p:cond delay="0"/>
                                          </p:stCondLst>
                                        </p:cTn>
                                        <p:tgtEl>
                                          <p:spTgt spid="100355"/>
                                        </p:tgtEl>
                                        <p:attrNameLst>
                                          <p:attrName>style.visibility</p:attrName>
                                        </p:attrNameLst>
                                      </p:cBhvr>
                                      <p:to>
                                        <p:strVal val="visible"/>
                                      </p:to>
                                    </p:set>
                                    <p:animEffect transition="in" filter="fade">
                                      <p:cBhvr>
                                        <p:cTn id="694" dur="500"/>
                                        <p:tgtEl>
                                          <p:spTgt spid="100355"/>
                                        </p:tgtEl>
                                      </p:cBhvr>
                                    </p:animEffect>
                                  </p:childTnLst>
                                </p:cTn>
                              </p:par>
                              <p:par>
                                <p:cTn id="695" presetID="10" presetClass="entr" presetSubtype="0" fill="hold" nodeType="withEffect">
                                  <p:stCondLst>
                                    <p:cond delay="0"/>
                                  </p:stCondLst>
                                  <p:childTnLst>
                                    <p:set>
                                      <p:cBhvr>
                                        <p:cTn id="696" dur="1" fill="hold">
                                          <p:stCondLst>
                                            <p:cond delay="0"/>
                                          </p:stCondLst>
                                        </p:cTn>
                                        <p:tgtEl>
                                          <p:spTgt spid="100359"/>
                                        </p:tgtEl>
                                        <p:attrNameLst>
                                          <p:attrName>style.visibility</p:attrName>
                                        </p:attrNameLst>
                                      </p:cBhvr>
                                      <p:to>
                                        <p:strVal val="visible"/>
                                      </p:to>
                                    </p:set>
                                    <p:animEffect transition="in" filter="fade">
                                      <p:cBhvr>
                                        <p:cTn id="697" dur="500"/>
                                        <p:tgtEl>
                                          <p:spTgt spid="100359"/>
                                        </p:tgtEl>
                                      </p:cBhvr>
                                    </p:animEffect>
                                  </p:childTnLst>
                                </p:cTn>
                              </p:par>
                              <p:par>
                                <p:cTn id="698" presetID="10" presetClass="entr" presetSubtype="0" fill="hold" nodeType="withEffect">
                                  <p:stCondLst>
                                    <p:cond delay="0"/>
                                  </p:stCondLst>
                                  <p:childTnLst>
                                    <p:set>
                                      <p:cBhvr>
                                        <p:cTn id="699" dur="1" fill="hold">
                                          <p:stCondLst>
                                            <p:cond delay="0"/>
                                          </p:stCondLst>
                                        </p:cTn>
                                        <p:tgtEl>
                                          <p:spTgt spid="100360"/>
                                        </p:tgtEl>
                                        <p:attrNameLst>
                                          <p:attrName>style.visibility</p:attrName>
                                        </p:attrNameLst>
                                      </p:cBhvr>
                                      <p:to>
                                        <p:strVal val="visible"/>
                                      </p:to>
                                    </p:set>
                                    <p:animEffect transition="in" filter="fade">
                                      <p:cBhvr>
                                        <p:cTn id="700" dur="500"/>
                                        <p:tgtEl>
                                          <p:spTgt spid="100360"/>
                                        </p:tgtEl>
                                      </p:cBhvr>
                                    </p:animEffect>
                                  </p:childTnLst>
                                </p:cTn>
                              </p:par>
                              <p:par>
                                <p:cTn id="701" presetID="10" presetClass="entr" presetSubtype="0" fill="hold" nodeType="withEffect">
                                  <p:stCondLst>
                                    <p:cond delay="0"/>
                                  </p:stCondLst>
                                  <p:childTnLst>
                                    <p:set>
                                      <p:cBhvr>
                                        <p:cTn id="702" dur="1" fill="hold">
                                          <p:stCondLst>
                                            <p:cond delay="0"/>
                                          </p:stCondLst>
                                        </p:cTn>
                                        <p:tgtEl>
                                          <p:spTgt spid="100524"/>
                                        </p:tgtEl>
                                        <p:attrNameLst>
                                          <p:attrName>style.visibility</p:attrName>
                                        </p:attrNameLst>
                                      </p:cBhvr>
                                      <p:to>
                                        <p:strVal val="visible"/>
                                      </p:to>
                                    </p:set>
                                    <p:animEffect transition="in" filter="fade">
                                      <p:cBhvr>
                                        <p:cTn id="703" dur="500"/>
                                        <p:tgtEl>
                                          <p:spTgt spid="100524"/>
                                        </p:tgtEl>
                                      </p:cBhvr>
                                    </p:animEffect>
                                  </p:childTnLst>
                                </p:cTn>
                              </p:par>
                              <p:par>
                                <p:cTn id="704" presetID="10" presetClass="entr" presetSubtype="0" fill="hold" grpId="0" nodeType="withEffect">
                                  <p:stCondLst>
                                    <p:cond delay="0"/>
                                  </p:stCondLst>
                                  <p:childTnLst>
                                    <p:set>
                                      <p:cBhvr>
                                        <p:cTn id="705" dur="1" fill="hold">
                                          <p:stCondLst>
                                            <p:cond delay="0"/>
                                          </p:stCondLst>
                                        </p:cTn>
                                        <p:tgtEl>
                                          <p:spTgt spid="100525"/>
                                        </p:tgtEl>
                                        <p:attrNameLst>
                                          <p:attrName>style.visibility</p:attrName>
                                        </p:attrNameLst>
                                      </p:cBhvr>
                                      <p:to>
                                        <p:strVal val="visible"/>
                                      </p:to>
                                    </p:set>
                                    <p:animEffect transition="in" filter="fade">
                                      <p:cBhvr>
                                        <p:cTn id="706" dur="500"/>
                                        <p:tgtEl>
                                          <p:spTgt spid="100525"/>
                                        </p:tgtEl>
                                      </p:cBhvr>
                                    </p:animEffect>
                                  </p:childTnLst>
                                </p:cTn>
                              </p:par>
                              <p:par>
                                <p:cTn id="707" presetID="10" presetClass="entr" presetSubtype="0" fill="hold" nodeType="withEffect">
                                  <p:stCondLst>
                                    <p:cond delay="0"/>
                                  </p:stCondLst>
                                  <p:childTnLst>
                                    <p:set>
                                      <p:cBhvr>
                                        <p:cTn id="708" dur="1" fill="hold">
                                          <p:stCondLst>
                                            <p:cond delay="0"/>
                                          </p:stCondLst>
                                        </p:cTn>
                                        <p:tgtEl>
                                          <p:spTgt spid="100495"/>
                                        </p:tgtEl>
                                        <p:attrNameLst>
                                          <p:attrName>style.visibility</p:attrName>
                                        </p:attrNameLst>
                                      </p:cBhvr>
                                      <p:to>
                                        <p:strVal val="visible"/>
                                      </p:to>
                                    </p:set>
                                    <p:animEffect transition="in" filter="fade">
                                      <p:cBhvr>
                                        <p:cTn id="709" dur="500"/>
                                        <p:tgtEl>
                                          <p:spTgt spid="100495"/>
                                        </p:tgtEl>
                                      </p:cBhvr>
                                    </p:animEffect>
                                  </p:childTnLst>
                                </p:cTn>
                              </p:par>
                              <p:par>
                                <p:cTn id="710" presetID="10" presetClass="entr" presetSubtype="0" fill="hold" grpId="0" nodeType="withEffect">
                                  <p:stCondLst>
                                    <p:cond delay="0"/>
                                  </p:stCondLst>
                                  <p:childTnLst>
                                    <p:set>
                                      <p:cBhvr>
                                        <p:cTn id="711" dur="1" fill="hold">
                                          <p:stCondLst>
                                            <p:cond delay="0"/>
                                          </p:stCondLst>
                                        </p:cTn>
                                        <p:tgtEl>
                                          <p:spTgt spid="100701"/>
                                        </p:tgtEl>
                                        <p:attrNameLst>
                                          <p:attrName>style.visibility</p:attrName>
                                        </p:attrNameLst>
                                      </p:cBhvr>
                                      <p:to>
                                        <p:strVal val="visible"/>
                                      </p:to>
                                    </p:set>
                                    <p:animEffect transition="in" filter="fade">
                                      <p:cBhvr>
                                        <p:cTn id="712" dur="500"/>
                                        <p:tgtEl>
                                          <p:spTgt spid="100701"/>
                                        </p:tgtEl>
                                      </p:cBhvr>
                                    </p:animEffect>
                                  </p:childTnLst>
                                </p:cTn>
                              </p:par>
                            </p:childTnLst>
                          </p:cTn>
                        </p:par>
                      </p:childTnLst>
                    </p:cTn>
                  </p:par>
                  <p:par>
                    <p:cTn id="713" fill="hold" nodeType="clickPar">
                      <p:stCondLst>
                        <p:cond delay="indefinite"/>
                      </p:stCondLst>
                      <p:childTnLst>
                        <p:par>
                          <p:cTn id="714" fill="hold" nodeType="withGroup">
                            <p:stCondLst>
                              <p:cond delay="0"/>
                            </p:stCondLst>
                            <p:childTnLst>
                              <p:par>
                                <p:cTn id="715" presetID="10" presetClass="entr" presetSubtype="0" fill="hold" grpId="0" nodeType="clickEffect">
                                  <p:stCondLst>
                                    <p:cond delay="0"/>
                                  </p:stCondLst>
                                  <p:childTnLst>
                                    <p:set>
                                      <p:cBhvr>
                                        <p:cTn id="716" dur="1" fill="hold">
                                          <p:stCondLst>
                                            <p:cond delay="0"/>
                                          </p:stCondLst>
                                        </p:cTn>
                                        <p:tgtEl>
                                          <p:spTgt spid="100522">
                                            <p:txEl>
                                              <p:pRg st="0" end="0"/>
                                            </p:txEl>
                                          </p:spTgt>
                                        </p:tgtEl>
                                        <p:attrNameLst>
                                          <p:attrName>style.visibility</p:attrName>
                                        </p:attrNameLst>
                                      </p:cBhvr>
                                      <p:to>
                                        <p:strVal val="visible"/>
                                      </p:to>
                                    </p:set>
                                    <p:animEffect transition="in" filter="fade">
                                      <p:cBhvr>
                                        <p:cTn id="717" dur="500"/>
                                        <p:tgtEl>
                                          <p:spTgt spid="100522">
                                            <p:txEl>
                                              <p:pRg st="0" end="0"/>
                                            </p:txEl>
                                          </p:spTgt>
                                        </p:tgtEl>
                                      </p:cBhvr>
                                    </p:animEffect>
                                  </p:childTnLst>
                                </p:cTn>
                              </p:par>
                            </p:childTnLst>
                          </p:cTn>
                        </p:par>
                      </p:childTnLst>
                    </p:cTn>
                  </p:par>
                  <p:par>
                    <p:cTn id="718" fill="hold" nodeType="clickPar">
                      <p:stCondLst>
                        <p:cond delay="indefinite"/>
                      </p:stCondLst>
                      <p:childTnLst>
                        <p:par>
                          <p:cTn id="719" fill="hold" nodeType="withGroup">
                            <p:stCondLst>
                              <p:cond delay="0"/>
                            </p:stCondLst>
                            <p:childTnLst>
                              <p:par>
                                <p:cTn id="720" presetID="10" presetClass="entr" presetSubtype="0" fill="hold" grpId="0" nodeType="clickEffect">
                                  <p:stCondLst>
                                    <p:cond delay="0"/>
                                  </p:stCondLst>
                                  <p:childTnLst>
                                    <p:set>
                                      <p:cBhvr>
                                        <p:cTn id="721" dur="1" fill="hold">
                                          <p:stCondLst>
                                            <p:cond delay="0"/>
                                          </p:stCondLst>
                                        </p:cTn>
                                        <p:tgtEl>
                                          <p:spTgt spid="100522">
                                            <p:txEl>
                                              <p:pRg st="1" end="1"/>
                                            </p:txEl>
                                          </p:spTgt>
                                        </p:tgtEl>
                                        <p:attrNameLst>
                                          <p:attrName>style.visibility</p:attrName>
                                        </p:attrNameLst>
                                      </p:cBhvr>
                                      <p:to>
                                        <p:strVal val="visible"/>
                                      </p:to>
                                    </p:set>
                                    <p:animEffect transition="in" filter="fade">
                                      <p:cBhvr>
                                        <p:cTn id="722" dur="500"/>
                                        <p:tgtEl>
                                          <p:spTgt spid="100522">
                                            <p:txEl>
                                              <p:pRg st="1" end="1"/>
                                            </p:txEl>
                                          </p:spTgt>
                                        </p:tgtEl>
                                      </p:cBhvr>
                                    </p:animEffect>
                                  </p:childTnLst>
                                </p:cTn>
                              </p:par>
                            </p:childTnLst>
                          </p:cTn>
                        </p:par>
                      </p:childTnLst>
                    </p:cTn>
                  </p:par>
                  <p:par>
                    <p:cTn id="723" fill="hold" nodeType="clickPar">
                      <p:stCondLst>
                        <p:cond delay="indefinite"/>
                      </p:stCondLst>
                      <p:childTnLst>
                        <p:par>
                          <p:cTn id="724" fill="hold" nodeType="withGroup">
                            <p:stCondLst>
                              <p:cond delay="0"/>
                            </p:stCondLst>
                            <p:childTnLst>
                              <p:par>
                                <p:cTn id="725" presetID="22" presetClass="entr" presetSubtype="1" fill="hold" nodeType="clickEffect">
                                  <p:stCondLst>
                                    <p:cond delay="0"/>
                                  </p:stCondLst>
                                  <p:childTnLst>
                                    <p:set>
                                      <p:cBhvr>
                                        <p:cTn id="726" dur="1" fill="hold">
                                          <p:stCondLst>
                                            <p:cond delay="0"/>
                                          </p:stCondLst>
                                        </p:cTn>
                                        <p:tgtEl>
                                          <p:spTgt spid="100700"/>
                                        </p:tgtEl>
                                        <p:attrNameLst>
                                          <p:attrName>style.visibility</p:attrName>
                                        </p:attrNameLst>
                                      </p:cBhvr>
                                      <p:to>
                                        <p:strVal val="visible"/>
                                      </p:to>
                                    </p:set>
                                    <p:animEffect transition="in" filter="wipe(up)">
                                      <p:cBhvr>
                                        <p:cTn id="727" dur="1000"/>
                                        <p:tgtEl>
                                          <p:spTgt spid="100700"/>
                                        </p:tgtEl>
                                      </p:cBhvr>
                                    </p:animEffect>
                                  </p:childTnLst>
                                </p:cTn>
                              </p:par>
                            </p:childTnLst>
                          </p:cTn>
                        </p:par>
                      </p:childTnLst>
                    </p:cTn>
                  </p:par>
                  <p:par>
                    <p:cTn id="728" fill="hold" nodeType="clickPar">
                      <p:stCondLst>
                        <p:cond delay="indefinite"/>
                      </p:stCondLst>
                      <p:childTnLst>
                        <p:par>
                          <p:cTn id="729" fill="hold" nodeType="withGroup">
                            <p:stCondLst>
                              <p:cond delay="0"/>
                            </p:stCondLst>
                            <p:childTnLst>
                              <p:par>
                                <p:cTn id="730" presetID="10" presetClass="entr" presetSubtype="0" fill="hold" grpId="0" nodeType="clickEffect">
                                  <p:stCondLst>
                                    <p:cond delay="0"/>
                                  </p:stCondLst>
                                  <p:childTnLst>
                                    <p:set>
                                      <p:cBhvr>
                                        <p:cTn id="731" dur="1" fill="hold">
                                          <p:stCondLst>
                                            <p:cond delay="0"/>
                                          </p:stCondLst>
                                        </p:cTn>
                                        <p:tgtEl>
                                          <p:spTgt spid="100527"/>
                                        </p:tgtEl>
                                        <p:attrNameLst>
                                          <p:attrName>style.visibility</p:attrName>
                                        </p:attrNameLst>
                                      </p:cBhvr>
                                      <p:to>
                                        <p:strVal val="visible"/>
                                      </p:to>
                                    </p:set>
                                    <p:animEffect transition="in" filter="fade">
                                      <p:cBhvr>
                                        <p:cTn id="732" dur="500"/>
                                        <p:tgtEl>
                                          <p:spTgt spid="100527"/>
                                        </p:tgtEl>
                                      </p:cBhvr>
                                    </p:animEffect>
                                  </p:childTnLst>
                                </p:cTn>
                              </p:par>
                              <p:par>
                                <p:cTn id="733" presetID="10" presetClass="entr" presetSubtype="0" fill="hold" grpId="0" nodeType="withEffect">
                                  <p:stCondLst>
                                    <p:cond delay="0"/>
                                  </p:stCondLst>
                                  <p:childTnLst>
                                    <p:set>
                                      <p:cBhvr>
                                        <p:cTn id="734" dur="1" fill="hold">
                                          <p:stCondLst>
                                            <p:cond delay="0"/>
                                          </p:stCondLst>
                                        </p:cTn>
                                        <p:tgtEl>
                                          <p:spTgt spid="100528"/>
                                        </p:tgtEl>
                                        <p:attrNameLst>
                                          <p:attrName>style.visibility</p:attrName>
                                        </p:attrNameLst>
                                      </p:cBhvr>
                                      <p:to>
                                        <p:strVal val="visible"/>
                                      </p:to>
                                    </p:set>
                                    <p:animEffect transition="in" filter="fade">
                                      <p:cBhvr>
                                        <p:cTn id="735" dur="500"/>
                                        <p:tgtEl>
                                          <p:spTgt spid="100528"/>
                                        </p:tgtEl>
                                      </p:cBhvr>
                                    </p:animEffect>
                                  </p:childTnLst>
                                </p:cTn>
                              </p:par>
                              <p:par>
                                <p:cTn id="736" presetID="10" presetClass="entr" presetSubtype="0" fill="hold" grpId="0" nodeType="withEffect">
                                  <p:stCondLst>
                                    <p:cond delay="0"/>
                                  </p:stCondLst>
                                  <p:childTnLst>
                                    <p:set>
                                      <p:cBhvr>
                                        <p:cTn id="737" dur="1" fill="hold">
                                          <p:stCondLst>
                                            <p:cond delay="0"/>
                                          </p:stCondLst>
                                        </p:cTn>
                                        <p:tgtEl>
                                          <p:spTgt spid="100531"/>
                                        </p:tgtEl>
                                        <p:attrNameLst>
                                          <p:attrName>style.visibility</p:attrName>
                                        </p:attrNameLst>
                                      </p:cBhvr>
                                      <p:to>
                                        <p:strVal val="visible"/>
                                      </p:to>
                                    </p:set>
                                    <p:animEffect transition="in" filter="fade">
                                      <p:cBhvr>
                                        <p:cTn id="738" dur="500"/>
                                        <p:tgtEl>
                                          <p:spTgt spid="100531"/>
                                        </p:tgtEl>
                                      </p:cBhvr>
                                    </p:animEffect>
                                  </p:childTnLst>
                                </p:cTn>
                              </p:par>
                              <p:par>
                                <p:cTn id="739" presetID="10" presetClass="entr" presetSubtype="0" fill="hold" grpId="0" nodeType="withEffect">
                                  <p:stCondLst>
                                    <p:cond delay="0"/>
                                  </p:stCondLst>
                                  <p:childTnLst>
                                    <p:set>
                                      <p:cBhvr>
                                        <p:cTn id="740" dur="1" fill="hold">
                                          <p:stCondLst>
                                            <p:cond delay="0"/>
                                          </p:stCondLst>
                                        </p:cTn>
                                        <p:tgtEl>
                                          <p:spTgt spid="100497"/>
                                        </p:tgtEl>
                                        <p:attrNameLst>
                                          <p:attrName>style.visibility</p:attrName>
                                        </p:attrNameLst>
                                      </p:cBhvr>
                                      <p:to>
                                        <p:strVal val="visible"/>
                                      </p:to>
                                    </p:set>
                                    <p:animEffect transition="in" filter="fade">
                                      <p:cBhvr>
                                        <p:cTn id="741" dur="500"/>
                                        <p:tgtEl>
                                          <p:spTgt spid="100497"/>
                                        </p:tgtEl>
                                      </p:cBhvr>
                                    </p:animEffect>
                                  </p:childTnLst>
                                </p:cTn>
                              </p:par>
                              <p:par>
                                <p:cTn id="742" presetID="10" presetClass="entr" presetSubtype="0" fill="hold" grpId="0" nodeType="withEffect">
                                  <p:stCondLst>
                                    <p:cond delay="0"/>
                                  </p:stCondLst>
                                  <p:childTnLst>
                                    <p:set>
                                      <p:cBhvr>
                                        <p:cTn id="743" dur="1" fill="hold">
                                          <p:stCondLst>
                                            <p:cond delay="0"/>
                                          </p:stCondLst>
                                        </p:cTn>
                                        <p:tgtEl>
                                          <p:spTgt spid="100526"/>
                                        </p:tgtEl>
                                        <p:attrNameLst>
                                          <p:attrName>style.visibility</p:attrName>
                                        </p:attrNameLst>
                                      </p:cBhvr>
                                      <p:to>
                                        <p:strVal val="visible"/>
                                      </p:to>
                                    </p:set>
                                    <p:animEffect transition="in" filter="fade">
                                      <p:cBhvr>
                                        <p:cTn id="744" dur="500"/>
                                        <p:tgtEl>
                                          <p:spTgt spid="100526"/>
                                        </p:tgtEl>
                                      </p:cBhvr>
                                    </p:animEffect>
                                  </p:childTnLst>
                                </p:cTn>
                              </p:par>
                              <p:par>
                                <p:cTn id="745" presetID="10" presetClass="entr" presetSubtype="0" fill="hold" grpId="0" nodeType="withEffect">
                                  <p:stCondLst>
                                    <p:cond delay="0"/>
                                  </p:stCondLst>
                                  <p:childTnLst>
                                    <p:set>
                                      <p:cBhvr>
                                        <p:cTn id="746" dur="1" fill="hold">
                                          <p:stCondLst>
                                            <p:cond delay="0"/>
                                          </p:stCondLst>
                                        </p:cTn>
                                        <p:tgtEl>
                                          <p:spTgt spid="100529"/>
                                        </p:tgtEl>
                                        <p:attrNameLst>
                                          <p:attrName>style.visibility</p:attrName>
                                        </p:attrNameLst>
                                      </p:cBhvr>
                                      <p:to>
                                        <p:strVal val="visible"/>
                                      </p:to>
                                    </p:set>
                                    <p:animEffect transition="in" filter="fade">
                                      <p:cBhvr>
                                        <p:cTn id="747" dur="500"/>
                                        <p:tgtEl>
                                          <p:spTgt spid="100529"/>
                                        </p:tgtEl>
                                      </p:cBhvr>
                                    </p:animEffect>
                                  </p:childTnLst>
                                </p:cTn>
                              </p:par>
                              <p:par>
                                <p:cTn id="748" presetID="10" presetClass="entr" presetSubtype="0" fill="hold" grpId="0" nodeType="withEffect">
                                  <p:stCondLst>
                                    <p:cond delay="0"/>
                                  </p:stCondLst>
                                  <p:childTnLst>
                                    <p:set>
                                      <p:cBhvr>
                                        <p:cTn id="749" dur="1" fill="hold">
                                          <p:stCondLst>
                                            <p:cond delay="0"/>
                                          </p:stCondLst>
                                        </p:cTn>
                                        <p:tgtEl>
                                          <p:spTgt spid="100496"/>
                                        </p:tgtEl>
                                        <p:attrNameLst>
                                          <p:attrName>style.visibility</p:attrName>
                                        </p:attrNameLst>
                                      </p:cBhvr>
                                      <p:to>
                                        <p:strVal val="visible"/>
                                      </p:to>
                                    </p:set>
                                    <p:animEffect transition="in" filter="fade">
                                      <p:cBhvr>
                                        <p:cTn id="750" dur="500"/>
                                        <p:tgtEl>
                                          <p:spTgt spid="100496"/>
                                        </p:tgtEl>
                                      </p:cBhvr>
                                    </p:animEffect>
                                  </p:childTnLst>
                                </p:cTn>
                              </p:par>
                              <p:par>
                                <p:cTn id="751" presetID="10" presetClass="entr" presetSubtype="0" fill="hold" grpId="0" nodeType="withEffect">
                                  <p:stCondLst>
                                    <p:cond delay="0"/>
                                  </p:stCondLst>
                                  <p:childTnLst>
                                    <p:set>
                                      <p:cBhvr>
                                        <p:cTn id="752" dur="1" fill="hold">
                                          <p:stCondLst>
                                            <p:cond delay="0"/>
                                          </p:stCondLst>
                                        </p:cTn>
                                        <p:tgtEl>
                                          <p:spTgt spid="100533"/>
                                        </p:tgtEl>
                                        <p:attrNameLst>
                                          <p:attrName>style.visibility</p:attrName>
                                        </p:attrNameLst>
                                      </p:cBhvr>
                                      <p:to>
                                        <p:strVal val="visible"/>
                                      </p:to>
                                    </p:set>
                                    <p:animEffect transition="in" filter="fade">
                                      <p:cBhvr>
                                        <p:cTn id="753" dur="500"/>
                                        <p:tgtEl>
                                          <p:spTgt spid="100533"/>
                                        </p:tgtEl>
                                      </p:cBhvr>
                                    </p:animEffect>
                                  </p:childTnLst>
                                </p:cTn>
                              </p:par>
                              <p:par>
                                <p:cTn id="754" presetID="10" presetClass="entr" presetSubtype="0" fill="hold" grpId="0" nodeType="withEffect">
                                  <p:stCondLst>
                                    <p:cond delay="0"/>
                                  </p:stCondLst>
                                  <p:childTnLst>
                                    <p:set>
                                      <p:cBhvr>
                                        <p:cTn id="755" dur="1" fill="hold">
                                          <p:stCondLst>
                                            <p:cond delay="0"/>
                                          </p:stCondLst>
                                        </p:cTn>
                                        <p:tgtEl>
                                          <p:spTgt spid="100534"/>
                                        </p:tgtEl>
                                        <p:attrNameLst>
                                          <p:attrName>style.visibility</p:attrName>
                                        </p:attrNameLst>
                                      </p:cBhvr>
                                      <p:to>
                                        <p:strVal val="visible"/>
                                      </p:to>
                                    </p:set>
                                    <p:animEffect transition="in" filter="fade">
                                      <p:cBhvr>
                                        <p:cTn id="756" dur="500"/>
                                        <p:tgtEl>
                                          <p:spTgt spid="100534"/>
                                        </p:tgtEl>
                                      </p:cBhvr>
                                    </p:animEffect>
                                  </p:childTnLst>
                                </p:cTn>
                              </p:par>
                              <p:par>
                                <p:cTn id="757" presetID="10" presetClass="entr" presetSubtype="0" fill="hold" grpId="0" nodeType="withEffect">
                                  <p:stCondLst>
                                    <p:cond delay="0"/>
                                  </p:stCondLst>
                                  <p:childTnLst>
                                    <p:set>
                                      <p:cBhvr>
                                        <p:cTn id="758" dur="1" fill="hold">
                                          <p:stCondLst>
                                            <p:cond delay="0"/>
                                          </p:stCondLst>
                                        </p:cTn>
                                        <p:tgtEl>
                                          <p:spTgt spid="100535"/>
                                        </p:tgtEl>
                                        <p:attrNameLst>
                                          <p:attrName>style.visibility</p:attrName>
                                        </p:attrNameLst>
                                      </p:cBhvr>
                                      <p:to>
                                        <p:strVal val="visible"/>
                                      </p:to>
                                    </p:set>
                                    <p:animEffect transition="in" filter="fade">
                                      <p:cBhvr>
                                        <p:cTn id="759" dur="500"/>
                                        <p:tgtEl>
                                          <p:spTgt spid="100535"/>
                                        </p:tgtEl>
                                      </p:cBhvr>
                                    </p:animEffect>
                                  </p:childTnLst>
                                </p:cTn>
                              </p:par>
                              <p:par>
                                <p:cTn id="760" presetID="10" presetClass="entr" presetSubtype="0" fill="hold" grpId="0" nodeType="withEffect">
                                  <p:stCondLst>
                                    <p:cond delay="0"/>
                                  </p:stCondLst>
                                  <p:childTnLst>
                                    <p:set>
                                      <p:cBhvr>
                                        <p:cTn id="761" dur="1" fill="hold">
                                          <p:stCondLst>
                                            <p:cond delay="0"/>
                                          </p:stCondLst>
                                        </p:cTn>
                                        <p:tgtEl>
                                          <p:spTgt spid="100536"/>
                                        </p:tgtEl>
                                        <p:attrNameLst>
                                          <p:attrName>style.visibility</p:attrName>
                                        </p:attrNameLst>
                                      </p:cBhvr>
                                      <p:to>
                                        <p:strVal val="visible"/>
                                      </p:to>
                                    </p:set>
                                    <p:animEffect transition="in" filter="fade">
                                      <p:cBhvr>
                                        <p:cTn id="762" dur="500"/>
                                        <p:tgtEl>
                                          <p:spTgt spid="100536"/>
                                        </p:tgtEl>
                                      </p:cBhvr>
                                    </p:animEffect>
                                  </p:childTnLst>
                                </p:cTn>
                              </p:par>
                              <p:par>
                                <p:cTn id="763" presetID="10" presetClass="entr" presetSubtype="0" fill="hold" grpId="0" nodeType="withEffect">
                                  <p:stCondLst>
                                    <p:cond delay="0"/>
                                  </p:stCondLst>
                                  <p:childTnLst>
                                    <p:set>
                                      <p:cBhvr>
                                        <p:cTn id="764" dur="1" fill="hold">
                                          <p:stCondLst>
                                            <p:cond delay="0"/>
                                          </p:stCondLst>
                                        </p:cTn>
                                        <p:tgtEl>
                                          <p:spTgt spid="100532"/>
                                        </p:tgtEl>
                                        <p:attrNameLst>
                                          <p:attrName>style.visibility</p:attrName>
                                        </p:attrNameLst>
                                      </p:cBhvr>
                                      <p:to>
                                        <p:strVal val="visible"/>
                                      </p:to>
                                    </p:set>
                                    <p:animEffect transition="in" filter="fade">
                                      <p:cBhvr>
                                        <p:cTn id="765" dur="500"/>
                                        <p:tgtEl>
                                          <p:spTgt spid="100532"/>
                                        </p:tgtEl>
                                      </p:cBhvr>
                                    </p:animEffect>
                                  </p:childTnLst>
                                </p:cTn>
                              </p:par>
                              <p:par>
                                <p:cTn id="766" presetID="10" presetClass="entr" presetSubtype="0" fill="hold" grpId="0" nodeType="withEffect">
                                  <p:stCondLst>
                                    <p:cond delay="0"/>
                                  </p:stCondLst>
                                  <p:childTnLst>
                                    <p:set>
                                      <p:cBhvr>
                                        <p:cTn id="767" dur="1" fill="hold">
                                          <p:stCondLst>
                                            <p:cond delay="0"/>
                                          </p:stCondLst>
                                        </p:cTn>
                                        <p:tgtEl>
                                          <p:spTgt spid="100537"/>
                                        </p:tgtEl>
                                        <p:attrNameLst>
                                          <p:attrName>style.visibility</p:attrName>
                                        </p:attrNameLst>
                                      </p:cBhvr>
                                      <p:to>
                                        <p:strVal val="visible"/>
                                      </p:to>
                                    </p:set>
                                    <p:animEffect transition="in" filter="fade">
                                      <p:cBhvr>
                                        <p:cTn id="768" dur="500"/>
                                        <p:tgtEl>
                                          <p:spTgt spid="100537"/>
                                        </p:tgtEl>
                                      </p:cBhvr>
                                    </p:animEffect>
                                  </p:childTnLst>
                                </p:cTn>
                              </p:par>
                              <p:par>
                                <p:cTn id="769" presetID="10" presetClass="entr" presetSubtype="0" fill="hold" grpId="0" nodeType="withEffect">
                                  <p:stCondLst>
                                    <p:cond delay="0"/>
                                  </p:stCondLst>
                                  <p:childTnLst>
                                    <p:set>
                                      <p:cBhvr>
                                        <p:cTn id="770" dur="1" fill="hold">
                                          <p:stCondLst>
                                            <p:cond delay="0"/>
                                          </p:stCondLst>
                                        </p:cTn>
                                        <p:tgtEl>
                                          <p:spTgt spid="100538"/>
                                        </p:tgtEl>
                                        <p:attrNameLst>
                                          <p:attrName>style.visibility</p:attrName>
                                        </p:attrNameLst>
                                      </p:cBhvr>
                                      <p:to>
                                        <p:strVal val="visible"/>
                                      </p:to>
                                    </p:set>
                                    <p:animEffect transition="in" filter="fade">
                                      <p:cBhvr>
                                        <p:cTn id="771" dur="500"/>
                                        <p:tgtEl>
                                          <p:spTgt spid="100538"/>
                                        </p:tgtEl>
                                      </p:cBhvr>
                                    </p:animEffect>
                                  </p:childTnLst>
                                </p:cTn>
                              </p:par>
                              <p:par>
                                <p:cTn id="772" presetID="10" presetClass="entr" presetSubtype="0" fill="hold" grpId="0" nodeType="withEffect">
                                  <p:stCondLst>
                                    <p:cond delay="0"/>
                                  </p:stCondLst>
                                  <p:childTnLst>
                                    <p:set>
                                      <p:cBhvr>
                                        <p:cTn id="773" dur="1" fill="hold">
                                          <p:stCondLst>
                                            <p:cond delay="0"/>
                                          </p:stCondLst>
                                        </p:cTn>
                                        <p:tgtEl>
                                          <p:spTgt spid="100539"/>
                                        </p:tgtEl>
                                        <p:attrNameLst>
                                          <p:attrName>style.visibility</p:attrName>
                                        </p:attrNameLst>
                                      </p:cBhvr>
                                      <p:to>
                                        <p:strVal val="visible"/>
                                      </p:to>
                                    </p:set>
                                    <p:animEffect transition="in" filter="fade">
                                      <p:cBhvr>
                                        <p:cTn id="774" dur="500"/>
                                        <p:tgtEl>
                                          <p:spTgt spid="100539"/>
                                        </p:tgtEl>
                                      </p:cBhvr>
                                    </p:animEffect>
                                  </p:childTnLst>
                                </p:cTn>
                              </p:par>
                              <p:par>
                                <p:cTn id="775" presetID="10" presetClass="entr" presetSubtype="0" fill="hold" grpId="0" nodeType="withEffect">
                                  <p:stCondLst>
                                    <p:cond delay="0"/>
                                  </p:stCondLst>
                                  <p:childTnLst>
                                    <p:set>
                                      <p:cBhvr>
                                        <p:cTn id="776" dur="1" fill="hold">
                                          <p:stCondLst>
                                            <p:cond delay="0"/>
                                          </p:stCondLst>
                                        </p:cTn>
                                        <p:tgtEl>
                                          <p:spTgt spid="100540"/>
                                        </p:tgtEl>
                                        <p:attrNameLst>
                                          <p:attrName>style.visibility</p:attrName>
                                        </p:attrNameLst>
                                      </p:cBhvr>
                                      <p:to>
                                        <p:strVal val="visible"/>
                                      </p:to>
                                    </p:set>
                                    <p:animEffect transition="in" filter="fade">
                                      <p:cBhvr>
                                        <p:cTn id="777" dur="500"/>
                                        <p:tgtEl>
                                          <p:spTgt spid="100540"/>
                                        </p:tgtEl>
                                      </p:cBhvr>
                                    </p:animEffect>
                                  </p:childTnLst>
                                </p:cTn>
                              </p:par>
                              <p:par>
                                <p:cTn id="778" presetID="10" presetClass="entr" presetSubtype="0" fill="hold" grpId="0" nodeType="withEffect">
                                  <p:stCondLst>
                                    <p:cond delay="0"/>
                                  </p:stCondLst>
                                  <p:childTnLst>
                                    <p:set>
                                      <p:cBhvr>
                                        <p:cTn id="779" dur="1" fill="hold">
                                          <p:stCondLst>
                                            <p:cond delay="0"/>
                                          </p:stCondLst>
                                        </p:cTn>
                                        <p:tgtEl>
                                          <p:spTgt spid="100541"/>
                                        </p:tgtEl>
                                        <p:attrNameLst>
                                          <p:attrName>style.visibility</p:attrName>
                                        </p:attrNameLst>
                                      </p:cBhvr>
                                      <p:to>
                                        <p:strVal val="visible"/>
                                      </p:to>
                                    </p:set>
                                    <p:animEffect transition="in" filter="fade">
                                      <p:cBhvr>
                                        <p:cTn id="780" dur="500"/>
                                        <p:tgtEl>
                                          <p:spTgt spid="100541"/>
                                        </p:tgtEl>
                                      </p:cBhvr>
                                    </p:animEffect>
                                  </p:childTnLst>
                                </p:cTn>
                              </p:par>
                              <p:par>
                                <p:cTn id="781" presetID="10" presetClass="entr" presetSubtype="0" fill="hold" grpId="0" nodeType="withEffect">
                                  <p:stCondLst>
                                    <p:cond delay="0"/>
                                  </p:stCondLst>
                                  <p:childTnLst>
                                    <p:set>
                                      <p:cBhvr>
                                        <p:cTn id="782" dur="1" fill="hold">
                                          <p:stCondLst>
                                            <p:cond delay="0"/>
                                          </p:stCondLst>
                                        </p:cTn>
                                        <p:tgtEl>
                                          <p:spTgt spid="100498"/>
                                        </p:tgtEl>
                                        <p:attrNameLst>
                                          <p:attrName>style.visibility</p:attrName>
                                        </p:attrNameLst>
                                      </p:cBhvr>
                                      <p:to>
                                        <p:strVal val="visible"/>
                                      </p:to>
                                    </p:set>
                                    <p:animEffect transition="in" filter="fade">
                                      <p:cBhvr>
                                        <p:cTn id="783" dur="500"/>
                                        <p:tgtEl>
                                          <p:spTgt spid="100498"/>
                                        </p:tgtEl>
                                      </p:cBhvr>
                                    </p:animEffect>
                                  </p:childTnLst>
                                </p:cTn>
                              </p:par>
                            </p:childTnLst>
                          </p:cTn>
                        </p:par>
                      </p:childTnLst>
                    </p:cTn>
                  </p:par>
                  <p:par>
                    <p:cTn id="784" fill="hold" nodeType="clickPar">
                      <p:stCondLst>
                        <p:cond delay="indefinite"/>
                      </p:stCondLst>
                      <p:childTnLst>
                        <p:par>
                          <p:cTn id="785" fill="hold" nodeType="withGroup">
                            <p:stCondLst>
                              <p:cond delay="0"/>
                            </p:stCondLst>
                            <p:childTnLst>
                              <p:par>
                                <p:cTn id="786" presetID="10" presetClass="entr" presetSubtype="0" fill="hold" grpId="0" nodeType="clickEffect">
                                  <p:stCondLst>
                                    <p:cond delay="0"/>
                                  </p:stCondLst>
                                  <p:childTnLst>
                                    <p:set>
                                      <p:cBhvr>
                                        <p:cTn id="787" dur="1" fill="hold">
                                          <p:stCondLst>
                                            <p:cond delay="0"/>
                                          </p:stCondLst>
                                        </p:cTn>
                                        <p:tgtEl>
                                          <p:spTgt spid="100530">
                                            <p:txEl>
                                              <p:pRg st="0" end="0"/>
                                            </p:txEl>
                                          </p:spTgt>
                                        </p:tgtEl>
                                        <p:attrNameLst>
                                          <p:attrName>style.visibility</p:attrName>
                                        </p:attrNameLst>
                                      </p:cBhvr>
                                      <p:to>
                                        <p:strVal val="visible"/>
                                      </p:to>
                                    </p:set>
                                    <p:animEffect transition="in" filter="fade">
                                      <p:cBhvr>
                                        <p:cTn id="788" dur="500"/>
                                        <p:tgtEl>
                                          <p:spTgt spid="100530">
                                            <p:txEl>
                                              <p:pRg st="0" end="0"/>
                                            </p:txEl>
                                          </p:spTgt>
                                        </p:tgtEl>
                                      </p:cBhvr>
                                    </p:animEffect>
                                  </p:childTnLst>
                                </p:cTn>
                              </p:par>
                            </p:childTnLst>
                          </p:cTn>
                        </p:par>
                      </p:childTnLst>
                    </p:cTn>
                  </p:par>
                  <p:par>
                    <p:cTn id="789" fill="hold" nodeType="clickPar">
                      <p:stCondLst>
                        <p:cond delay="indefinite"/>
                      </p:stCondLst>
                      <p:childTnLst>
                        <p:par>
                          <p:cTn id="790" fill="hold" nodeType="withGroup">
                            <p:stCondLst>
                              <p:cond delay="0"/>
                            </p:stCondLst>
                            <p:childTnLst>
                              <p:par>
                                <p:cTn id="791" presetID="10" presetClass="entr" presetSubtype="0" fill="hold" grpId="0" nodeType="clickEffect">
                                  <p:stCondLst>
                                    <p:cond delay="0"/>
                                  </p:stCondLst>
                                  <p:childTnLst>
                                    <p:set>
                                      <p:cBhvr>
                                        <p:cTn id="792" dur="1" fill="hold">
                                          <p:stCondLst>
                                            <p:cond delay="0"/>
                                          </p:stCondLst>
                                        </p:cTn>
                                        <p:tgtEl>
                                          <p:spTgt spid="100530">
                                            <p:txEl>
                                              <p:pRg st="1" end="1"/>
                                            </p:txEl>
                                          </p:spTgt>
                                        </p:tgtEl>
                                        <p:attrNameLst>
                                          <p:attrName>style.visibility</p:attrName>
                                        </p:attrNameLst>
                                      </p:cBhvr>
                                      <p:to>
                                        <p:strVal val="visible"/>
                                      </p:to>
                                    </p:set>
                                    <p:animEffect transition="in" filter="fade">
                                      <p:cBhvr>
                                        <p:cTn id="793" dur="500"/>
                                        <p:tgtEl>
                                          <p:spTgt spid="100530">
                                            <p:txEl>
                                              <p:pRg st="1" end="1"/>
                                            </p:txEl>
                                          </p:spTgt>
                                        </p:tgtEl>
                                      </p:cBhvr>
                                    </p:animEffect>
                                  </p:childTnLst>
                                </p:cTn>
                              </p:par>
                            </p:childTnLst>
                          </p:cTn>
                        </p:par>
                      </p:childTnLst>
                    </p:cTn>
                  </p:par>
                  <p:par>
                    <p:cTn id="794" fill="hold" nodeType="clickPar">
                      <p:stCondLst>
                        <p:cond delay="indefinite"/>
                      </p:stCondLst>
                      <p:childTnLst>
                        <p:par>
                          <p:cTn id="795" fill="hold" nodeType="withGroup">
                            <p:stCondLst>
                              <p:cond delay="0"/>
                            </p:stCondLst>
                            <p:childTnLst>
                              <p:par>
                                <p:cTn id="796" presetID="22" presetClass="entr" presetSubtype="1" fill="hold" grpId="0" nodeType="clickEffect">
                                  <p:stCondLst>
                                    <p:cond delay="0"/>
                                  </p:stCondLst>
                                  <p:childTnLst>
                                    <p:set>
                                      <p:cBhvr>
                                        <p:cTn id="797" dur="1" fill="hold">
                                          <p:stCondLst>
                                            <p:cond delay="0"/>
                                          </p:stCondLst>
                                        </p:cTn>
                                        <p:tgtEl>
                                          <p:spTgt spid="100674"/>
                                        </p:tgtEl>
                                        <p:attrNameLst>
                                          <p:attrName>style.visibility</p:attrName>
                                        </p:attrNameLst>
                                      </p:cBhvr>
                                      <p:to>
                                        <p:strVal val="visible"/>
                                      </p:to>
                                    </p:set>
                                    <p:animEffect transition="in" filter="wipe(up)">
                                      <p:cBhvr>
                                        <p:cTn id="798" dur="1000"/>
                                        <p:tgtEl>
                                          <p:spTgt spid="100674"/>
                                        </p:tgtEl>
                                      </p:cBhvr>
                                    </p:animEffect>
                                  </p:childTnLst>
                                </p:cTn>
                              </p:par>
                            </p:childTnLst>
                          </p:cTn>
                        </p:par>
                      </p:childTnLst>
                    </p:cTn>
                  </p:par>
                  <p:par>
                    <p:cTn id="799" fill="hold" nodeType="clickPar">
                      <p:stCondLst>
                        <p:cond delay="indefinite"/>
                      </p:stCondLst>
                      <p:childTnLst>
                        <p:par>
                          <p:cTn id="800" fill="hold" nodeType="withGroup">
                            <p:stCondLst>
                              <p:cond delay="0"/>
                            </p:stCondLst>
                            <p:childTnLst>
                              <p:par>
                                <p:cTn id="801" presetID="10" presetClass="entr" presetSubtype="0" fill="hold" grpId="0" nodeType="clickEffect">
                                  <p:stCondLst>
                                    <p:cond delay="0"/>
                                  </p:stCondLst>
                                  <p:childTnLst>
                                    <p:set>
                                      <p:cBhvr>
                                        <p:cTn id="802" dur="1" fill="hold">
                                          <p:stCondLst>
                                            <p:cond delay="0"/>
                                          </p:stCondLst>
                                        </p:cTn>
                                        <p:tgtEl>
                                          <p:spTgt spid="100640"/>
                                        </p:tgtEl>
                                        <p:attrNameLst>
                                          <p:attrName>style.visibility</p:attrName>
                                        </p:attrNameLst>
                                      </p:cBhvr>
                                      <p:to>
                                        <p:strVal val="visible"/>
                                      </p:to>
                                    </p:set>
                                    <p:animEffect transition="in" filter="fade">
                                      <p:cBhvr>
                                        <p:cTn id="803" dur="500"/>
                                        <p:tgtEl>
                                          <p:spTgt spid="100640"/>
                                        </p:tgtEl>
                                      </p:cBhvr>
                                    </p:animEffect>
                                  </p:childTnLst>
                                </p:cTn>
                              </p:par>
                              <p:par>
                                <p:cTn id="804" presetID="10" presetClass="entr" presetSubtype="0" fill="hold" grpId="0" nodeType="withEffect">
                                  <p:stCondLst>
                                    <p:cond delay="0"/>
                                  </p:stCondLst>
                                  <p:childTnLst>
                                    <p:set>
                                      <p:cBhvr>
                                        <p:cTn id="805" dur="1" fill="hold">
                                          <p:stCondLst>
                                            <p:cond delay="0"/>
                                          </p:stCondLst>
                                        </p:cTn>
                                        <p:tgtEl>
                                          <p:spTgt spid="100641"/>
                                        </p:tgtEl>
                                        <p:attrNameLst>
                                          <p:attrName>style.visibility</p:attrName>
                                        </p:attrNameLst>
                                      </p:cBhvr>
                                      <p:to>
                                        <p:strVal val="visible"/>
                                      </p:to>
                                    </p:set>
                                    <p:animEffect transition="in" filter="fade">
                                      <p:cBhvr>
                                        <p:cTn id="806" dur="500"/>
                                        <p:tgtEl>
                                          <p:spTgt spid="100641"/>
                                        </p:tgtEl>
                                      </p:cBhvr>
                                    </p:animEffect>
                                  </p:childTnLst>
                                </p:cTn>
                              </p:par>
                              <p:par>
                                <p:cTn id="807" presetID="10" presetClass="entr" presetSubtype="0" fill="hold" grpId="0" nodeType="withEffect">
                                  <p:stCondLst>
                                    <p:cond delay="0"/>
                                  </p:stCondLst>
                                  <p:childTnLst>
                                    <p:set>
                                      <p:cBhvr>
                                        <p:cTn id="808" dur="1" fill="hold">
                                          <p:stCondLst>
                                            <p:cond delay="0"/>
                                          </p:stCondLst>
                                        </p:cTn>
                                        <p:tgtEl>
                                          <p:spTgt spid="100644"/>
                                        </p:tgtEl>
                                        <p:attrNameLst>
                                          <p:attrName>style.visibility</p:attrName>
                                        </p:attrNameLst>
                                      </p:cBhvr>
                                      <p:to>
                                        <p:strVal val="visible"/>
                                      </p:to>
                                    </p:set>
                                    <p:animEffect transition="in" filter="fade">
                                      <p:cBhvr>
                                        <p:cTn id="809" dur="500"/>
                                        <p:tgtEl>
                                          <p:spTgt spid="100644"/>
                                        </p:tgtEl>
                                      </p:cBhvr>
                                    </p:animEffect>
                                  </p:childTnLst>
                                </p:cTn>
                              </p:par>
                              <p:par>
                                <p:cTn id="810" presetID="10" presetClass="entr" presetSubtype="0" fill="hold" grpId="0" nodeType="withEffect">
                                  <p:stCondLst>
                                    <p:cond delay="0"/>
                                  </p:stCondLst>
                                  <p:childTnLst>
                                    <p:set>
                                      <p:cBhvr>
                                        <p:cTn id="811" dur="1" fill="hold">
                                          <p:stCondLst>
                                            <p:cond delay="0"/>
                                          </p:stCondLst>
                                        </p:cTn>
                                        <p:tgtEl>
                                          <p:spTgt spid="100637"/>
                                        </p:tgtEl>
                                        <p:attrNameLst>
                                          <p:attrName>style.visibility</p:attrName>
                                        </p:attrNameLst>
                                      </p:cBhvr>
                                      <p:to>
                                        <p:strVal val="visible"/>
                                      </p:to>
                                    </p:set>
                                    <p:animEffect transition="in" filter="fade">
                                      <p:cBhvr>
                                        <p:cTn id="812" dur="500"/>
                                        <p:tgtEl>
                                          <p:spTgt spid="100637"/>
                                        </p:tgtEl>
                                      </p:cBhvr>
                                    </p:animEffect>
                                  </p:childTnLst>
                                </p:cTn>
                              </p:par>
                              <p:par>
                                <p:cTn id="813" presetID="10" presetClass="entr" presetSubtype="0" fill="hold" grpId="0" nodeType="withEffect">
                                  <p:stCondLst>
                                    <p:cond delay="0"/>
                                  </p:stCondLst>
                                  <p:childTnLst>
                                    <p:set>
                                      <p:cBhvr>
                                        <p:cTn id="814" dur="1" fill="hold">
                                          <p:stCondLst>
                                            <p:cond delay="0"/>
                                          </p:stCondLst>
                                        </p:cTn>
                                        <p:tgtEl>
                                          <p:spTgt spid="100639"/>
                                        </p:tgtEl>
                                        <p:attrNameLst>
                                          <p:attrName>style.visibility</p:attrName>
                                        </p:attrNameLst>
                                      </p:cBhvr>
                                      <p:to>
                                        <p:strVal val="visible"/>
                                      </p:to>
                                    </p:set>
                                    <p:animEffect transition="in" filter="fade">
                                      <p:cBhvr>
                                        <p:cTn id="815" dur="500"/>
                                        <p:tgtEl>
                                          <p:spTgt spid="100639"/>
                                        </p:tgtEl>
                                      </p:cBhvr>
                                    </p:animEffect>
                                  </p:childTnLst>
                                </p:cTn>
                              </p:par>
                              <p:par>
                                <p:cTn id="816" presetID="10" presetClass="entr" presetSubtype="0" fill="hold" grpId="0" nodeType="withEffect">
                                  <p:stCondLst>
                                    <p:cond delay="0"/>
                                  </p:stCondLst>
                                  <p:childTnLst>
                                    <p:set>
                                      <p:cBhvr>
                                        <p:cTn id="817" dur="1" fill="hold">
                                          <p:stCondLst>
                                            <p:cond delay="0"/>
                                          </p:stCondLst>
                                        </p:cTn>
                                        <p:tgtEl>
                                          <p:spTgt spid="100642"/>
                                        </p:tgtEl>
                                        <p:attrNameLst>
                                          <p:attrName>style.visibility</p:attrName>
                                        </p:attrNameLst>
                                      </p:cBhvr>
                                      <p:to>
                                        <p:strVal val="visible"/>
                                      </p:to>
                                    </p:set>
                                    <p:animEffect transition="in" filter="fade">
                                      <p:cBhvr>
                                        <p:cTn id="818" dur="500"/>
                                        <p:tgtEl>
                                          <p:spTgt spid="100642"/>
                                        </p:tgtEl>
                                      </p:cBhvr>
                                    </p:animEffect>
                                  </p:childTnLst>
                                </p:cTn>
                              </p:par>
                              <p:par>
                                <p:cTn id="819" presetID="10" presetClass="entr" presetSubtype="0" fill="hold" grpId="0" nodeType="withEffect">
                                  <p:stCondLst>
                                    <p:cond delay="0"/>
                                  </p:stCondLst>
                                  <p:childTnLst>
                                    <p:set>
                                      <p:cBhvr>
                                        <p:cTn id="820" dur="1" fill="hold">
                                          <p:stCondLst>
                                            <p:cond delay="0"/>
                                          </p:stCondLst>
                                        </p:cTn>
                                        <p:tgtEl>
                                          <p:spTgt spid="100636"/>
                                        </p:tgtEl>
                                        <p:attrNameLst>
                                          <p:attrName>style.visibility</p:attrName>
                                        </p:attrNameLst>
                                      </p:cBhvr>
                                      <p:to>
                                        <p:strVal val="visible"/>
                                      </p:to>
                                    </p:set>
                                    <p:animEffect transition="in" filter="fade">
                                      <p:cBhvr>
                                        <p:cTn id="821" dur="500"/>
                                        <p:tgtEl>
                                          <p:spTgt spid="100636"/>
                                        </p:tgtEl>
                                      </p:cBhvr>
                                    </p:animEffect>
                                  </p:childTnLst>
                                </p:cTn>
                              </p:par>
                              <p:par>
                                <p:cTn id="822" presetID="10" presetClass="entr" presetSubtype="0" fill="hold" grpId="0" nodeType="withEffect">
                                  <p:stCondLst>
                                    <p:cond delay="0"/>
                                  </p:stCondLst>
                                  <p:childTnLst>
                                    <p:set>
                                      <p:cBhvr>
                                        <p:cTn id="823" dur="1" fill="hold">
                                          <p:stCondLst>
                                            <p:cond delay="0"/>
                                          </p:stCondLst>
                                        </p:cTn>
                                        <p:tgtEl>
                                          <p:spTgt spid="100646"/>
                                        </p:tgtEl>
                                        <p:attrNameLst>
                                          <p:attrName>style.visibility</p:attrName>
                                        </p:attrNameLst>
                                      </p:cBhvr>
                                      <p:to>
                                        <p:strVal val="visible"/>
                                      </p:to>
                                    </p:set>
                                    <p:animEffect transition="in" filter="fade">
                                      <p:cBhvr>
                                        <p:cTn id="824" dur="500"/>
                                        <p:tgtEl>
                                          <p:spTgt spid="100646"/>
                                        </p:tgtEl>
                                      </p:cBhvr>
                                    </p:animEffect>
                                  </p:childTnLst>
                                </p:cTn>
                              </p:par>
                              <p:par>
                                <p:cTn id="825" presetID="10" presetClass="entr" presetSubtype="0" fill="hold" grpId="0" nodeType="withEffect">
                                  <p:stCondLst>
                                    <p:cond delay="0"/>
                                  </p:stCondLst>
                                  <p:childTnLst>
                                    <p:set>
                                      <p:cBhvr>
                                        <p:cTn id="826" dur="1" fill="hold">
                                          <p:stCondLst>
                                            <p:cond delay="0"/>
                                          </p:stCondLst>
                                        </p:cTn>
                                        <p:tgtEl>
                                          <p:spTgt spid="100647"/>
                                        </p:tgtEl>
                                        <p:attrNameLst>
                                          <p:attrName>style.visibility</p:attrName>
                                        </p:attrNameLst>
                                      </p:cBhvr>
                                      <p:to>
                                        <p:strVal val="visible"/>
                                      </p:to>
                                    </p:set>
                                    <p:animEffect transition="in" filter="fade">
                                      <p:cBhvr>
                                        <p:cTn id="827" dur="500"/>
                                        <p:tgtEl>
                                          <p:spTgt spid="100647"/>
                                        </p:tgtEl>
                                      </p:cBhvr>
                                    </p:animEffect>
                                  </p:childTnLst>
                                </p:cTn>
                              </p:par>
                              <p:par>
                                <p:cTn id="828" presetID="10" presetClass="entr" presetSubtype="0" fill="hold" grpId="0" nodeType="withEffect">
                                  <p:stCondLst>
                                    <p:cond delay="0"/>
                                  </p:stCondLst>
                                  <p:childTnLst>
                                    <p:set>
                                      <p:cBhvr>
                                        <p:cTn id="829" dur="1" fill="hold">
                                          <p:stCondLst>
                                            <p:cond delay="0"/>
                                          </p:stCondLst>
                                        </p:cTn>
                                        <p:tgtEl>
                                          <p:spTgt spid="100648"/>
                                        </p:tgtEl>
                                        <p:attrNameLst>
                                          <p:attrName>style.visibility</p:attrName>
                                        </p:attrNameLst>
                                      </p:cBhvr>
                                      <p:to>
                                        <p:strVal val="visible"/>
                                      </p:to>
                                    </p:set>
                                    <p:animEffect transition="in" filter="fade">
                                      <p:cBhvr>
                                        <p:cTn id="830" dur="500"/>
                                        <p:tgtEl>
                                          <p:spTgt spid="100648"/>
                                        </p:tgtEl>
                                      </p:cBhvr>
                                    </p:animEffect>
                                  </p:childTnLst>
                                </p:cTn>
                              </p:par>
                              <p:par>
                                <p:cTn id="831" presetID="10" presetClass="entr" presetSubtype="0" fill="hold" grpId="0" nodeType="withEffect">
                                  <p:stCondLst>
                                    <p:cond delay="0"/>
                                  </p:stCondLst>
                                  <p:childTnLst>
                                    <p:set>
                                      <p:cBhvr>
                                        <p:cTn id="832" dur="1" fill="hold">
                                          <p:stCondLst>
                                            <p:cond delay="0"/>
                                          </p:stCondLst>
                                        </p:cTn>
                                        <p:tgtEl>
                                          <p:spTgt spid="100649"/>
                                        </p:tgtEl>
                                        <p:attrNameLst>
                                          <p:attrName>style.visibility</p:attrName>
                                        </p:attrNameLst>
                                      </p:cBhvr>
                                      <p:to>
                                        <p:strVal val="visible"/>
                                      </p:to>
                                    </p:set>
                                    <p:animEffect transition="in" filter="fade">
                                      <p:cBhvr>
                                        <p:cTn id="833" dur="500"/>
                                        <p:tgtEl>
                                          <p:spTgt spid="100649"/>
                                        </p:tgtEl>
                                      </p:cBhvr>
                                    </p:animEffect>
                                  </p:childTnLst>
                                </p:cTn>
                              </p:par>
                              <p:par>
                                <p:cTn id="834" presetID="10" presetClass="entr" presetSubtype="0" fill="hold" grpId="0" nodeType="withEffect">
                                  <p:stCondLst>
                                    <p:cond delay="0"/>
                                  </p:stCondLst>
                                  <p:childTnLst>
                                    <p:set>
                                      <p:cBhvr>
                                        <p:cTn id="835" dur="1" fill="hold">
                                          <p:stCondLst>
                                            <p:cond delay="0"/>
                                          </p:stCondLst>
                                        </p:cTn>
                                        <p:tgtEl>
                                          <p:spTgt spid="100645"/>
                                        </p:tgtEl>
                                        <p:attrNameLst>
                                          <p:attrName>style.visibility</p:attrName>
                                        </p:attrNameLst>
                                      </p:cBhvr>
                                      <p:to>
                                        <p:strVal val="visible"/>
                                      </p:to>
                                    </p:set>
                                    <p:animEffect transition="in" filter="fade">
                                      <p:cBhvr>
                                        <p:cTn id="836" dur="500"/>
                                        <p:tgtEl>
                                          <p:spTgt spid="100645"/>
                                        </p:tgtEl>
                                      </p:cBhvr>
                                    </p:animEffect>
                                  </p:childTnLst>
                                </p:cTn>
                              </p:par>
                              <p:par>
                                <p:cTn id="837" presetID="10" presetClass="entr" presetSubtype="0" fill="hold" grpId="0" nodeType="withEffect">
                                  <p:stCondLst>
                                    <p:cond delay="0"/>
                                  </p:stCondLst>
                                  <p:childTnLst>
                                    <p:set>
                                      <p:cBhvr>
                                        <p:cTn id="838" dur="1" fill="hold">
                                          <p:stCondLst>
                                            <p:cond delay="0"/>
                                          </p:stCondLst>
                                        </p:cTn>
                                        <p:tgtEl>
                                          <p:spTgt spid="100650"/>
                                        </p:tgtEl>
                                        <p:attrNameLst>
                                          <p:attrName>style.visibility</p:attrName>
                                        </p:attrNameLst>
                                      </p:cBhvr>
                                      <p:to>
                                        <p:strVal val="visible"/>
                                      </p:to>
                                    </p:set>
                                    <p:animEffect transition="in" filter="fade">
                                      <p:cBhvr>
                                        <p:cTn id="839" dur="500"/>
                                        <p:tgtEl>
                                          <p:spTgt spid="100650"/>
                                        </p:tgtEl>
                                      </p:cBhvr>
                                    </p:animEffect>
                                  </p:childTnLst>
                                </p:cTn>
                              </p:par>
                              <p:par>
                                <p:cTn id="840" presetID="10" presetClass="entr" presetSubtype="0" fill="hold" grpId="0" nodeType="withEffect">
                                  <p:stCondLst>
                                    <p:cond delay="0"/>
                                  </p:stCondLst>
                                  <p:childTnLst>
                                    <p:set>
                                      <p:cBhvr>
                                        <p:cTn id="841" dur="1" fill="hold">
                                          <p:stCondLst>
                                            <p:cond delay="0"/>
                                          </p:stCondLst>
                                        </p:cTn>
                                        <p:tgtEl>
                                          <p:spTgt spid="100651"/>
                                        </p:tgtEl>
                                        <p:attrNameLst>
                                          <p:attrName>style.visibility</p:attrName>
                                        </p:attrNameLst>
                                      </p:cBhvr>
                                      <p:to>
                                        <p:strVal val="visible"/>
                                      </p:to>
                                    </p:set>
                                    <p:animEffect transition="in" filter="fade">
                                      <p:cBhvr>
                                        <p:cTn id="842" dur="500"/>
                                        <p:tgtEl>
                                          <p:spTgt spid="100651"/>
                                        </p:tgtEl>
                                      </p:cBhvr>
                                    </p:animEffect>
                                  </p:childTnLst>
                                </p:cTn>
                              </p:par>
                              <p:par>
                                <p:cTn id="843" presetID="10" presetClass="entr" presetSubtype="0" fill="hold" grpId="0" nodeType="withEffect">
                                  <p:stCondLst>
                                    <p:cond delay="0"/>
                                  </p:stCondLst>
                                  <p:childTnLst>
                                    <p:set>
                                      <p:cBhvr>
                                        <p:cTn id="844" dur="1" fill="hold">
                                          <p:stCondLst>
                                            <p:cond delay="0"/>
                                          </p:stCondLst>
                                        </p:cTn>
                                        <p:tgtEl>
                                          <p:spTgt spid="100652"/>
                                        </p:tgtEl>
                                        <p:attrNameLst>
                                          <p:attrName>style.visibility</p:attrName>
                                        </p:attrNameLst>
                                      </p:cBhvr>
                                      <p:to>
                                        <p:strVal val="visible"/>
                                      </p:to>
                                    </p:set>
                                    <p:animEffect transition="in" filter="fade">
                                      <p:cBhvr>
                                        <p:cTn id="845" dur="500"/>
                                        <p:tgtEl>
                                          <p:spTgt spid="100652"/>
                                        </p:tgtEl>
                                      </p:cBhvr>
                                    </p:animEffect>
                                  </p:childTnLst>
                                </p:cTn>
                              </p:par>
                              <p:par>
                                <p:cTn id="846" presetID="10" presetClass="entr" presetSubtype="0" fill="hold" grpId="0" nodeType="withEffect">
                                  <p:stCondLst>
                                    <p:cond delay="0"/>
                                  </p:stCondLst>
                                  <p:childTnLst>
                                    <p:set>
                                      <p:cBhvr>
                                        <p:cTn id="847" dur="1" fill="hold">
                                          <p:stCondLst>
                                            <p:cond delay="0"/>
                                          </p:stCondLst>
                                        </p:cTn>
                                        <p:tgtEl>
                                          <p:spTgt spid="100653"/>
                                        </p:tgtEl>
                                        <p:attrNameLst>
                                          <p:attrName>style.visibility</p:attrName>
                                        </p:attrNameLst>
                                      </p:cBhvr>
                                      <p:to>
                                        <p:strVal val="visible"/>
                                      </p:to>
                                    </p:set>
                                    <p:animEffect transition="in" filter="fade">
                                      <p:cBhvr>
                                        <p:cTn id="848" dur="500"/>
                                        <p:tgtEl>
                                          <p:spTgt spid="100653"/>
                                        </p:tgtEl>
                                      </p:cBhvr>
                                    </p:animEffect>
                                  </p:childTnLst>
                                </p:cTn>
                              </p:par>
                              <p:par>
                                <p:cTn id="849" presetID="10" presetClass="entr" presetSubtype="0" fill="hold" grpId="0" nodeType="withEffect">
                                  <p:stCondLst>
                                    <p:cond delay="0"/>
                                  </p:stCondLst>
                                  <p:childTnLst>
                                    <p:set>
                                      <p:cBhvr>
                                        <p:cTn id="850" dur="1" fill="hold">
                                          <p:stCondLst>
                                            <p:cond delay="0"/>
                                          </p:stCondLst>
                                        </p:cTn>
                                        <p:tgtEl>
                                          <p:spTgt spid="100654"/>
                                        </p:tgtEl>
                                        <p:attrNameLst>
                                          <p:attrName>style.visibility</p:attrName>
                                        </p:attrNameLst>
                                      </p:cBhvr>
                                      <p:to>
                                        <p:strVal val="visible"/>
                                      </p:to>
                                    </p:set>
                                    <p:animEffect transition="in" filter="fade">
                                      <p:cBhvr>
                                        <p:cTn id="851" dur="500"/>
                                        <p:tgtEl>
                                          <p:spTgt spid="100654"/>
                                        </p:tgtEl>
                                      </p:cBhvr>
                                    </p:animEffect>
                                  </p:childTnLst>
                                </p:cTn>
                              </p:par>
                              <p:par>
                                <p:cTn id="852" presetID="10" presetClass="entr" presetSubtype="0" fill="hold" grpId="0" nodeType="withEffect">
                                  <p:stCondLst>
                                    <p:cond delay="0"/>
                                  </p:stCondLst>
                                  <p:childTnLst>
                                    <p:set>
                                      <p:cBhvr>
                                        <p:cTn id="853" dur="1" fill="hold">
                                          <p:stCondLst>
                                            <p:cond delay="0"/>
                                          </p:stCondLst>
                                        </p:cTn>
                                        <p:tgtEl>
                                          <p:spTgt spid="100638"/>
                                        </p:tgtEl>
                                        <p:attrNameLst>
                                          <p:attrName>style.visibility</p:attrName>
                                        </p:attrNameLst>
                                      </p:cBhvr>
                                      <p:to>
                                        <p:strVal val="visible"/>
                                      </p:to>
                                    </p:set>
                                    <p:animEffect transition="in" filter="fade">
                                      <p:cBhvr>
                                        <p:cTn id="854" dur="500"/>
                                        <p:tgtEl>
                                          <p:spTgt spid="100638"/>
                                        </p:tgtEl>
                                      </p:cBhvr>
                                    </p:animEffect>
                                  </p:childTnLst>
                                </p:cTn>
                              </p:par>
                            </p:childTnLst>
                          </p:cTn>
                        </p:par>
                      </p:childTnLst>
                    </p:cTn>
                  </p:par>
                  <p:par>
                    <p:cTn id="855" fill="hold" nodeType="clickPar">
                      <p:stCondLst>
                        <p:cond delay="indefinite"/>
                      </p:stCondLst>
                      <p:childTnLst>
                        <p:par>
                          <p:cTn id="856" fill="hold" nodeType="withGroup">
                            <p:stCondLst>
                              <p:cond delay="0"/>
                            </p:stCondLst>
                            <p:childTnLst>
                              <p:par>
                                <p:cTn id="857" presetID="10" presetClass="entr" presetSubtype="0" fill="hold" grpId="0" nodeType="clickEffect">
                                  <p:stCondLst>
                                    <p:cond delay="0"/>
                                  </p:stCondLst>
                                  <p:childTnLst>
                                    <p:set>
                                      <p:cBhvr>
                                        <p:cTn id="858" dur="1" fill="hold">
                                          <p:stCondLst>
                                            <p:cond delay="0"/>
                                          </p:stCondLst>
                                        </p:cTn>
                                        <p:tgtEl>
                                          <p:spTgt spid="100643">
                                            <p:txEl>
                                              <p:pRg st="0" end="0"/>
                                            </p:txEl>
                                          </p:spTgt>
                                        </p:tgtEl>
                                        <p:attrNameLst>
                                          <p:attrName>style.visibility</p:attrName>
                                        </p:attrNameLst>
                                      </p:cBhvr>
                                      <p:to>
                                        <p:strVal val="visible"/>
                                      </p:to>
                                    </p:set>
                                    <p:animEffect transition="in" filter="fade">
                                      <p:cBhvr>
                                        <p:cTn id="859" dur="500"/>
                                        <p:tgtEl>
                                          <p:spTgt spid="100643">
                                            <p:txEl>
                                              <p:pRg st="0" end="0"/>
                                            </p:txEl>
                                          </p:spTgt>
                                        </p:tgtEl>
                                      </p:cBhvr>
                                    </p:animEffect>
                                  </p:childTnLst>
                                </p:cTn>
                              </p:par>
                            </p:childTnLst>
                          </p:cTn>
                        </p:par>
                      </p:childTnLst>
                    </p:cTn>
                  </p:par>
                  <p:par>
                    <p:cTn id="860" fill="hold" nodeType="clickPar">
                      <p:stCondLst>
                        <p:cond delay="indefinite"/>
                      </p:stCondLst>
                      <p:childTnLst>
                        <p:par>
                          <p:cTn id="861" fill="hold" nodeType="withGroup">
                            <p:stCondLst>
                              <p:cond delay="0"/>
                            </p:stCondLst>
                            <p:childTnLst>
                              <p:par>
                                <p:cTn id="862" presetID="10" presetClass="entr" presetSubtype="0" fill="hold" grpId="0" nodeType="clickEffect">
                                  <p:stCondLst>
                                    <p:cond delay="0"/>
                                  </p:stCondLst>
                                  <p:childTnLst>
                                    <p:set>
                                      <p:cBhvr>
                                        <p:cTn id="863" dur="1" fill="hold">
                                          <p:stCondLst>
                                            <p:cond delay="0"/>
                                          </p:stCondLst>
                                        </p:cTn>
                                        <p:tgtEl>
                                          <p:spTgt spid="100643">
                                            <p:txEl>
                                              <p:pRg st="1" end="1"/>
                                            </p:txEl>
                                          </p:spTgt>
                                        </p:tgtEl>
                                        <p:attrNameLst>
                                          <p:attrName>style.visibility</p:attrName>
                                        </p:attrNameLst>
                                      </p:cBhvr>
                                      <p:to>
                                        <p:strVal val="visible"/>
                                      </p:to>
                                    </p:set>
                                    <p:animEffect transition="in" filter="fade">
                                      <p:cBhvr>
                                        <p:cTn id="864" dur="500"/>
                                        <p:tgtEl>
                                          <p:spTgt spid="100643">
                                            <p:txEl>
                                              <p:pRg st="1" end="1"/>
                                            </p:txEl>
                                          </p:spTgt>
                                        </p:tgtEl>
                                      </p:cBhvr>
                                    </p:animEffect>
                                  </p:childTnLst>
                                </p:cTn>
                              </p:par>
                            </p:childTnLst>
                          </p:cTn>
                        </p:par>
                      </p:childTnLst>
                    </p:cTn>
                  </p:par>
                  <p:par>
                    <p:cTn id="865" fill="hold" nodeType="clickPar">
                      <p:stCondLst>
                        <p:cond delay="indefinite"/>
                      </p:stCondLst>
                      <p:childTnLst>
                        <p:par>
                          <p:cTn id="866" fill="hold" nodeType="withGroup">
                            <p:stCondLst>
                              <p:cond delay="0"/>
                            </p:stCondLst>
                            <p:childTnLst>
                              <p:par>
                                <p:cTn id="867" presetID="22" presetClass="entr" presetSubtype="1" fill="hold" grpId="0" nodeType="clickEffect">
                                  <p:stCondLst>
                                    <p:cond delay="0"/>
                                  </p:stCondLst>
                                  <p:childTnLst>
                                    <p:set>
                                      <p:cBhvr>
                                        <p:cTn id="868" dur="1" fill="hold">
                                          <p:stCondLst>
                                            <p:cond delay="0"/>
                                          </p:stCondLst>
                                        </p:cTn>
                                        <p:tgtEl>
                                          <p:spTgt spid="100676"/>
                                        </p:tgtEl>
                                        <p:attrNameLst>
                                          <p:attrName>style.visibility</p:attrName>
                                        </p:attrNameLst>
                                      </p:cBhvr>
                                      <p:to>
                                        <p:strVal val="visible"/>
                                      </p:to>
                                    </p:set>
                                    <p:animEffect transition="in" filter="wipe(up)">
                                      <p:cBhvr>
                                        <p:cTn id="869" dur="1000"/>
                                        <p:tgtEl>
                                          <p:spTgt spid="100676"/>
                                        </p:tgtEl>
                                      </p:cBhvr>
                                    </p:animEffect>
                                  </p:childTnLst>
                                </p:cTn>
                              </p:par>
                            </p:childTnLst>
                          </p:cTn>
                        </p:par>
                      </p:childTnLst>
                    </p:cTn>
                  </p:par>
                  <p:par>
                    <p:cTn id="870" fill="hold" nodeType="clickPar">
                      <p:stCondLst>
                        <p:cond delay="indefinite"/>
                      </p:stCondLst>
                      <p:childTnLst>
                        <p:par>
                          <p:cTn id="871" fill="hold" nodeType="withGroup">
                            <p:stCondLst>
                              <p:cond delay="0"/>
                            </p:stCondLst>
                            <p:childTnLst>
                              <p:par>
                                <p:cTn id="872" presetID="10" presetClass="entr" presetSubtype="0" fill="hold" grpId="0" nodeType="clickEffect">
                                  <p:stCondLst>
                                    <p:cond delay="0"/>
                                  </p:stCondLst>
                                  <p:childTnLst>
                                    <p:set>
                                      <p:cBhvr>
                                        <p:cTn id="873" dur="1" fill="hold">
                                          <p:stCondLst>
                                            <p:cond delay="0"/>
                                          </p:stCondLst>
                                        </p:cTn>
                                        <p:tgtEl>
                                          <p:spTgt spid="100550"/>
                                        </p:tgtEl>
                                        <p:attrNameLst>
                                          <p:attrName>style.visibility</p:attrName>
                                        </p:attrNameLst>
                                      </p:cBhvr>
                                      <p:to>
                                        <p:strVal val="visible"/>
                                      </p:to>
                                    </p:set>
                                    <p:animEffect transition="in" filter="fade">
                                      <p:cBhvr>
                                        <p:cTn id="874" dur="500"/>
                                        <p:tgtEl>
                                          <p:spTgt spid="100550"/>
                                        </p:tgtEl>
                                      </p:cBhvr>
                                    </p:animEffect>
                                  </p:childTnLst>
                                </p:cTn>
                              </p:par>
                              <p:par>
                                <p:cTn id="875" presetID="10" presetClass="entr" presetSubtype="0" fill="hold" grpId="0" nodeType="withEffect">
                                  <p:stCondLst>
                                    <p:cond delay="0"/>
                                  </p:stCondLst>
                                  <p:childTnLst>
                                    <p:set>
                                      <p:cBhvr>
                                        <p:cTn id="876" dur="1" fill="hold">
                                          <p:stCondLst>
                                            <p:cond delay="0"/>
                                          </p:stCondLst>
                                        </p:cTn>
                                        <p:tgtEl>
                                          <p:spTgt spid="100551"/>
                                        </p:tgtEl>
                                        <p:attrNameLst>
                                          <p:attrName>style.visibility</p:attrName>
                                        </p:attrNameLst>
                                      </p:cBhvr>
                                      <p:to>
                                        <p:strVal val="visible"/>
                                      </p:to>
                                    </p:set>
                                    <p:animEffect transition="in" filter="fade">
                                      <p:cBhvr>
                                        <p:cTn id="877" dur="500"/>
                                        <p:tgtEl>
                                          <p:spTgt spid="100551"/>
                                        </p:tgtEl>
                                      </p:cBhvr>
                                    </p:animEffect>
                                  </p:childTnLst>
                                </p:cTn>
                              </p:par>
                              <p:par>
                                <p:cTn id="878" presetID="10" presetClass="entr" presetSubtype="0" fill="hold" grpId="0" nodeType="withEffect">
                                  <p:stCondLst>
                                    <p:cond delay="0"/>
                                  </p:stCondLst>
                                  <p:childTnLst>
                                    <p:set>
                                      <p:cBhvr>
                                        <p:cTn id="879" dur="1" fill="hold">
                                          <p:stCondLst>
                                            <p:cond delay="0"/>
                                          </p:stCondLst>
                                        </p:cTn>
                                        <p:tgtEl>
                                          <p:spTgt spid="100554"/>
                                        </p:tgtEl>
                                        <p:attrNameLst>
                                          <p:attrName>style.visibility</p:attrName>
                                        </p:attrNameLst>
                                      </p:cBhvr>
                                      <p:to>
                                        <p:strVal val="visible"/>
                                      </p:to>
                                    </p:set>
                                    <p:animEffect transition="in" filter="fade">
                                      <p:cBhvr>
                                        <p:cTn id="880" dur="500"/>
                                        <p:tgtEl>
                                          <p:spTgt spid="100554"/>
                                        </p:tgtEl>
                                      </p:cBhvr>
                                    </p:animEffect>
                                  </p:childTnLst>
                                </p:cTn>
                              </p:par>
                              <p:par>
                                <p:cTn id="881" presetID="10" presetClass="entr" presetSubtype="0" fill="hold" grpId="0" nodeType="withEffect">
                                  <p:stCondLst>
                                    <p:cond delay="0"/>
                                  </p:stCondLst>
                                  <p:childTnLst>
                                    <p:set>
                                      <p:cBhvr>
                                        <p:cTn id="882" dur="1" fill="hold">
                                          <p:stCondLst>
                                            <p:cond delay="0"/>
                                          </p:stCondLst>
                                        </p:cTn>
                                        <p:tgtEl>
                                          <p:spTgt spid="100482"/>
                                        </p:tgtEl>
                                        <p:attrNameLst>
                                          <p:attrName>style.visibility</p:attrName>
                                        </p:attrNameLst>
                                      </p:cBhvr>
                                      <p:to>
                                        <p:strVal val="visible"/>
                                      </p:to>
                                    </p:set>
                                    <p:animEffect transition="in" filter="fade">
                                      <p:cBhvr>
                                        <p:cTn id="883" dur="500"/>
                                        <p:tgtEl>
                                          <p:spTgt spid="100482"/>
                                        </p:tgtEl>
                                      </p:cBhvr>
                                    </p:animEffect>
                                  </p:childTnLst>
                                </p:cTn>
                              </p:par>
                              <p:par>
                                <p:cTn id="884" presetID="10" presetClass="entr" presetSubtype="0" fill="hold" grpId="0" nodeType="withEffect">
                                  <p:stCondLst>
                                    <p:cond delay="0"/>
                                  </p:stCondLst>
                                  <p:childTnLst>
                                    <p:set>
                                      <p:cBhvr>
                                        <p:cTn id="885" dur="1" fill="hold">
                                          <p:stCondLst>
                                            <p:cond delay="0"/>
                                          </p:stCondLst>
                                        </p:cTn>
                                        <p:tgtEl>
                                          <p:spTgt spid="100549"/>
                                        </p:tgtEl>
                                        <p:attrNameLst>
                                          <p:attrName>style.visibility</p:attrName>
                                        </p:attrNameLst>
                                      </p:cBhvr>
                                      <p:to>
                                        <p:strVal val="visible"/>
                                      </p:to>
                                    </p:set>
                                    <p:animEffect transition="in" filter="fade">
                                      <p:cBhvr>
                                        <p:cTn id="886" dur="500"/>
                                        <p:tgtEl>
                                          <p:spTgt spid="100549"/>
                                        </p:tgtEl>
                                      </p:cBhvr>
                                    </p:animEffect>
                                  </p:childTnLst>
                                </p:cTn>
                              </p:par>
                              <p:par>
                                <p:cTn id="887" presetID="10" presetClass="entr" presetSubtype="0" fill="hold" grpId="0" nodeType="withEffect">
                                  <p:stCondLst>
                                    <p:cond delay="0"/>
                                  </p:stCondLst>
                                  <p:childTnLst>
                                    <p:set>
                                      <p:cBhvr>
                                        <p:cTn id="888" dur="1" fill="hold">
                                          <p:stCondLst>
                                            <p:cond delay="0"/>
                                          </p:stCondLst>
                                        </p:cTn>
                                        <p:tgtEl>
                                          <p:spTgt spid="100552"/>
                                        </p:tgtEl>
                                        <p:attrNameLst>
                                          <p:attrName>style.visibility</p:attrName>
                                        </p:attrNameLst>
                                      </p:cBhvr>
                                      <p:to>
                                        <p:strVal val="visible"/>
                                      </p:to>
                                    </p:set>
                                    <p:animEffect transition="in" filter="fade">
                                      <p:cBhvr>
                                        <p:cTn id="889" dur="500"/>
                                        <p:tgtEl>
                                          <p:spTgt spid="100552"/>
                                        </p:tgtEl>
                                      </p:cBhvr>
                                    </p:animEffect>
                                  </p:childTnLst>
                                </p:cTn>
                              </p:par>
                              <p:par>
                                <p:cTn id="890" presetID="10" presetClass="entr" presetSubtype="0" fill="hold" grpId="0" nodeType="withEffect">
                                  <p:stCondLst>
                                    <p:cond delay="0"/>
                                  </p:stCondLst>
                                  <p:childTnLst>
                                    <p:set>
                                      <p:cBhvr>
                                        <p:cTn id="891" dur="1" fill="hold">
                                          <p:stCondLst>
                                            <p:cond delay="0"/>
                                          </p:stCondLst>
                                        </p:cTn>
                                        <p:tgtEl>
                                          <p:spTgt spid="100481"/>
                                        </p:tgtEl>
                                        <p:attrNameLst>
                                          <p:attrName>style.visibility</p:attrName>
                                        </p:attrNameLst>
                                      </p:cBhvr>
                                      <p:to>
                                        <p:strVal val="visible"/>
                                      </p:to>
                                    </p:set>
                                    <p:animEffect transition="in" filter="fade">
                                      <p:cBhvr>
                                        <p:cTn id="892" dur="500"/>
                                        <p:tgtEl>
                                          <p:spTgt spid="100481"/>
                                        </p:tgtEl>
                                      </p:cBhvr>
                                    </p:animEffect>
                                  </p:childTnLst>
                                </p:cTn>
                              </p:par>
                              <p:par>
                                <p:cTn id="893" presetID="10" presetClass="entr" presetSubtype="0" fill="hold" grpId="0" nodeType="withEffect">
                                  <p:stCondLst>
                                    <p:cond delay="0"/>
                                  </p:stCondLst>
                                  <p:childTnLst>
                                    <p:set>
                                      <p:cBhvr>
                                        <p:cTn id="894" dur="1" fill="hold">
                                          <p:stCondLst>
                                            <p:cond delay="0"/>
                                          </p:stCondLst>
                                        </p:cTn>
                                        <p:tgtEl>
                                          <p:spTgt spid="100543"/>
                                        </p:tgtEl>
                                        <p:attrNameLst>
                                          <p:attrName>style.visibility</p:attrName>
                                        </p:attrNameLst>
                                      </p:cBhvr>
                                      <p:to>
                                        <p:strVal val="visible"/>
                                      </p:to>
                                    </p:set>
                                    <p:animEffect transition="in" filter="fade">
                                      <p:cBhvr>
                                        <p:cTn id="895" dur="500"/>
                                        <p:tgtEl>
                                          <p:spTgt spid="100543"/>
                                        </p:tgtEl>
                                      </p:cBhvr>
                                    </p:animEffect>
                                  </p:childTnLst>
                                </p:cTn>
                              </p:par>
                              <p:par>
                                <p:cTn id="896" presetID="10" presetClass="entr" presetSubtype="0" fill="hold" grpId="0" nodeType="withEffect">
                                  <p:stCondLst>
                                    <p:cond delay="0"/>
                                  </p:stCondLst>
                                  <p:childTnLst>
                                    <p:set>
                                      <p:cBhvr>
                                        <p:cTn id="897" dur="1" fill="hold">
                                          <p:stCondLst>
                                            <p:cond delay="0"/>
                                          </p:stCondLst>
                                        </p:cTn>
                                        <p:tgtEl>
                                          <p:spTgt spid="100555"/>
                                        </p:tgtEl>
                                        <p:attrNameLst>
                                          <p:attrName>style.visibility</p:attrName>
                                        </p:attrNameLst>
                                      </p:cBhvr>
                                      <p:to>
                                        <p:strVal val="visible"/>
                                      </p:to>
                                    </p:set>
                                    <p:animEffect transition="in" filter="fade">
                                      <p:cBhvr>
                                        <p:cTn id="898" dur="500"/>
                                        <p:tgtEl>
                                          <p:spTgt spid="100555"/>
                                        </p:tgtEl>
                                      </p:cBhvr>
                                    </p:animEffect>
                                  </p:childTnLst>
                                </p:cTn>
                              </p:par>
                              <p:par>
                                <p:cTn id="899" presetID="10" presetClass="entr" presetSubtype="0" fill="hold" grpId="0" nodeType="withEffect">
                                  <p:stCondLst>
                                    <p:cond delay="0"/>
                                  </p:stCondLst>
                                  <p:childTnLst>
                                    <p:set>
                                      <p:cBhvr>
                                        <p:cTn id="900" dur="1" fill="hold">
                                          <p:stCondLst>
                                            <p:cond delay="0"/>
                                          </p:stCondLst>
                                        </p:cTn>
                                        <p:tgtEl>
                                          <p:spTgt spid="100556"/>
                                        </p:tgtEl>
                                        <p:attrNameLst>
                                          <p:attrName>style.visibility</p:attrName>
                                        </p:attrNameLst>
                                      </p:cBhvr>
                                      <p:to>
                                        <p:strVal val="visible"/>
                                      </p:to>
                                    </p:set>
                                    <p:animEffect transition="in" filter="fade">
                                      <p:cBhvr>
                                        <p:cTn id="901" dur="500"/>
                                        <p:tgtEl>
                                          <p:spTgt spid="100556"/>
                                        </p:tgtEl>
                                      </p:cBhvr>
                                    </p:animEffect>
                                  </p:childTnLst>
                                </p:cTn>
                              </p:par>
                              <p:par>
                                <p:cTn id="902" presetID="10" presetClass="entr" presetSubtype="0" fill="hold" grpId="0" nodeType="withEffect">
                                  <p:stCondLst>
                                    <p:cond delay="0"/>
                                  </p:stCondLst>
                                  <p:childTnLst>
                                    <p:set>
                                      <p:cBhvr>
                                        <p:cTn id="903" dur="1" fill="hold">
                                          <p:stCondLst>
                                            <p:cond delay="0"/>
                                          </p:stCondLst>
                                        </p:cTn>
                                        <p:tgtEl>
                                          <p:spTgt spid="100545"/>
                                        </p:tgtEl>
                                        <p:attrNameLst>
                                          <p:attrName>style.visibility</p:attrName>
                                        </p:attrNameLst>
                                      </p:cBhvr>
                                      <p:to>
                                        <p:strVal val="visible"/>
                                      </p:to>
                                    </p:set>
                                    <p:animEffect transition="in" filter="fade">
                                      <p:cBhvr>
                                        <p:cTn id="904" dur="500"/>
                                        <p:tgtEl>
                                          <p:spTgt spid="100545"/>
                                        </p:tgtEl>
                                      </p:cBhvr>
                                    </p:animEffect>
                                  </p:childTnLst>
                                </p:cTn>
                              </p:par>
                              <p:par>
                                <p:cTn id="905" presetID="10" presetClass="entr" presetSubtype="0" fill="hold" grpId="0" nodeType="withEffect">
                                  <p:stCondLst>
                                    <p:cond delay="0"/>
                                  </p:stCondLst>
                                  <p:childTnLst>
                                    <p:set>
                                      <p:cBhvr>
                                        <p:cTn id="906" dur="1" fill="hold">
                                          <p:stCondLst>
                                            <p:cond delay="0"/>
                                          </p:stCondLst>
                                        </p:cTn>
                                        <p:tgtEl>
                                          <p:spTgt spid="100547"/>
                                        </p:tgtEl>
                                        <p:attrNameLst>
                                          <p:attrName>style.visibility</p:attrName>
                                        </p:attrNameLst>
                                      </p:cBhvr>
                                      <p:to>
                                        <p:strVal val="visible"/>
                                      </p:to>
                                    </p:set>
                                    <p:animEffect transition="in" filter="fade">
                                      <p:cBhvr>
                                        <p:cTn id="907" dur="500"/>
                                        <p:tgtEl>
                                          <p:spTgt spid="100547"/>
                                        </p:tgtEl>
                                      </p:cBhvr>
                                    </p:animEffect>
                                  </p:childTnLst>
                                </p:cTn>
                              </p:par>
                              <p:par>
                                <p:cTn id="908" presetID="10" presetClass="entr" presetSubtype="0" fill="hold" grpId="0" nodeType="withEffect">
                                  <p:stCondLst>
                                    <p:cond delay="0"/>
                                  </p:stCondLst>
                                  <p:childTnLst>
                                    <p:set>
                                      <p:cBhvr>
                                        <p:cTn id="909" dur="1" fill="hold">
                                          <p:stCondLst>
                                            <p:cond delay="0"/>
                                          </p:stCondLst>
                                        </p:cTn>
                                        <p:tgtEl>
                                          <p:spTgt spid="100557"/>
                                        </p:tgtEl>
                                        <p:attrNameLst>
                                          <p:attrName>style.visibility</p:attrName>
                                        </p:attrNameLst>
                                      </p:cBhvr>
                                      <p:to>
                                        <p:strVal val="visible"/>
                                      </p:to>
                                    </p:set>
                                    <p:animEffect transition="in" filter="fade">
                                      <p:cBhvr>
                                        <p:cTn id="910" dur="500"/>
                                        <p:tgtEl>
                                          <p:spTgt spid="100557"/>
                                        </p:tgtEl>
                                      </p:cBhvr>
                                    </p:animEffect>
                                  </p:childTnLst>
                                </p:cTn>
                              </p:par>
                              <p:par>
                                <p:cTn id="911" presetID="10" presetClass="entr" presetSubtype="0" fill="hold" grpId="0" nodeType="withEffect">
                                  <p:stCondLst>
                                    <p:cond delay="0"/>
                                  </p:stCondLst>
                                  <p:childTnLst>
                                    <p:set>
                                      <p:cBhvr>
                                        <p:cTn id="912" dur="1" fill="hold">
                                          <p:stCondLst>
                                            <p:cond delay="0"/>
                                          </p:stCondLst>
                                        </p:cTn>
                                        <p:tgtEl>
                                          <p:spTgt spid="100558"/>
                                        </p:tgtEl>
                                        <p:attrNameLst>
                                          <p:attrName>style.visibility</p:attrName>
                                        </p:attrNameLst>
                                      </p:cBhvr>
                                      <p:to>
                                        <p:strVal val="visible"/>
                                      </p:to>
                                    </p:set>
                                    <p:animEffect transition="in" filter="fade">
                                      <p:cBhvr>
                                        <p:cTn id="913" dur="500"/>
                                        <p:tgtEl>
                                          <p:spTgt spid="100558"/>
                                        </p:tgtEl>
                                      </p:cBhvr>
                                    </p:animEffect>
                                  </p:childTnLst>
                                </p:cTn>
                              </p:par>
                              <p:par>
                                <p:cTn id="914" presetID="10" presetClass="entr" presetSubtype="0" fill="hold" grpId="0" nodeType="withEffect">
                                  <p:stCondLst>
                                    <p:cond delay="0"/>
                                  </p:stCondLst>
                                  <p:childTnLst>
                                    <p:set>
                                      <p:cBhvr>
                                        <p:cTn id="915" dur="1" fill="hold">
                                          <p:stCondLst>
                                            <p:cond delay="0"/>
                                          </p:stCondLst>
                                        </p:cTn>
                                        <p:tgtEl>
                                          <p:spTgt spid="100559"/>
                                        </p:tgtEl>
                                        <p:attrNameLst>
                                          <p:attrName>style.visibility</p:attrName>
                                        </p:attrNameLst>
                                      </p:cBhvr>
                                      <p:to>
                                        <p:strVal val="visible"/>
                                      </p:to>
                                    </p:set>
                                    <p:animEffect transition="in" filter="fade">
                                      <p:cBhvr>
                                        <p:cTn id="916" dur="500"/>
                                        <p:tgtEl>
                                          <p:spTgt spid="100559"/>
                                        </p:tgtEl>
                                      </p:cBhvr>
                                    </p:animEffect>
                                  </p:childTnLst>
                                </p:cTn>
                              </p:par>
                              <p:par>
                                <p:cTn id="917" presetID="10" presetClass="entr" presetSubtype="0" fill="hold" grpId="0" nodeType="withEffect">
                                  <p:stCondLst>
                                    <p:cond delay="0"/>
                                  </p:stCondLst>
                                  <p:childTnLst>
                                    <p:set>
                                      <p:cBhvr>
                                        <p:cTn id="918" dur="1" fill="hold">
                                          <p:stCondLst>
                                            <p:cond delay="0"/>
                                          </p:stCondLst>
                                        </p:cTn>
                                        <p:tgtEl>
                                          <p:spTgt spid="100560"/>
                                        </p:tgtEl>
                                        <p:attrNameLst>
                                          <p:attrName>style.visibility</p:attrName>
                                        </p:attrNameLst>
                                      </p:cBhvr>
                                      <p:to>
                                        <p:strVal val="visible"/>
                                      </p:to>
                                    </p:set>
                                    <p:animEffect transition="in" filter="fade">
                                      <p:cBhvr>
                                        <p:cTn id="919" dur="500"/>
                                        <p:tgtEl>
                                          <p:spTgt spid="100560"/>
                                        </p:tgtEl>
                                      </p:cBhvr>
                                    </p:animEffect>
                                  </p:childTnLst>
                                </p:cTn>
                              </p:par>
                              <p:par>
                                <p:cTn id="920" presetID="10" presetClass="entr" presetSubtype="0" fill="hold" grpId="0" nodeType="withEffect">
                                  <p:stCondLst>
                                    <p:cond delay="0"/>
                                  </p:stCondLst>
                                  <p:childTnLst>
                                    <p:set>
                                      <p:cBhvr>
                                        <p:cTn id="921" dur="1" fill="hold">
                                          <p:stCondLst>
                                            <p:cond delay="0"/>
                                          </p:stCondLst>
                                        </p:cTn>
                                        <p:tgtEl>
                                          <p:spTgt spid="100561"/>
                                        </p:tgtEl>
                                        <p:attrNameLst>
                                          <p:attrName>style.visibility</p:attrName>
                                        </p:attrNameLst>
                                      </p:cBhvr>
                                      <p:to>
                                        <p:strVal val="visible"/>
                                      </p:to>
                                    </p:set>
                                    <p:animEffect transition="in" filter="fade">
                                      <p:cBhvr>
                                        <p:cTn id="922" dur="500"/>
                                        <p:tgtEl>
                                          <p:spTgt spid="100561"/>
                                        </p:tgtEl>
                                      </p:cBhvr>
                                    </p:animEffect>
                                  </p:childTnLst>
                                </p:cTn>
                              </p:par>
                              <p:par>
                                <p:cTn id="923" presetID="10" presetClass="entr" presetSubtype="0" fill="hold" grpId="0" nodeType="withEffect">
                                  <p:stCondLst>
                                    <p:cond delay="0"/>
                                  </p:stCondLst>
                                  <p:childTnLst>
                                    <p:set>
                                      <p:cBhvr>
                                        <p:cTn id="924" dur="1" fill="hold">
                                          <p:stCondLst>
                                            <p:cond delay="0"/>
                                          </p:stCondLst>
                                        </p:cTn>
                                        <p:tgtEl>
                                          <p:spTgt spid="100483"/>
                                        </p:tgtEl>
                                        <p:attrNameLst>
                                          <p:attrName>style.visibility</p:attrName>
                                        </p:attrNameLst>
                                      </p:cBhvr>
                                      <p:to>
                                        <p:strVal val="visible"/>
                                      </p:to>
                                    </p:set>
                                    <p:animEffect transition="in" filter="fade">
                                      <p:cBhvr>
                                        <p:cTn id="925" dur="500"/>
                                        <p:tgtEl>
                                          <p:spTgt spid="100483"/>
                                        </p:tgtEl>
                                      </p:cBhvr>
                                    </p:animEffect>
                                  </p:childTnLst>
                                </p:cTn>
                              </p:par>
                            </p:childTnLst>
                          </p:cTn>
                        </p:par>
                      </p:childTnLst>
                    </p:cTn>
                  </p:par>
                  <p:par>
                    <p:cTn id="926" fill="hold" nodeType="clickPar">
                      <p:stCondLst>
                        <p:cond delay="indefinite"/>
                      </p:stCondLst>
                      <p:childTnLst>
                        <p:par>
                          <p:cTn id="927" fill="hold" nodeType="withGroup">
                            <p:stCondLst>
                              <p:cond delay="0"/>
                            </p:stCondLst>
                            <p:childTnLst>
                              <p:par>
                                <p:cTn id="928" presetID="10" presetClass="entr" presetSubtype="0" fill="hold" grpId="0" nodeType="clickEffect">
                                  <p:stCondLst>
                                    <p:cond delay="0"/>
                                  </p:stCondLst>
                                  <p:childTnLst>
                                    <p:set>
                                      <p:cBhvr>
                                        <p:cTn id="929" dur="1" fill="hold">
                                          <p:stCondLst>
                                            <p:cond delay="0"/>
                                          </p:stCondLst>
                                        </p:cTn>
                                        <p:tgtEl>
                                          <p:spTgt spid="100553">
                                            <p:txEl>
                                              <p:pRg st="0" end="0"/>
                                            </p:txEl>
                                          </p:spTgt>
                                        </p:tgtEl>
                                        <p:attrNameLst>
                                          <p:attrName>style.visibility</p:attrName>
                                        </p:attrNameLst>
                                      </p:cBhvr>
                                      <p:to>
                                        <p:strVal val="visible"/>
                                      </p:to>
                                    </p:set>
                                    <p:animEffect transition="in" filter="fade">
                                      <p:cBhvr>
                                        <p:cTn id="930" dur="500"/>
                                        <p:tgtEl>
                                          <p:spTgt spid="100553">
                                            <p:txEl>
                                              <p:pRg st="0" end="0"/>
                                            </p:txEl>
                                          </p:spTgt>
                                        </p:tgtEl>
                                      </p:cBhvr>
                                    </p:animEffect>
                                  </p:childTnLst>
                                </p:cTn>
                              </p:par>
                            </p:childTnLst>
                          </p:cTn>
                        </p:par>
                      </p:childTnLst>
                    </p:cTn>
                  </p:par>
                  <p:par>
                    <p:cTn id="931" fill="hold" nodeType="clickPar">
                      <p:stCondLst>
                        <p:cond delay="indefinite"/>
                      </p:stCondLst>
                      <p:childTnLst>
                        <p:par>
                          <p:cTn id="932" fill="hold" nodeType="withGroup">
                            <p:stCondLst>
                              <p:cond delay="0"/>
                            </p:stCondLst>
                            <p:childTnLst>
                              <p:par>
                                <p:cTn id="933" presetID="10" presetClass="entr" presetSubtype="0" fill="hold" grpId="0" nodeType="clickEffect">
                                  <p:stCondLst>
                                    <p:cond delay="0"/>
                                  </p:stCondLst>
                                  <p:childTnLst>
                                    <p:set>
                                      <p:cBhvr>
                                        <p:cTn id="934" dur="1" fill="hold">
                                          <p:stCondLst>
                                            <p:cond delay="0"/>
                                          </p:stCondLst>
                                        </p:cTn>
                                        <p:tgtEl>
                                          <p:spTgt spid="100553">
                                            <p:txEl>
                                              <p:pRg st="1" end="1"/>
                                            </p:txEl>
                                          </p:spTgt>
                                        </p:tgtEl>
                                        <p:attrNameLst>
                                          <p:attrName>style.visibility</p:attrName>
                                        </p:attrNameLst>
                                      </p:cBhvr>
                                      <p:to>
                                        <p:strVal val="visible"/>
                                      </p:to>
                                    </p:set>
                                    <p:animEffect transition="in" filter="fade">
                                      <p:cBhvr>
                                        <p:cTn id="935" dur="500"/>
                                        <p:tgtEl>
                                          <p:spTgt spid="100553">
                                            <p:txEl>
                                              <p:pRg st="1" end="1"/>
                                            </p:txEl>
                                          </p:spTgt>
                                        </p:tgtEl>
                                      </p:cBhvr>
                                    </p:animEffect>
                                  </p:childTnLst>
                                </p:cTn>
                              </p:par>
                            </p:childTnLst>
                          </p:cTn>
                        </p:par>
                      </p:childTnLst>
                    </p:cTn>
                  </p:par>
                  <p:par>
                    <p:cTn id="936" fill="hold" nodeType="clickPar">
                      <p:stCondLst>
                        <p:cond delay="indefinite"/>
                      </p:stCondLst>
                      <p:childTnLst>
                        <p:par>
                          <p:cTn id="937" fill="hold" nodeType="withGroup">
                            <p:stCondLst>
                              <p:cond delay="0"/>
                            </p:stCondLst>
                            <p:childTnLst>
                              <p:par>
                                <p:cTn id="938" presetID="22" presetClass="entr" presetSubtype="1" fill="hold" nodeType="clickEffect">
                                  <p:stCondLst>
                                    <p:cond delay="0"/>
                                  </p:stCondLst>
                                  <p:childTnLst>
                                    <p:set>
                                      <p:cBhvr>
                                        <p:cTn id="939" dur="1" fill="hold">
                                          <p:stCondLst>
                                            <p:cond delay="0"/>
                                          </p:stCondLst>
                                        </p:cTn>
                                        <p:tgtEl>
                                          <p:spTgt spid="100707"/>
                                        </p:tgtEl>
                                        <p:attrNameLst>
                                          <p:attrName>style.visibility</p:attrName>
                                        </p:attrNameLst>
                                      </p:cBhvr>
                                      <p:to>
                                        <p:strVal val="visible"/>
                                      </p:to>
                                    </p:set>
                                    <p:animEffect transition="in" filter="wipe(up)">
                                      <p:cBhvr>
                                        <p:cTn id="940" dur="1000"/>
                                        <p:tgtEl>
                                          <p:spTgt spid="100707"/>
                                        </p:tgtEl>
                                      </p:cBhvr>
                                    </p:animEffect>
                                  </p:childTnLst>
                                </p:cTn>
                              </p:par>
                            </p:childTnLst>
                          </p:cTn>
                        </p:par>
                      </p:childTnLst>
                    </p:cTn>
                  </p:par>
                  <p:par>
                    <p:cTn id="941" fill="hold" nodeType="clickPar">
                      <p:stCondLst>
                        <p:cond delay="indefinite"/>
                      </p:stCondLst>
                      <p:childTnLst>
                        <p:par>
                          <p:cTn id="942" fill="hold" nodeType="withGroup">
                            <p:stCondLst>
                              <p:cond delay="0"/>
                            </p:stCondLst>
                            <p:childTnLst>
                              <p:par>
                                <p:cTn id="943" presetID="10" presetClass="entr" presetSubtype="0" fill="hold" grpId="0" nodeType="clickEffect">
                                  <p:stCondLst>
                                    <p:cond delay="0"/>
                                  </p:stCondLst>
                                  <p:childTnLst>
                                    <p:set>
                                      <p:cBhvr>
                                        <p:cTn id="944" dur="1" fill="hold">
                                          <p:stCondLst>
                                            <p:cond delay="0"/>
                                          </p:stCondLst>
                                        </p:cTn>
                                        <p:tgtEl>
                                          <p:spTgt spid="100563"/>
                                        </p:tgtEl>
                                        <p:attrNameLst>
                                          <p:attrName>style.visibility</p:attrName>
                                        </p:attrNameLst>
                                      </p:cBhvr>
                                      <p:to>
                                        <p:strVal val="visible"/>
                                      </p:to>
                                    </p:set>
                                    <p:animEffect transition="in" filter="fade">
                                      <p:cBhvr>
                                        <p:cTn id="945" dur="500"/>
                                        <p:tgtEl>
                                          <p:spTgt spid="100563"/>
                                        </p:tgtEl>
                                      </p:cBhvr>
                                    </p:animEffect>
                                  </p:childTnLst>
                                </p:cTn>
                              </p:par>
                              <p:par>
                                <p:cTn id="946" presetID="10" presetClass="entr" presetSubtype="0" fill="hold" grpId="0" nodeType="withEffect">
                                  <p:stCondLst>
                                    <p:cond delay="0"/>
                                  </p:stCondLst>
                                  <p:childTnLst>
                                    <p:set>
                                      <p:cBhvr>
                                        <p:cTn id="947" dur="1" fill="hold">
                                          <p:stCondLst>
                                            <p:cond delay="0"/>
                                          </p:stCondLst>
                                        </p:cTn>
                                        <p:tgtEl>
                                          <p:spTgt spid="100564"/>
                                        </p:tgtEl>
                                        <p:attrNameLst>
                                          <p:attrName>style.visibility</p:attrName>
                                        </p:attrNameLst>
                                      </p:cBhvr>
                                      <p:to>
                                        <p:strVal val="visible"/>
                                      </p:to>
                                    </p:set>
                                    <p:animEffect transition="in" filter="fade">
                                      <p:cBhvr>
                                        <p:cTn id="948" dur="500"/>
                                        <p:tgtEl>
                                          <p:spTgt spid="100564"/>
                                        </p:tgtEl>
                                      </p:cBhvr>
                                    </p:animEffect>
                                  </p:childTnLst>
                                </p:cTn>
                              </p:par>
                              <p:par>
                                <p:cTn id="949" presetID="10" presetClass="entr" presetSubtype="0" fill="hold" grpId="0" nodeType="withEffect">
                                  <p:stCondLst>
                                    <p:cond delay="0"/>
                                  </p:stCondLst>
                                  <p:childTnLst>
                                    <p:set>
                                      <p:cBhvr>
                                        <p:cTn id="950" dur="1" fill="hold">
                                          <p:stCondLst>
                                            <p:cond delay="0"/>
                                          </p:stCondLst>
                                        </p:cTn>
                                        <p:tgtEl>
                                          <p:spTgt spid="100567"/>
                                        </p:tgtEl>
                                        <p:attrNameLst>
                                          <p:attrName>style.visibility</p:attrName>
                                        </p:attrNameLst>
                                      </p:cBhvr>
                                      <p:to>
                                        <p:strVal val="visible"/>
                                      </p:to>
                                    </p:set>
                                    <p:animEffect transition="in" filter="fade">
                                      <p:cBhvr>
                                        <p:cTn id="951" dur="500"/>
                                        <p:tgtEl>
                                          <p:spTgt spid="100567"/>
                                        </p:tgtEl>
                                      </p:cBhvr>
                                    </p:animEffect>
                                  </p:childTnLst>
                                </p:cTn>
                              </p:par>
                              <p:par>
                                <p:cTn id="952" presetID="10" presetClass="entr" presetSubtype="0" fill="hold" grpId="0" nodeType="withEffect">
                                  <p:stCondLst>
                                    <p:cond delay="0"/>
                                  </p:stCondLst>
                                  <p:childTnLst>
                                    <p:set>
                                      <p:cBhvr>
                                        <p:cTn id="953" dur="1" fill="hold">
                                          <p:stCondLst>
                                            <p:cond delay="0"/>
                                          </p:stCondLst>
                                        </p:cTn>
                                        <p:tgtEl>
                                          <p:spTgt spid="100485"/>
                                        </p:tgtEl>
                                        <p:attrNameLst>
                                          <p:attrName>style.visibility</p:attrName>
                                        </p:attrNameLst>
                                      </p:cBhvr>
                                      <p:to>
                                        <p:strVal val="visible"/>
                                      </p:to>
                                    </p:set>
                                    <p:animEffect transition="in" filter="fade">
                                      <p:cBhvr>
                                        <p:cTn id="954" dur="500"/>
                                        <p:tgtEl>
                                          <p:spTgt spid="100485"/>
                                        </p:tgtEl>
                                      </p:cBhvr>
                                    </p:animEffect>
                                  </p:childTnLst>
                                </p:cTn>
                              </p:par>
                              <p:par>
                                <p:cTn id="955" presetID="10" presetClass="entr" presetSubtype="0" fill="hold" grpId="0" nodeType="withEffect">
                                  <p:stCondLst>
                                    <p:cond delay="0"/>
                                  </p:stCondLst>
                                  <p:childTnLst>
                                    <p:set>
                                      <p:cBhvr>
                                        <p:cTn id="956" dur="1" fill="hold">
                                          <p:stCondLst>
                                            <p:cond delay="0"/>
                                          </p:stCondLst>
                                        </p:cTn>
                                        <p:tgtEl>
                                          <p:spTgt spid="100562"/>
                                        </p:tgtEl>
                                        <p:attrNameLst>
                                          <p:attrName>style.visibility</p:attrName>
                                        </p:attrNameLst>
                                      </p:cBhvr>
                                      <p:to>
                                        <p:strVal val="visible"/>
                                      </p:to>
                                    </p:set>
                                    <p:animEffect transition="in" filter="fade">
                                      <p:cBhvr>
                                        <p:cTn id="957" dur="500"/>
                                        <p:tgtEl>
                                          <p:spTgt spid="100562"/>
                                        </p:tgtEl>
                                      </p:cBhvr>
                                    </p:animEffect>
                                  </p:childTnLst>
                                </p:cTn>
                              </p:par>
                              <p:par>
                                <p:cTn id="958" presetID="10" presetClass="entr" presetSubtype="0" fill="hold" grpId="0" nodeType="withEffect">
                                  <p:stCondLst>
                                    <p:cond delay="0"/>
                                  </p:stCondLst>
                                  <p:childTnLst>
                                    <p:set>
                                      <p:cBhvr>
                                        <p:cTn id="959" dur="1" fill="hold">
                                          <p:stCondLst>
                                            <p:cond delay="0"/>
                                          </p:stCondLst>
                                        </p:cTn>
                                        <p:tgtEl>
                                          <p:spTgt spid="100565"/>
                                        </p:tgtEl>
                                        <p:attrNameLst>
                                          <p:attrName>style.visibility</p:attrName>
                                        </p:attrNameLst>
                                      </p:cBhvr>
                                      <p:to>
                                        <p:strVal val="visible"/>
                                      </p:to>
                                    </p:set>
                                    <p:animEffect transition="in" filter="fade">
                                      <p:cBhvr>
                                        <p:cTn id="960" dur="500"/>
                                        <p:tgtEl>
                                          <p:spTgt spid="100565"/>
                                        </p:tgtEl>
                                      </p:cBhvr>
                                    </p:animEffect>
                                  </p:childTnLst>
                                </p:cTn>
                              </p:par>
                              <p:par>
                                <p:cTn id="961" presetID="10" presetClass="entr" presetSubtype="0" fill="hold" grpId="0" nodeType="withEffect">
                                  <p:stCondLst>
                                    <p:cond delay="0"/>
                                  </p:stCondLst>
                                  <p:childTnLst>
                                    <p:set>
                                      <p:cBhvr>
                                        <p:cTn id="962" dur="1" fill="hold">
                                          <p:stCondLst>
                                            <p:cond delay="0"/>
                                          </p:stCondLst>
                                        </p:cTn>
                                        <p:tgtEl>
                                          <p:spTgt spid="100484"/>
                                        </p:tgtEl>
                                        <p:attrNameLst>
                                          <p:attrName>style.visibility</p:attrName>
                                        </p:attrNameLst>
                                      </p:cBhvr>
                                      <p:to>
                                        <p:strVal val="visible"/>
                                      </p:to>
                                    </p:set>
                                    <p:animEffect transition="in" filter="fade">
                                      <p:cBhvr>
                                        <p:cTn id="963" dur="500"/>
                                        <p:tgtEl>
                                          <p:spTgt spid="100484"/>
                                        </p:tgtEl>
                                      </p:cBhvr>
                                    </p:animEffect>
                                  </p:childTnLst>
                                </p:cTn>
                              </p:par>
                              <p:par>
                                <p:cTn id="964" presetID="10" presetClass="entr" presetSubtype="0" fill="hold" grpId="0" nodeType="withEffect">
                                  <p:stCondLst>
                                    <p:cond delay="0"/>
                                  </p:stCondLst>
                                  <p:childTnLst>
                                    <p:set>
                                      <p:cBhvr>
                                        <p:cTn id="965" dur="1" fill="hold">
                                          <p:stCondLst>
                                            <p:cond delay="0"/>
                                          </p:stCondLst>
                                        </p:cTn>
                                        <p:tgtEl>
                                          <p:spTgt spid="100568"/>
                                        </p:tgtEl>
                                        <p:attrNameLst>
                                          <p:attrName>style.visibility</p:attrName>
                                        </p:attrNameLst>
                                      </p:cBhvr>
                                      <p:to>
                                        <p:strVal val="visible"/>
                                      </p:to>
                                    </p:set>
                                    <p:animEffect transition="in" filter="fade">
                                      <p:cBhvr>
                                        <p:cTn id="966" dur="500"/>
                                        <p:tgtEl>
                                          <p:spTgt spid="100568"/>
                                        </p:tgtEl>
                                      </p:cBhvr>
                                    </p:animEffect>
                                  </p:childTnLst>
                                </p:cTn>
                              </p:par>
                              <p:par>
                                <p:cTn id="967" presetID="10" presetClass="entr" presetSubtype="0" fill="hold" grpId="0" nodeType="withEffect">
                                  <p:stCondLst>
                                    <p:cond delay="0"/>
                                  </p:stCondLst>
                                  <p:childTnLst>
                                    <p:set>
                                      <p:cBhvr>
                                        <p:cTn id="968" dur="1" fill="hold">
                                          <p:stCondLst>
                                            <p:cond delay="0"/>
                                          </p:stCondLst>
                                        </p:cTn>
                                        <p:tgtEl>
                                          <p:spTgt spid="100544"/>
                                        </p:tgtEl>
                                        <p:attrNameLst>
                                          <p:attrName>style.visibility</p:attrName>
                                        </p:attrNameLst>
                                      </p:cBhvr>
                                      <p:to>
                                        <p:strVal val="visible"/>
                                      </p:to>
                                    </p:set>
                                    <p:animEffect transition="in" filter="fade">
                                      <p:cBhvr>
                                        <p:cTn id="969" dur="500"/>
                                        <p:tgtEl>
                                          <p:spTgt spid="100544"/>
                                        </p:tgtEl>
                                      </p:cBhvr>
                                    </p:animEffect>
                                  </p:childTnLst>
                                </p:cTn>
                              </p:par>
                              <p:par>
                                <p:cTn id="970" presetID="10" presetClass="entr" presetSubtype="0" fill="hold" grpId="0" nodeType="withEffect">
                                  <p:stCondLst>
                                    <p:cond delay="0"/>
                                  </p:stCondLst>
                                  <p:childTnLst>
                                    <p:set>
                                      <p:cBhvr>
                                        <p:cTn id="971" dur="1" fill="hold">
                                          <p:stCondLst>
                                            <p:cond delay="0"/>
                                          </p:stCondLst>
                                        </p:cTn>
                                        <p:tgtEl>
                                          <p:spTgt spid="100569"/>
                                        </p:tgtEl>
                                        <p:attrNameLst>
                                          <p:attrName>style.visibility</p:attrName>
                                        </p:attrNameLst>
                                      </p:cBhvr>
                                      <p:to>
                                        <p:strVal val="visible"/>
                                      </p:to>
                                    </p:set>
                                    <p:animEffect transition="in" filter="fade">
                                      <p:cBhvr>
                                        <p:cTn id="972" dur="500"/>
                                        <p:tgtEl>
                                          <p:spTgt spid="100569"/>
                                        </p:tgtEl>
                                      </p:cBhvr>
                                    </p:animEffect>
                                  </p:childTnLst>
                                </p:cTn>
                              </p:par>
                              <p:par>
                                <p:cTn id="973" presetID="10" presetClass="entr" presetSubtype="0" fill="hold" grpId="0" nodeType="withEffect">
                                  <p:stCondLst>
                                    <p:cond delay="0"/>
                                  </p:stCondLst>
                                  <p:childTnLst>
                                    <p:set>
                                      <p:cBhvr>
                                        <p:cTn id="974" dur="1" fill="hold">
                                          <p:stCondLst>
                                            <p:cond delay="0"/>
                                          </p:stCondLst>
                                        </p:cTn>
                                        <p:tgtEl>
                                          <p:spTgt spid="100570"/>
                                        </p:tgtEl>
                                        <p:attrNameLst>
                                          <p:attrName>style.visibility</p:attrName>
                                        </p:attrNameLst>
                                      </p:cBhvr>
                                      <p:to>
                                        <p:strVal val="visible"/>
                                      </p:to>
                                    </p:set>
                                    <p:animEffect transition="in" filter="fade">
                                      <p:cBhvr>
                                        <p:cTn id="975" dur="500"/>
                                        <p:tgtEl>
                                          <p:spTgt spid="100570"/>
                                        </p:tgtEl>
                                      </p:cBhvr>
                                    </p:animEffect>
                                  </p:childTnLst>
                                </p:cTn>
                              </p:par>
                              <p:par>
                                <p:cTn id="976" presetID="10" presetClass="entr" presetSubtype="0" fill="hold" grpId="0" nodeType="withEffect">
                                  <p:stCondLst>
                                    <p:cond delay="0"/>
                                  </p:stCondLst>
                                  <p:childTnLst>
                                    <p:set>
                                      <p:cBhvr>
                                        <p:cTn id="977" dur="1" fill="hold">
                                          <p:stCondLst>
                                            <p:cond delay="0"/>
                                          </p:stCondLst>
                                        </p:cTn>
                                        <p:tgtEl>
                                          <p:spTgt spid="100548"/>
                                        </p:tgtEl>
                                        <p:attrNameLst>
                                          <p:attrName>style.visibility</p:attrName>
                                        </p:attrNameLst>
                                      </p:cBhvr>
                                      <p:to>
                                        <p:strVal val="visible"/>
                                      </p:to>
                                    </p:set>
                                    <p:animEffect transition="in" filter="fade">
                                      <p:cBhvr>
                                        <p:cTn id="978" dur="500"/>
                                        <p:tgtEl>
                                          <p:spTgt spid="100548"/>
                                        </p:tgtEl>
                                      </p:cBhvr>
                                    </p:animEffect>
                                  </p:childTnLst>
                                </p:cTn>
                              </p:par>
                              <p:par>
                                <p:cTn id="979" presetID="10" presetClass="entr" presetSubtype="0" fill="hold" grpId="0" nodeType="withEffect">
                                  <p:stCondLst>
                                    <p:cond delay="0"/>
                                  </p:stCondLst>
                                  <p:childTnLst>
                                    <p:set>
                                      <p:cBhvr>
                                        <p:cTn id="980" dur="1" fill="hold">
                                          <p:stCondLst>
                                            <p:cond delay="0"/>
                                          </p:stCondLst>
                                        </p:cTn>
                                        <p:tgtEl>
                                          <p:spTgt spid="100546"/>
                                        </p:tgtEl>
                                        <p:attrNameLst>
                                          <p:attrName>style.visibility</p:attrName>
                                        </p:attrNameLst>
                                      </p:cBhvr>
                                      <p:to>
                                        <p:strVal val="visible"/>
                                      </p:to>
                                    </p:set>
                                    <p:animEffect transition="in" filter="fade">
                                      <p:cBhvr>
                                        <p:cTn id="981" dur="500"/>
                                        <p:tgtEl>
                                          <p:spTgt spid="100546"/>
                                        </p:tgtEl>
                                      </p:cBhvr>
                                    </p:animEffect>
                                  </p:childTnLst>
                                </p:cTn>
                              </p:par>
                              <p:par>
                                <p:cTn id="982" presetID="10" presetClass="entr" presetSubtype="0" fill="hold" grpId="0" nodeType="withEffect">
                                  <p:stCondLst>
                                    <p:cond delay="0"/>
                                  </p:stCondLst>
                                  <p:childTnLst>
                                    <p:set>
                                      <p:cBhvr>
                                        <p:cTn id="983" dur="1" fill="hold">
                                          <p:stCondLst>
                                            <p:cond delay="0"/>
                                          </p:stCondLst>
                                        </p:cTn>
                                        <p:tgtEl>
                                          <p:spTgt spid="100571"/>
                                        </p:tgtEl>
                                        <p:attrNameLst>
                                          <p:attrName>style.visibility</p:attrName>
                                        </p:attrNameLst>
                                      </p:cBhvr>
                                      <p:to>
                                        <p:strVal val="visible"/>
                                      </p:to>
                                    </p:set>
                                    <p:animEffect transition="in" filter="fade">
                                      <p:cBhvr>
                                        <p:cTn id="984" dur="500"/>
                                        <p:tgtEl>
                                          <p:spTgt spid="100571"/>
                                        </p:tgtEl>
                                      </p:cBhvr>
                                    </p:animEffect>
                                  </p:childTnLst>
                                </p:cTn>
                              </p:par>
                              <p:par>
                                <p:cTn id="985" presetID="10" presetClass="entr" presetSubtype="0" fill="hold" grpId="0" nodeType="withEffect">
                                  <p:stCondLst>
                                    <p:cond delay="0"/>
                                  </p:stCondLst>
                                  <p:childTnLst>
                                    <p:set>
                                      <p:cBhvr>
                                        <p:cTn id="986" dur="1" fill="hold">
                                          <p:stCondLst>
                                            <p:cond delay="0"/>
                                          </p:stCondLst>
                                        </p:cTn>
                                        <p:tgtEl>
                                          <p:spTgt spid="100572"/>
                                        </p:tgtEl>
                                        <p:attrNameLst>
                                          <p:attrName>style.visibility</p:attrName>
                                        </p:attrNameLst>
                                      </p:cBhvr>
                                      <p:to>
                                        <p:strVal val="visible"/>
                                      </p:to>
                                    </p:set>
                                    <p:animEffect transition="in" filter="fade">
                                      <p:cBhvr>
                                        <p:cTn id="987" dur="500"/>
                                        <p:tgtEl>
                                          <p:spTgt spid="100572"/>
                                        </p:tgtEl>
                                      </p:cBhvr>
                                    </p:animEffect>
                                  </p:childTnLst>
                                </p:cTn>
                              </p:par>
                              <p:par>
                                <p:cTn id="988" presetID="10" presetClass="entr" presetSubtype="0" fill="hold" grpId="0" nodeType="withEffect">
                                  <p:stCondLst>
                                    <p:cond delay="0"/>
                                  </p:stCondLst>
                                  <p:childTnLst>
                                    <p:set>
                                      <p:cBhvr>
                                        <p:cTn id="989" dur="1" fill="hold">
                                          <p:stCondLst>
                                            <p:cond delay="0"/>
                                          </p:stCondLst>
                                        </p:cTn>
                                        <p:tgtEl>
                                          <p:spTgt spid="100573"/>
                                        </p:tgtEl>
                                        <p:attrNameLst>
                                          <p:attrName>style.visibility</p:attrName>
                                        </p:attrNameLst>
                                      </p:cBhvr>
                                      <p:to>
                                        <p:strVal val="visible"/>
                                      </p:to>
                                    </p:set>
                                    <p:animEffect transition="in" filter="fade">
                                      <p:cBhvr>
                                        <p:cTn id="990" dur="500"/>
                                        <p:tgtEl>
                                          <p:spTgt spid="100573"/>
                                        </p:tgtEl>
                                      </p:cBhvr>
                                    </p:animEffect>
                                  </p:childTnLst>
                                </p:cTn>
                              </p:par>
                              <p:par>
                                <p:cTn id="991" presetID="10" presetClass="entr" presetSubtype="0" fill="hold" grpId="0" nodeType="withEffect">
                                  <p:stCondLst>
                                    <p:cond delay="0"/>
                                  </p:stCondLst>
                                  <p:childTnLst>
                                    <p:set>
                                      <p:cBhvr>
                                        <p:cTn id="992" dur="1" fill="hold">
                                          <p:stCondLst>
                                            <p:cond delay="0"/>
                                          </p:stCondLst>
                                        </p:cTn>
                                        <p:tgtEl>
                                          <p:spTgt spid="100574"/>
                                        </p:tgtEl>
                                        <p:attrNameLst>
                                          <p:attrName>style.visibility</p:attrName>
                                        </p:attrNameLst>
                                      </p:cBhvr>
                                      <p:to>
                                        <p:strVal val="visible"/>
                                      </p:to>
                                    </p:set>
                                    <p:animEffect transition="in" filter="fade">
                                      <p:cBhvr>
                                        <p:cTn id="993" dur="500"/>
                                        <p:tgtEl>
                                          <p:spTgt spid="100574"/>
                                        </p:tgtEl>
                                      </p:cBhvr>
                                    </p:animEffect>
                                  </p:childTnLst>
                                </p:cTn>
                              </p:par>
                              <p:par>
                                <p:cTn id="994" presetID="10" presetClass="entr" presetSubtype="0" fill="hold" grpId="0" nodeType="withEffect">
                                  <p:stCondLst>
                                    <p:cond delay="0"/>
                                  </p:stCondLst>
                                  <p:childTnLst>
                                    <p:set>
                                      <p:cBhvr>
                                        <p:cTn id="995" dur="1" fill="hold">
                                          <p:stCondLst>
                                            <p:cond delay="0"/>
                                          </p:stCondLst>
                                        </p:cTn>
                                        <p:tgtEl>
                                          <p:spTgt spid="100486"/>
                                        </p:tgtEl>
                                        <p:attrNameLst>
                                          <p:attrName>style.visibility</p:attrName>
                                        </p:attrNameLst>
                                      </p:cBhvr>
                                      <p:to>
                                        <p:strVal val="visible"/>
                                      </p:to>
                                    </p:set>
                                    <p:animEffect transition="in" filter="fade">
                                      <p:cBhvr>
                                        <p:cTn id="996" dur="500"/>
                                        <p:tgtEl>
                                          <p:spTgt spid="100486"/>
                                        </p:tgtEl>
                                      </p:cBhvr>
                                    </p:animEffect>
                                  </p:childTnLst>
                                </p:cTn>
                              </p:par>
                            </p:childTnLst>
                          </p:cTn>
                        </p:par>
                      </p:childTnLst>
                    </p:cTn>
                  </p:par>
                  <p:par>
                    <p:cTn id="997" fill="hold" nodeType="clickPar">
                      <p:stCondLst>
                        <p:cond delay="indefinite"/>
                      </p:stCondLst>
                      <p:childTnLst>
                        <p:par>
                          <p:cTn id="998" fill="hold" nodeType="withGroup">
                            <p:stCondLst>
                              <p:cond delay="0"/>
                            </p:stCondLst>
                            <p:childTnLst>
                              <p:par>
                                <p:cTn id="999" presetID="10" presetClass="entr" presetSubtype="0" fill="hold" grpId="0" nodeType="clickEffect">
                                  <p:stCondLst>
                                    <p:cond delay="0"/>
                                  </p:stCondLst>
                                  <p:childTnLst>
                                    <p:set>
                                      <p:cBhvr>
                                        <p:cTn id="1000" dur="1" fill="hold">
                                          <p:stCondLst>
                                            <p:cond delay="0"/>
                                          </p:stCondLst>
                                        </p:cTn>
                                        <p:tgtEl>
                                          <p:spTgt spid="100566">
                                            <p:txEl>
                                              <p:pRg st="0" end="0"/>
                                            </p:txEl>
                                          </p:spTgt>
                                        </p:tgtEl>
                                        <p:attrNameLst>
                                          <p:attrName>style.visibility</p:attrName>
                                        </p:attrNameLst>
                                      </p:cBhvr>
                                      <p:to>
                                        <p:strVal val="visible"/>
                                      </p:to>
                                    </p:set>
                                    <p:animEffect transition="in" filter="fade">
                                      <p:cBhvr>
                                        <p:cTn id="1001" dur="500"/>
                                        <p:tgtEl>
                                          <p:spTgt spid="100566">
                                            <p:txEl>
                                              <p:pRg st="0" end="0"/>
                                            </p:txEl>
                                          </p:spTgt>
                                        </p:tgtEl>
                                      </p:cBhvr>
                                    </p:animEffect>
                                  </p:childTnLst>
                                </p:cTn>
                              </p:par>
                            </p:childTnLst>
                          </p:cTn>
                        </p:par>
                      </p:childTnLst>
                    </p:cTn>
                  </p:par>
                  <p:par>
                    <p:cTn id="1002" fill="hold" nodeType="clickPar">
                      <p:stCondLst>
                        <p:cond delay="indefinite"/>
                      </p:stCondLst>
                      <p:childTnLst>
                        <p:par>
                          <p:cTn id="1003" fill="hold" nodeType="withGroup">
                            <p:stCondLst>
                              <p:cond delay="0"/>
                            </p:stCondLst>
                            <p:childTnLst>
                              <p:par>
                                <p:cTn id="1004" presetID="10" presetClass="entr" presetSubtype="0" fill="hold" grpId="0" nodeType="clickEffect">
                                  <p:stCondLst>
                                    <p:cond delay="0"/>
                                  </p:stCondLst>
                                  <p:childTnLst>
                                    <p:set>
                                      <p:cBhvr>
                                        <p:cTn id="1005" dur="1" fill="hold">
                                          <p:stCondLst>
                                            <p:cond delay="0"/>
                                          </p:stCondLst>
                                        </p:cTn>
                                        <p:tgtEl>
                                          <p:spTgt spid="100566">
                                            <p:txEl>
                                              <p:pRg st="1" end="1"/>
                                            </p:txEl>
                                          </p:spTgt>
                                        </p:tgtEl>
                                        <p:attrNameLst>
                                          <p:attrName>style.visibility</p:attrName>
                                        </p:attrNameLst>
                                      </p:cBhvr>
                                      <p:to>
                                        <p:strVal val="visible"/>
                                      </p:to>
                                    </p:set>
                                    <p:animEffect transition="in" filter="fade">
                                      <p:cBhvr>
                                        <p:cTn id="1006" dur="500"/>
                                        <p:tgtEl>
                                          <p:spTgt spid="100566">
                                            <p:txEl>
                                              <p:pRg st="1" end="1"/>
                                            </p:txEl>
                                          </p:spTgt>
                                        </p:tgtEl>
                                      </p:cBhvr>
                                    </p:animEffect>
                                  </p:childTnLst>
                                </p:cTn>
                              </p:par>
                            </p:childTnLst>
                          </p:cTn>
                        </p:par>
                      </p:childTnLst>
                    </p:cTn>
                  </p:par>
                  <p:par>
                    <p:cTn id="1007" fill="hold" nodeType="clickPar">
                      <p:stCondLst>
                        <p:cond delay="indefinite"/>
                      </p:stCondLst>
                      <p:childTnLst>
                        <p:par>
                          <p:cTn id="1008" fill="hold" nodeType="withGroup">
                            <p:stCondLst>
                              <p:cond delay="0"/>
                            </p:stCondLst>
                            <p:childTnLst>
                              <p:par>
                                <p:cTn id="1009" presetID="22" presetClass="entr" presetSubtype="1" fill="hold" nodeType="clickEffect">
                                  <p:stCondLst>
                                    <p:cond delay="0"/>
                                  </p:stCondLst>
                                  <p:childTnLst>
                                    <p:set>
                                      <p:cBhvr>
                                        <p:cTn id="1010" dur="1" fill="hold">
                                          <p:stCondLst>
                                            <p:cond delay="0"/>
                                          </p:stCondLst>
                                        </p:cTn>
                                        <p:tgtEl>
                                          <p:spTgt spid="100708"/>
                                        </p:tgtEl>
                                        <p:attrNameLst>
                                          <p:attrName>style.visibility</p:attrName>
                                        </p:attrNameLst>
                                      </p:cBhvr>
                                      <p:to>
                                        <p:strVal val="visible"/>
                                      </p:to>
                                    </p:set>
                                    <p:animEffect transition="in" filter="wipe(up)">
                                      <p:cBhvr>
                                        <p:cTn id="1011" dur="1000"/>
                                        <p:tgtEl>
                                          <p:spTgt spid="100708"/>
                                        </p:tgtEl>
                                      </p:cBhvr>
                                    </p:animEffect>
                                  </p:childTnLst>
                                </p:cTn>
                              </p:par>
                            </p:childTnLst>
                          </p:cTn>
                        </p:par>
                      </p:childTnLst>
                    </p:cTn>
                  </p:par>
                  <p:par>
                    <p:cTn id="1012" fill="hold" nodeType="clickPar">
                      <p:stCondLst>
                        <p:cond delay="indefinite"/>
                      </p:stCondLst>
                      <p:childTnLst>
                        <p:par>
                          <p:cTn id="1013" fill="hold" nodeType="withGroup">
                            <p:stCondLst>
                              <p:cond delay="0"/>
                            </p:stCondLst>
                            <p:childTnLst>
                              <p:par>
                                <p:cTn id="1014" presetID="10" presetClass="entr" presetSubtype="0" fill="hold" grpId="0" nodeType="clickEffect">
                                  <p:stCondLst>
                                    <p:cond delay="0"/>
                                  </p:stCondLst>
                                  <p:childTnLst>
                                    <p:set>
                                      <p:cBhvr>
                                        <p:cTn id="1015" dur="1" fill="hold">
                                          <p:stCondLst>
                                            <p:cond delay="0"/>
                                          </p:stCondLst>
                                        </p:cTn>
                                        <p:tgtEl>
                                          <p:spTgt spid="100576"/>
                                        </p:tgtEl>
                                        <p:attrNameLst>
                                          <p:attrName>style.visibility</p:attrName>
                                        </p:attrNameLst>
                                      </p:cBhvr>
                                      <p:to>
                                        <p:strVal val="visible"/>
                                      </p:to>
                                    </p:set>
                                    <p:animEffect transition="in" filter="fade">
                                      <p:cBhvr>
                                        <p:cTn id="1016" dur="500"/>
                                        <p:tgtEl>
                                          <p:spTgt spid="100576"/>
                                        </p:tgtEl>
                                      </p:cBhvr>
                                    </p:animEffect>
                                  </p:childTnLst>
                                </p:cTn>
                              </p:par>
                              <p:par>
                                <p:cTn id="1017" presetID="10" presetClass="entr" presetSubtype="0" fill="hold" grpId="0" nodeType="withEffect">
                                  <p:stCondLst>
                                    <p:cond delay="0"/>
                                  </p:stCondLst>
                                  <p:childTnLst>
                                    <p:set>
                                      <p:cBhvr>
                                        <p:cTn id="1018" dur="1" fill="hold">
                                          <p:stCondLst>
                                            <p:cond delay="0"/>
                                          </p:stCondLst>
                                        </p:cTn>
                                        <p:tgtEl>
                                          <p:spTgt spid="100577"/>
                                        </p:tgtEl>
                                        <p:attrNameLst>
                                          <p:attrName>style.visibility</p:attrName>
                                        </p:attrNameLst>
                                      </p:cBhvr>
                                      <p:to>
                                        <p:strVal val="visible"/>
                                      </p:to>
                                    </p:set>
                                    <p:animEffect transition="in" filter="fade">
                                      <p:cBhvr>
                                        <p:cTn id="1019" dur="500"/>
                                        <p:tgtEl>
                                          <p:spTgt spid="100577"/>
                                        </p:tgtEl>
                                      </p:cBhvr>
                                    </p:animEffect>
                                  </p:childTnLst>
                                </p:cTn>
                              </p:par>
                              <p:par>
                                <p:cTn id="1020" presetID="10" presetClass="entr" presetSubtype="0" fill="hold" grpId="0" nodeType="withEffect">
                                  <p:stCondLst>
                                    <p:cond delay="0"/>
                                  </p:stCondLst>
                                  <p:childTnLst>
                                    <p:set>
                                      <p:cBhvr>
                                        <p:cTn id="1021" dur="1" fill="hold">
                                          <p:stCondLst>
                                            <p:cond delay="0"/>
                                          </p:stCondLst>
                                        </p:cTn>
                                        <p:tgtEl>
                                          <p:spTgt spid="100580"/>
                                        </p:tgtEl>
                                        <p:attrNameLst>
                                          <p:attrName>style.visibility</p:attrName>
                                        </p:attrNameLst>
                                      </p:cBhvr>
                                      <p:to>
                                        <p:strVal val="visible"/>
                                      </p:to>
                                    </p:set>
                                    <p:animEffect transition="in" filter="fade">
                                      <p:cBhvr>
                                        <p:cTn id="1022" dur="500"/>
                                        <p:tgtEl>
                                          <p:spTgt spid="100580"/>
                                        </p:tgtEl>
                                      </p:cBhvr>
                                    </p:animEffect>
                                  </p:childTnLst>
                                </p:cTn>
                              </p:par>
                              <p:par>
                                <p:cTn id="1023" presetID="10" presetClass="entr" presetSubtype="0" fill="hold" grpId="0" nodeType="withEffect">
                                  <p:stCondLst>
                                    <p:cond delay="0"/>
                                  </p:stCondLst>
                                  <p:childTnLst>
                                    <p:set>
                                      <p:cBhvr>
                                        <p:cTn id="1024" dur="1" fill="hold">
                                          <p:stCondLst>
                                            <p:cond delay="0"/>
                                          </p:stCondLst>
                                        </p:cTn>
                                        <p:tgtEl>
                                          <p:spTgt spid="100488"/>
                                        </p:tgtEl>
                                        <p:attrNameLst>
                                          <p:attrName>style.visibility</p:attrName>
                                        </p:attrNameLst>
                                      </p:cBhvr>
                                      <p:to>
                                        <p:strVal val="visible"/>
                                      </p:to>
                                    </p:set>
                                    <p:animEffect transition="in" filter="fade">
                                      <p:cBhvr>
                                        <p:cTn id="1025" dur="500"/>
                                        <p:tgtEl>
                                          <p:spTgt spid="100488"/>
                                        </p:tgtEl>
                                      </p:cBhvr>
                                    </p:animEffect>
                                  </p:childTnLst>
                                </p:cTn>
                              </p:par>
                              <p:par>
                                <p:cTn id="1026" presetID="10" presetClass="entr" presetSubtype="0" fill="hold" grpId="0" nodeType="withEffect">
                                  <p:stCondLst>
                                    <p:cond delay="0"/>
                                  </p:stCondLst>
                                  <p:childTnLst>
                                    <p:set>
                                      <p:cBhvr>
                                        <p:cTn id="1027" dur="1" fill="hold">
                                          <p:stCondLst>
                                            <p:cond delay="0"/>
                                          </p:stCondLst>
                                        </p:cTn>
                                        <p:tgtEl>
                                          <p:spTgt spid="100575"/>
                                        </p:tgtEl>
                                        <p:attrNameLst>
                                          <p:attrName>style.visibility</p:attrName>
                                        </p:attrNameLst>
                                      </p:cBhvr>
                                      <p:to>
                                        <p:strVal val="visible"/>
                                      </p:to>
                                    </p:set>
                                    <p:animEffect transition="in" filter="fade">
                                      <p:cBhvr>
                                        <p:cTn id="1028" dur="500"/>
                                        <p:tgtEl>
                                          <p:spTgt spid="100575"/>
                                        </p:tgtEl>
                                      </p:cBhvr>
                                    </p:animEffect>
                                  </p:childTnLst>
                                </p:cTn>
                              </p:par>
                              <p:par>
                                <p:cTn id="1029" presetID="10" presetClass="entr" presetSubtype="0" fill="hold" grpId="0" nodeType="withEffect">
                                  <p:stCondLst>
                                    <p:cond delay="0"/>
                                  </p:stCondLst>
                                  <p:childTnLst>
                                    <p:set>
                                      <p:cBhvr>
                                        <p:cTn id="1030" dur="1" fill="hold">
                                          <p:stCondLst>
                                            <p:cond delay="0"/>
                                          </p:stCondLst>
                                        </p:cTn>
                                        <p:tgtEl>
                                          <p:spTgt spid="100578"/>
                                        </p:tgtEl>
                                        <p:attrNameLst>
                                          <p:attrName>style.visibility</p:attrName>
                                        </p:attrNameLst>
                                      </p:cBhvr>
                                      <p:to>
                                        <p:strVal val="visible"/>
                                      </p:to>
                                    </p:set>
                                    <p:animEffect transition="in" filter="fade">
                                      <p:cBhvr>
                                        <p:cTn id="1031" dur="500"/>
                                        <p:tgtEl>
                                          <p:spTgt spid="100578"/>
                                        </p:tgtEl>
                                      </p:cBhvr>
                                    </p:animEffect>
                                  </p:childTnLst>
                                </p:cTn>
                              </p:par>
                              <p:par>
                                <p:cTn id="1032" presetID="10" presetClass="entr" presetSubtype="0" fill="hold" grpId="0" nodeType="withEffect">
                                  <p:stCondLst>
                                    <p:cond delay="0"/>
                                  </p:stCondLst>
                                  <p:childTnLst>
                                    <p:set>
                                      <p:cBhvr>
                                        <p:cTn id="1033" dur="1" fill="hold">
                                          <p:stCondLst>
                                            <p:cond delay="0"/>
                                          </p:stCondLst>
                                        </p:cTn>
                                        <p:tgtEl>
                                          <p:spTgt spid="100487"/>
                                        </p:tgtEl>
                                        <p:attrNameLst>
                                          <p:attrName>style.visibility</p:attrName>
                                        </p:attrNameLst>
                                      </p:cBhvr>
                                      <p:to>
                                        <p:strVal val="visible"/>
                                      </p:to>
                                    </p:set>
                                    <p:animEffect transition="in" filter="fade">
                                      <p:cBhvr>
                                        <p:cTn id="1034" dur="500"/>
                                        <p:tgtEl>
                                          <p:spTgt spid="100487"/>
                                        </p:tgtEl>
                                      </p:cBhvr>
                                    </p:animEffect>
                                  </p:childTnLst>
                                </p:cTn>
                              </p:par>
                              <p:par>
                                <p:cTn id="1035" presetID="10" presetClass="entr" presetSubtype="0" fill="hold" grpId="0" nodeType="withEffect">
                                  <p:stCondLst>
                                    <p:cond delay="0"/>
                                  </p:stCondLst>
                                  <p:childTnLst>
                                    <p:set>
                                      <p:cBhvr>
                                        <p:cTn id="1036" dur="1" fill="hold">
                                          <p:stCondLst>
                                            <p:cond delay="0"/>
                                          </p:stCondLst>
                                        </p:cTn>
                                        <p:tgtEl>
                                          <p:spTgt spid="100582"/>
                                        </p:tgtEl>
                                        <p:attrNameLst>
                                          <p:attrName>style.visibility</p:attrName>
                                        </p:attrNameLst>
                                      </p:cBhvr>
                                      <p:to>
                                        <p:strVal val="visible"/>
                                      </p:to>
                                    </p:set>
                                    <p:animEffect transition="in" filter="fade">
                                      <p:cBhvr>
                                        <p:cTn id="1037" dur="500"/>
                                        <p:tgtEl>
                                          <p:spTgt spid="100582"/>
                                        </p:tgtEl>
                                      </p:cBhvr>
                                    </p:animEffect>
                                  </p:childTnLst>
                                </p:cTn>
                              </p:par>
                              <p:par>
                                <p:cTn id="1038" presetID="10" presetClass="entr" presetSubtype="0" fill="hold" grpId="0" nodeType="withEffect">
                                  <p:stCondLst>
                                    <p:cond delay="0"/>
                                  </p:stCondLst>
                                  <p:childTnLst>
                                    <p:set>
                                      <p:cBhvr>
                                        <p:cTn id="1039" dur="1" fill="hold">
                                          <p:stCondLst>
                                            <p:cond delay="0"/>
                                          </p:stCondLst>
                                        </p:cTn>
                                        <p:tgtEl>
                                          <p:spTgt spid="100583"/>
                                        </p:tgtEl>
                                        <p:attrNameLst>
                                          <p:attrName>style.visibility</p:attrName>
                                        </p:attrNameLst>
                                      </p:cBhvr>
                                      <p:to>
                                        <p:strVal val="visible"/>
                                      </p:to>
                                    </p:set>
                                    <p:animEffect transition="in" filter="fade">
                                      <p:cBhvr>
                                        <p:cTn id="1040" dur="500"/>
                                        <p:tgtEl>
                                          <p:spTgt spid="100583"/>
                                        </p:tgtEl>
                                      </p:cBhvr>
                                    </p:animEffect>
                                  </p:childTnLst>
                                </p:cTn>
                              </p:par>
                              <p:par>
                                <p:cTn id="1041" presetID="10" presetClass="entr" presetSubtype="0" fill="hold" grpId="0" nodeType="withEffect">
                                  <p:stCondLst>
                                    <p:cond delay="0"/>
                                  </p:stCondLst>
                                  <p:childTnLst>
                                    <p:set>
                                      <p:cBhvr>
                                        <p:cTn id="1042" dur="1" fill="hold">
                                          <p:stCondLst>
                                            <p:cond delay="0"/>
                                          </p:stCondLst>
                                        </p:cTn>
                                        <p:tgtEl>
                                          <p:spTgt spid="100584"/>
                                        </p:tgtEl>
                                        <p:attrNameLst>
                                          <p:attrName>style.visibility</p:attrName>
                                        </p:attrNameLst>
                                      </p:cBhvr>
                                      <p:to>
                                        <p:strVal val="visible"/>
                                      </p:to>
                                    </p:set>
                                    <p:animEffect transition="in" filter="fade">
                                      <p:cBhvr>
                                        <p:cTn id="1043" dur="500"/>
                                        <p:tgtEl>
                                          <p:spTgt spid="100584"/>
                                        </p:tgtEl>
                                      </p:cBhvr>
                                    </p:animEffect>
                                  </p:childTnLst>
                                </p:cTn>
                              </p:par>
                              <p:par>
                                <p:cTn id="1044" presetID="10" presetClass="entr" presetSubtype="0" fill="hold" grpId="0" nodeType="withEffect">
                                  <p:stCondLst>
                                    <p:cond delay="0"/>
                                  </p:stCondLst>
                                  <p:childTnLst>
                                    <p:set>
                                      <p:cBhvr>
                                        <p:cTn id="1045" dur="1" fill="hold">
                                          <p:stCondLst>
                                            <p:cond delay="0"/>
                                          </p:stCondLst>
                                        </p:cTn>
                                        <p:tgtEl>
                                          <p:spTgt spid="100585"/>
                                        </p:tgtEl>
                                        <p:attrNameLst>
                                          <p:attrName>style.visibility</p:attrName>
                                        </p:attrNameLst>
                                      </p:cBhvr>
                                      <p:to>
                                        <p:strVal val="visible"/>
                                      </p:to>
                                    </p:set>
                                    <p:animEffect transition="in" filter="fade">
                                      <p:cBhvr>
                                        <p:cTn id="1046" dur="500"/>
                                        <p:tgtEl>
                                          <p:spTgt spid="100585"/>
                                        </p:tgtEl>
                                      </p:cBhvr>
                                    </p:animEffect>
                                  </p:childTnLst>
                                </p:cTn>
                              </p:par>
                              <p:par>
                                <p:cTn id="1047" presetID="10" presetClass="entr" presetSubtype="0" fill="hold" grpId="0" nodeType="withEffect">
                                  <p:stCondLst>
                                    <p:cond delay="0"/>
                                  </p:stCondLst>
                                  <p:childTnLst>
                                    <p:set>
                                      <p:cBhvr>
                                        <p:cTn id="1048" dur="1" fill="hold">
                                          <p:stCondLst>
                                            <p:cond delay="0"/>
                                          </p:stCondLst>
                                        </p:cTn>
                                        <p:tgtEl>
                                          <p:spTgt spid="100581"/>
                                        </p:tgtEl>
                                        <p:attrNameLst>
                                          <p:attrName>style.visibility</p:attrName>
                                        </p:attrNameLst>
                                      </p:cBhvr>
                                      <p:to>
                                        <p:strVal val="visible"/>
                                      </p:to>
                                    </p:set>
                                    <p:animEffect transition="in" filter="fade">
                                      <p:cBhvr>
                                        <p:cTn id="1049" dur="500"/>
                                        <p:tgtEl>
                                          <p:spTgt spid="100581"/>
                                        </p:tgtEl>
                                      </p:cBhvr>
                                    </p:animEffect>
                                  </p:childTnLst>
                                </p:cTn>
                              </p:par>
                              <p:par>
                                <p:cTn id="1050" presetID="10" presetClass="entr" presetSubtype="0" fill="hold" grpId="0" nodeType="withEffect">
                                  <p:stCondLst>
                                    <p:cond delay="0"/>
                                  </p:stCondLst>
                                  <p:childTnLst>
                                    <p:set>
                                      <p:cBhvr>
                                        <p:cTn id="1051" dur="1" fill="hold">
                                          <p:stCondLst>
                                            <p:cond delay="0"/>
                                          </p:stCondLst>
                                        </p:cTn>
                                        <p:tgtEl>
                                          <p:spTgt spid="100586"/>
                                        </p:tgtEl>
                                        <p:attrNameLst>
                                          <p:attrName>style.visibility</p:attrName>
                                        </p:attrNameLst>
                                      </p:cBhvr>
                                      <p:to>
                                        <p:strVal val="visible"/>
                                      </p:to>
                                    </p:set>
                                    <p:animEffect transition="in" filter="fade">
                                      <p:cBhvr>
                                        <p:cTn id="1052" dur="500"/>
                                        <p:tgtEl>
                                          <p:spTgt spid="100586"/>
                                        </p:tgtEl>
                                      </p:cBhvr>
                                    </p:animEffect>
                                  </p:childTnLst>
                                </p:cTn>
                              </p:par>
                              <p:par>
                                <p:cTn id="1053" presetID="10" presetClass="entr" presetSubtype="0" fill="hold" grpId="0" nodeType="withEffect">
                                  <p:stCondLst>
                                    <p:cond delay="0"/>
                                  </p:stCondLst>
                                  <p:childTnLst>
                                    <p:set>
                                      <p:cBhvr>
                                        <p:cTn id="1054" dur="1" fill="hold">
                                          <p:stCondLst>
                                            <p:cond delay="0"/>
                                          </p:stCondLst>
                                        </p:cTn>
                                        <p:tgtEl>
                                          <p:spTgt spid="100587"/>
                                        </p:tgtEl>
                                        <p:attrNameLst>
                                          <p:attrName>style.visibility</p:attrName>
                                        </p:attrNameLst>
                                      </p:cBhvr>
                                      <p:to>
                                        <p:strVal val="visible"/>
                                      </p:to>
                                    </p:set>
                                    <p:animEffect transition="in" filter="fade">
                                      <p:cBhvr>
                                        <p:cTn id="1055" dur="500"/>
                                        <p:tgtEl>
                                          <p:spTgt spid="100587"/>
                                        </p:tgtEl>
                                      </p:cBhvr>
                                    </p:animEffect>
                                  </p:childTnLst>
                                </p:cTn>
                              </p:par>
                              <p:par>
                                <p:cTn id="1056" presetID="10" presetClass="entr" presetSubtype="0" fill="hold" grpId="0" nodeType="withEffect">
                                  <p:stCondLst>
                                    <p:cond delay="0"/>
                                  </p:stCondLst>
                                  <p:childTnLst>
                                    <p:set>
                                      <p:cBhvr>
                                        <p:cTn id="1057" dur="1" fill="hold">
                                          <p:stCondLst>
                                            <p:cond delay="0"/>
                                          </p:stCondLst>
                                        </p:cTn>
                                        <p:tgtEl>
                                          <p:spTgt spid="100588"/>
                                        </p:tgtEl>
                                        <p:attrNameLst>
                                          <p:attrName>style.visibility</p:attrName>
                                        </p:attrNameLst>
                                      </p:cBhvr>
                                      <p:to>
                                        <p:strVal val="visible"/>
                                      </p:to>
                                    </p:set>
                                    <p:animEffect transition="in" filter="fade">
                                      <p:cBhvr>
                                        <p:cTn id="1058" dur="500"/>
                                        <p:tgtEl>
                                          <p:spTgt spid="100588"/>
                                        </p:tgtEl>
                                      </p:cBhvr>
                                    </p:animEffect>
                                  </p:childTnLst>
                                </p:cTn>
                              </p:par>
                              <p:par>
                                <p:cTn id="1059" presetID="10" presetClass="entr" presetSubtype="0" fill="hold" grpId="0" nodeType="withEffect">
                                  <p:stCondLst>
                                    <p:cond delay="0"/>
                                  </p:stCondLst>
                                  <p:childTnLst>
                                    <p:set>
                                      <p:cBhvr>
                                        <p:cTn id="1060" dur="1" fill="hold">
                                          <p:stCondLst>
                                            <p:cond delay="0"/>
                                          </p:stCondLst>
                                        </p:cTn>
                                        <p:tgtEl>
                                          <p:spTgt spid="100589"/>
                                        </p:tgtEl>
                                        <p:attrNameLst>
                                          <p:attrName>style.visibility</p:attrName>
                                        </p:attrNameLst>
                                      </p:cBhvr>
                                      <p:to>
                                        <p:strVal val="visible"/>
                                      </p:to>
                                    </p:set>
                                    <p:animEffect transition="in" filter="fade">
                                      <p:cBhvr>
                                        <p:cTn id="1061" dur="500"/>
                                        <p:tgtEl>
                                          <p:spTgt spid="100589"/>
                                        </p:tgtEl>
                                      </p:cBhvr>
                                    </p:animEffect>
                                  </p:childTnLst>
                                </p:cTn>
                              </p:par>
                              <p:par>
                                <p:cTn id="1062" presetID="10" presetClass="entr" presetSubtype="0" fill="hold" grpId="0" nodeType="withEffect">
                                  <p:stCondLst>
                                    <p:cond delay="0"/>
                                  </p:stCondLst>
                                  <p:childTnLst>
                                    <p:set>
                                      <p:cBhvr>
                                        <p:cTn id="1063" dur="1" fill="hold">
                                          <p:stCondLst>
                                            <p:cond delay="0"/>
                                          </p:stCondLst>
                                        </p:cTn>
                                        <p:tgtEl>
                                          <p:spTgt spid="100590"/>
                                        </p:tgtEl>
                                        <p:attrNameLst>
                                          <p:attrName>style.visibility</p:attrName>
                                        </p:attrNameLst>
                                      </p:cBhvr>
                                      <p:to>
                                        <p:strVal val="visible"/>
                                      </p:to>
                                    </p:set>
                                    <p:animEffect transition="in" filter="fade">
                                      <p:cBhvr>
                                        <p:cTn id="1064" dur="500"/>
                                        <p:tgtEl>
                                          <p:spTgt spid="100590"/>
                                        </p:tgtEl>
                                      </p:cBhvr>
                                    </p:animEffect>
                                  </p:childTnLst>
                                </p:cTn>
                              </p:par>
                              <p:par>
                                <p:cTn id="1065" presetID="10" presetClass="entr" presetSubtype="0" fill="hold" grpId="0" nodeType="withEffect">
                                  <p:stCondLst>
                                    <p:cond delay="0"/>
                                  </p:stCondLst>
                                  <p:childTnLst>
                                    <p:set>
                                      <p:cBhvr>
                                        <p:cTn id="1066" dur="1" fill="hold">
                                          <p:stCondLst>
                                            <p:cond delay="0"/>
                                          </p:stCondLst>
                                        </p:cTn>
                                        <p:tgtEl>
                                          <p:spTgt spid="100489"/>
                                        </p:tgtEl>
                                        <p:attrNameLst>
                                          <p:attrName>style.visibility</p:attrName>
                                        </p:attrNameLst>
                                      </p:cBhvr>
                                      <p:to>
                                        <p:strVal val="visible"/>
                                      </p:to>
                                    </p:set>
                                    <p:animEffect transition="in" filter="fade">
                                      <p:cBhvr>
                                        <p:cTn id="1067" dur="500"/>
                                        <p:tgtEl>
                                          <p:spTgt spid="100489"/>
                                        </p:tgtEl>
                                      </p:cBhvr>
                                    </p:animEffect>
                                  </p:childTnLst>
                                </p:cTn>
                              </p:par>
                            </p:childTnLst>
                          </p:cTn>
                        </p:par>
                      </p:childTnLst>
                    </p:cTn>
                  </p:par>
                  <p:par>
                    <p:cTn id="1068" fill="hold" nodeType="clickPar">
                      <p:stCondLst>
                        <p:cond delay="indefinite"/>
                      </p:stCondLst>
                      <p:childTnLst>
                        <p:par>
                          <p:cTn id="1069" fill="hold" nodeType="withGroup">
                            <p:stCondLst>
                              <p:cond delay="0"/>
                            </p:stCondLst>
                            <p:childTnLst>
                              <p:par>
                                <p:cTn id="1070" presetID="10" presetClass="entr" presetSubtype="0" fill="hold" grpId="0" nodeType="clickEffect">
                                  <p:stCondLst>
                                    <p:cond delay="0"/>
                                  </p:stCondLst>
                                  <p:childTnLst>
                                    <p:set>
                                      <p:cBhvr>
                                        <p:cTn id="1071" dur="1" fill="hold">
                                          <p:stCondLst>
                                            <p:cond delay="0"/>
                                          </p:stCondLst>
                                        </p:cTn>
                                        <p:tgtEl>
                                          <p:spTgt spid="100579">
                                            <p:txEl>
                                              <p:pRg st="0" end="0"/>
                                            </p:txEl>
                                          </p:spTgt>
                                        </p:tgtEl>
                                        <p:attrNameLst>
                                          <p:attrName>style.visibility</p:attrName>
                                        </p:attrNameLst>
                                      </p:cBhvr>
                                      <p:to>
                                        <p:strVal val="visible"/>
                                      </p:to>
                                    </p:set>
                                    <p:animEffect transition="in" filter="fade">
                                      <p:cBhvr>
                                        <p:cTn id="1072" dur="500"/>
                                        <p:tgtEl>
                                          <p:spTgt spid="100579">
                                            <p:txEl>
                                              <p:pRg st="0" end="0"/>
                                            </p:txEl>
                                          </p:spTgt>
                                        </p:tgtEl>
                                      </p:cBhvr>
                                    </p:animEffect>
                                  </p:childTnLst>
                                </p:cTn>
                              </p:par>
                            </p:childTnLst>
                          </p:cTn>
                        </p:par>
                      </p:childTnLst>
                    </p:cTn>
                  </p:par>
                  <p:par>
                    <p:cTn id="1073" fill="hold" nodeType="clickPar">
                      <p:stCondLst>
                        <p:cond delay="indefinite"/>
                      </p:stCondLst>
                      <p:childTnLst>
                        <p:par>
                          <p:cTn id="1074" fill="hold" nodeType="withGroup">
                            <p:stCondLst>
                              <p:cond delay="0"/>
                            </p:stCondLst>
                            <p:childTnLst>
                              <p:par>
                                <p:cTn id="1075" presetID="10" presetClass="entr" presetSubtype="0" fill="hold" grpId="0" nodeType="clickEffect">
                                  <p:stCondLst>
                                    <p:cond delay="0"/>
                                  </p:stCondLst>
                                  <p:childTnLst>
                                    <p:set>
                                      <p:cBhvr>
                                        <p:cTn id="1076" dur="1" fill="hold">
                                          <p:stCondLst>
                                            <p:cond delay="0"/>
                                          </p:stCondLst>
                                        </p:cTn>
                                        <p:tgtEl>
                                          <p:spTgt spid="100579">
                                            <p:txEl>
                                              <p:pRg st="1" end="1"/>
                                            </p:txEl>
                                          </p:spTgt>
                                        </p:tgtEl>
                                        <p:attrNameLst>
                                          <p:attrName>style.visibility</p:attrName>
                                        </p:attrNameLst>
                                      </p:cBhvr>
                                      <p:to>
                                        <p:strVal val="visible"/>
                                      </p:to>
                                    </p:set>
                                    <p:animEffect transition="in" filter="fade">
                                      <p:cBhvr>
                                        <p:cTn id="1077" dur="500"/>
                                        <p:tgtEl>
                                          <p:spTgt spid="100579">
                                            <p:txEl>
                                              <p:pRg st="1" end="1"/>
                                            </p:txEl>
                                          </p:spTgt>
                                        </p:tgtEl>
                                      </p:cBhvr>
                                    </p:animEffect>
                                  </p:childTnLst>
                                </p:cTn>
                              </p:par>
                            </p:childTnLst>
                          </p:cTn>
                        </p:par>
                      </p:childTnLst>
                    </p:cTn>
                  </p:par>
                  <p:par>
                    <p:cTn id="1078" fill="hold" nodeType="clickPar">
                      <p:stCondLst>
                        <p:cond delay="indefinite"/>
                      </p:stCondLst>
                      <p:childTnLst>
                        <p:par>
                          <p:cTn id="1079" fill="hold" nodeType="withGroup">
                            <p:stCondLst>
                              <p:cond delay="0"/>
                            </p:stCondLst>
                            <p:childTnLst>
                              <p:par>
                                <p:cTn id="1080" presetID="22" presetClass="entr" presetSubtype="1" fill="hold" nodeType="clickEffect">
                                  <p:stCondLst>
                                    <p:cond delay="0"/>
                                  </p:stCondLst>
                                  <p:childTnLst>
                                    <p:set>
                                      <p:cBhvr>
                                        <p:cTn id="1081" dur="1" fill="hold">
                                          <p:stCondLst>
                                            <p:cond delay="0"/>
                                          </p:stCondLst>
                                        </p:cTn>
                                        <p:tgtEl>
                                          <p:spTgt spid="100716"/>
                                        </p:tgtEl>
                                        <p:attrNameLst>
                                          <p:attrName>style.visibility</p:attrName>
                                        </p:attrNameLst>
                                      </p:cBhvr>
                                      <p:to>
                                        <p:strVal val="visible"/>
                                      </p:to>
                                    </p:set>
                                    <p:animEffect transition="in" filter="wipe(up)">
                                      <p:cBhvr>
                                        <p:cTn id="1082" dur="1000"/>
                                        <p:tgtEl>
                                          <p:spTgt spid="100716"/>
                                        </p:tgtEl>
                                      </p:cBhvr>
                                    </p:animEffect>
                                  </p:childTnLst>
                                </p:cTn>
                              </p:par>
                            </p:childTnLst>
                          </p:cTn>
                        </p:par>
                      </p:childTnLst>
                    </p:cTn>
                  </p:par>
                  <p:par>
                    <p:cTn id="1083" fill="hold" nodeType="clickPar">
                      <p:stCondLst>
                        <p:cond delay="indefinite"/>
                      </p:stCondLst>
                      <p:childTnLst>
                        <p:par>
                          <p:cTn id="1084" fill="hold" nodeType="withGroup">
                            <p:stCondLst>
                              <p:cond delay="0"/>
                            </p:stCondLst>
                            <p:childTnLst>
                              <p:par>
                                <p:cTn id="1085" presetID="10" presetClass="entr" presetSubtype="0" fill="hold" grpId="0" nodeType="clickEffect">
                                  <p:stCondLst>
                                    <p:cond delay="0"/>
                                  </p:stCondLst>
                                  <p:childTnLst>
                                    <p:set>
                                      <p:cBhvr>
                                        <p:cTn id="1086" dur="1" fill="hold">
                                          <p:stCondLst>
                                            <p:cond delay="0"/>
                                          </p:stCondLst>
                                        </p:cTn>
                                        <p:tgtEl>
                                          <p:spTgt spid="100657"/>
                                        </p:tgtEl>
                                        <p:attrNameLst>
                                          <p:attrName>style.visibility</p:attrName>
                                        </p:attrNameLst>
                                      </p:cBhvr>
                                      <p:to>
                                        <p:strVal val="visible"/>
                                      </p:to>
                                    </p:set>
                                    <p:animEffect transition="in" filter="fade">
                                      <p:cBhvr>
                                        <p:cTn id="1087" dur="500"/>
                                        <p:tgtEl>
                                          <p:spTgt spid="100657"/>
                                        </p:tgtEl>
                                      </p:cBhvr>
                                    </p:animEffect>
                                  </p:childTnLst>
                                </p:cTn>
                              </p:par>
                              <p:par>
                                <p:cTn id="1088" presetID="10" presetClass="entr" presetSubtype="0" fill="hold" grpId="0" nodeType="withEffect">
                                  <p:stCondLst>
                                    <p:cond delay="0"/>
                                  </p:stCondLst>
                                  <p:childTnLst>
                                    <p:set>
                                      <p:cBhvr>
                                        <p:cTn id="1089" dur="1" fill="hold">
                                          <p:stCondLst>
                                            <p:cond delay="0"/>
                                          </p:stCondLst>
                                        </p:cTn>
                                        <p:tgtEl>
                                          <p:spTgt spid="100658"/>
                                        </p:tgtEl>
                                        <p:attrNameLst>
                                          <p:attrName>style.visibility</p:attrName>
                                        </p:attrNameLst>
                                      </p:cBhvr>
                                      <p:to>
                                        <p:strVal val="visible"/>
                                      </p:to>
                                    </p:set>
                                    <p:animEffect transition="in" filter="fade">
                                      <p:cBhvr>
                                        <p:cTn id="1090" dur="500"/>
                                        <p:tgtEl>
                                          <p:spTgt spid="100658"/>
                                        </p:tgtEl>
                                      </p:cBhvr>
                                    </p:animEffect>
                                  </p:childTnLst>
                                </p:cTn>
                              </p:par>
                              <p:par>
                                <p:cTn id="1091" presetID="10" presetClass="entr" presetSubtype="0" fill="hold" grpId="0" nodeType="withEffect">
                                  <p:stCondLst>
                                    <p:cond delay="0"/>
                                  </p:stCondLst>
                                  <p:childTnLst>
                                    <p:set>
                                      <p:cBhvr>
                                        <p:cTn id="1092" dur="1" fill="hold">
                                          <p:stCondLst>
                                            <p:cond delay="0"/>
                                          </p:stCondLst>
                                        </p:cTn>
                                        <p:tgtEl>
                                          <p:spTgt spid="100661"/>
                                        </p:tgtEl>
                                        <p:attrNameLst>
                                          <p:attrName>style.visibility</p:attrName>
                                        </p:attrNameLst>
                                      </p:cBhvr>
                                      <p:to>
                                        <p:strVal val="visible"/>
                                      </p:to>
                                    </p:set>
                                    <p:animEffect transition="in" filter="fade">
                                      <p:cBhvr>
                                        <p:cTn id="1093" dur="500"/>
                                        <p:tgtEl>
                                          <p:spTgt spid="100661"/>
                                        </p:tgtEl>
                                      </p:cBhvr>
                                    </p:animEffect>
                                  </p:childTnLst>
                                </p:cTn>
                              </p:par>
                              <p:par>
                                <p:cTn id="1094" presetID="10" presetClass="entr" presetSubtype="0" fill="hold" grpId="0" nodeType="withEffect">
                                  <p:stCondLst>
                                    <p:cond delay="0"/>
                                  </p:stCondLst>
                                  <p:childTnLst>
                                    <p:set>
                                      <p:cBhvr>
                                        <p:cTn id="1095" dur="1" fill="hold">
                                          <p:stCondLst>
                                            <p:cond delay="0"/>
                                          </p:stCondLst>
                                        </p:cTn>
                                        <p:tgtEl>
                                          <p:spTgt spid="100634"/>
                                        </p:tgtEl>
                                        <p:attrNameLst>
                                          <p:attrName>style.visibility</p:attrName>
                                        </p:attrNameLst>
                                      </p:cBhvr>
                                      <p:to>
                                        <p:strVal val="visible"/>
                                      </p:to>
                                    </p:set>
                                    <p:animEffect transition="in" filter="fade">
                                      <p:cBhvr>
                                        <p:cTn id="1096" dur="500"/>
                                        <p:tgtEl>
                                          <p:spTgt spid="100634"/>
                                        </p:tgtEl>
                                      </p:cBhvr>
                                    </p:animEffect>
                                  </p:childTnLst>
                                </p:cTn>
                              </p:par>
                              <p:par>
                                <p:cTn id="1097" presetID="10" presetClass="entr" presetSubtype="0" fill="hold" grpId="0" nodeType="withEffect">
                                  <p:stCondLst>
                                    <p:cond delay="0"/>
                                  </p:stCondLst>
                                  <p:childTnLst>
                                    <p:set>
                                      <p:cBhvr>
                                        <p:cTn id="1098" dur="1" fill="hold">
                                          <p:stCondLst>
                                            <p:cond delay="0"/>
                                          </p:stCondLst>
                                        </p:cTn>
                                        <p:tgtEl>
                                          <p:spTgt spid="100656"/>
                                        </p:tgtEl>
                                        <p:attrNameLst>
                                          <p:attrName>style.visibility</p:attrName>
                                        </p:attrNameLst>
                                      </p:cBhvr>
                                      <p:to>
                                        <p:strVal val="visible"/>
                                      </p:to>
                                    </p:set>
                                    <p:animEffect transition="in" filter="fade">
                                      <p:cBhvr>
                                        <p:cTn id="1099" dur="500"/>
                                        <p:tgtEl>
                                          <p:spTgt spid="100656"/>
                                        </p:tgtEl>
                                      </p:cBhvr>
                                    </p:animEffect>
                                  </p:childTnLst>
                                </p:cTn>
                              </p:par>
                              <p:par>
                                <p:cTn id="1100" presetID="10" presetClass="entr" presetSubtype="0" fill="hold" grpId="0" nodeType="withEffect">
                                  <p:stCondLst>
                                    <p:cond delay="0"/>
                                  </p:stCondLst>
                                  <p:childTnLst>
                                    <p:set>
                                      <p:cBhvr>
                                        <p:cTn id="1101" dur="1" fill="hold">
                                          <p:stCondLst>
                                            <p:cond delay="0"/>
                                          </p:stCondLst>
                                        </p:cTn>
                                        <p:tgtEl>
                                          <p:spTgt spid="100659"/>
                                        </p:tgtEl>
                                        <p:attrNameLst>
                                          <p:attrName>style.visibility</p:attrName>
                                        </p:attrNameLst>
                                      </p:cBhvr>
                                      <p:to>
                                        <p:strVal val="visible"/>
                                      </p:to>
                                    </p:set>
                                    <p:animEffect transition="in" filter="fade">
                                      <p:cBhvr>
                                        <p:cTn id="1102" dur="500"/>
                                        <p:tgtEl>
                                          <p:spTgt spid="100659"/>
                                        </p:tgtEl>
                                      </p:cBhvr>
                                    </p:animEffect>
                                  </p:childTnLst>
                                </p:cTn>
                              </p:par>
                              <p:par>
                                <p:cTn id="1103" presetID="10" presetClass="entr" presetSubtype="0" fill="hold" grpId="0" nodeType="withEffect">
                                  <p:stCondLst>
                                    <p:cond delay="0"/>
                                  </p:stCondLst>
                                  <p:childTnLst>
                                    <p:set>
                                      <p:cBhvr>
                                        <p:cTn id="1104" dur="1" fill="hold">
                                          <p:stCondLst>
                                            <p:cond delay="0"/>
                                          </p:stCondLst>
                                        </p:cTn>
                                        <p:tgtEl>
                                          <p:spTgt spid="100633"/>
                                        </p:tgtEl>
                                        <p:attrNameLst>
                                          <p:attrName>style.visibility</p:attrName>
                                        </p:attrNameLst>
                                      </p:cBhvr>
                                      <p:to>
                                        <p:strVal val="visible"/>
                                      </p:to>
                                    </p:set>
                                    <p:animEffect transition="in" filter="fade">
                                      <p:cBhvr>
                                        <p:cTn id="1105" dur="500"/>
                                        <p:tgtEl>
                                          <p:spTgt spid="100633"/>
                                        </p:tgtEl>
                                      </p:cBhvr>
                                    </p:animEffect>
                                  </p:childTnLst>
                                </p:cTn>
                              </p:par>
                              <p:par>
                                <p:cTn id="1106" presetID="10" presetClass="entr" presetSubtype="0" fill="hold" grpId="0" nodeType="withEffect">
                                  <p:stCondLst>
                                    <p:cond delay="0"/>
                                  </p:stCondLst>
                                  <p:childTnLst>
                                    <p:set>
                                      <p:cBhvr>
                                        <p:cTn id="1107" dur="1" fill="hold">
                                          <p:stCondLst>
                                            <p:cond delay="0"/>
                                          </p:stCondLst>
                                        </p:cTn>
                                        <p:tgtEl>
                                          <p:spTgt spid="100663"/>
                                        </p:tgtEl>
                                        <p:attrNameLst>
                                          <p:attrName>style.visibility</p:attrName>
                                        </p:attrNameLst>
                                      </p:cBhvr>
                                      <p:to>
                                        <p:strVal val="visible"/>
                                      </p:to>
                                    </p:set>
                                    <p:animEffect transition="in" filter="fade">
                                      <p:cBhvr>
                                        <p:cTn id="1108" dur="500"/>
                                        <p:tgtEl>
                                          <p:spTgt spid="100663"/>
                                        </p:tgtEl>
                                      </p:cBhvr>
                                    </p:animEffect>
                                  </p:childTnLst>
                                </p:cTn>
                              </p:par>
                              <p:par>
                                <p:cTn id="1109" presetID="10" presetClass="entr" presetSubtype="0" fill="hold" grpId="0" nodeType="withEffect">
                                  <p:stCondLst>
                                    <p:cond delay="0"/>
                                  </p:stCondLst>
                                  <p:childTnLst>
                                    <p:set>
                                      <p:cBhvr>
                                        <p:cTn id="1110" dur="1" fill="hold">
                                          <p:stCondLst>
                                            <p:cond delay="0"/>
                                          </p:stCondLst>
                                        </p:cTn>
                                        <p:tgtEl>
                                          <p:spTgt spid="100664"/>
                                        </p:tgtEl>
                                        <p:attrNameLst>
                                          <p:attrName>style.visibility</p:attrName>
                                        </p:attrNameLst>
                                      </p:cBhvr>
                                      <p:to>
                                        <p:strVal val="visible"/>
                                      </p:to>
                                    </p:set>
                                    <p:animEffect transition="in" filter="fade">
                                      <p:cBhvr>
                                        <p:cTn id="1111" dur="500"/>
                                        <p:tgtEl>
                                          <p:spTgt spid="100664"/>
                                        </p:tgtEl>
                                      </p:cBhvr>
                                    </p:animEffect>
                                  </p:childTnLst>
                                </p:cTn>
                              </p:par>
                              <p:par>
                                <p:cTn id="1112" presetID="10" presetClass="entr" presetSubtype="0" fill="hold" grpId="0" nodeType="withEffect">
                                  <p:stCondLst>
                                    <p:cond delay="0"/>
                                  </p:stCondLst>
                                  <p:childTnLst>
                                    <p:set>
                                      <p:cBhvr>
                                        <p:cTn id="1113" dur="1" fill="hold">
                                          <p:stCondLst>
                                            <p:cond delay="0"/>
                                          </p:stCondLst>
                                        </p:cTn>
                                        <p:tgtEl>
                                          <p:spTgt spid="100665"/>
                                        </p:tgtEl>
                                        <p:attrNameLst>
                                          <p:attrName>style.visibility</p:attrName>
                                        </p:attrNameLst>
                                      </p:cBhvr>
                                      <p:to>
                                        <p:strVal val="visible"/>
                                      </p:to>
                                    </p:set>
                                    <p:animEffect transition="in" filter="fade">
                                      <p:cBhvr>
                                        <p:cTn id="1114" dur="500"/>
                                        <p:tgtEl>
                                          <p:spTgt spid="100665"/>
                                        </p:tgtEl>
                                      </p:cBhvr>
                                    </p:animEffect>
                                  </p:childTnLst>
                                </p:cTn>
                              </p:par>
                              <p:par>
                                <p:cTn id="1115" presetID="10" presetClass="entr" presetSubtype="0" fill="hold" grpId="0" nodeType="withEffect">
                                  <p:stCondLst>
                                    <p:cond delay="0"/>
                                  </p:stCondLst>
                                  <p:childTnLst>
                                    <p:set>
                                      <p:cBhvr>
                                        <p:cTn id="1116" dur="1" fill="hold">
                                          <p:stCondLst>
                                            <p:cond delay="0"/>
                                          </p:stCondLst>
                                        </p:cTn>
                                        <p:tgtEl>
                                          <p:spTgt spid="100666"/>
                                        </p:tgtEl>
                                        <p:attrNameLst>
                                          <p:attrName>style.visibility</p:attrName>
                                        </p:attrNameLst>
                                      </p:cBhvr>
                                      <p:to>
                                        <p:strVal val="visible"/>
                                      </p:to>
                                    </p:set>
                                    <p:animEffect transition="in" filter="fade">
                                      <p:cBhvr>
                                        <p:cTn id="1117" dur="500"/>
                                        <p:tgtEl>
                                          <p:spTgt spid="100666"/>
                                        </p:tgtEl>
                                      </p:cBhvr>
                                    </p:animEffect>
                                  </p:childTnLst>
                                </p:cTn>
                              </p:par>
                              <p:par>
                                <p:cTn id="1118" presetID="10" presetClass="entr" presetSubtype="0" fill="hold" grpId="0" nodeType="withEffect">
                                  <p:stCondLst>
                                    <p:cond delay="0"/>
                                  </p:stCondLst>
                                  <p:childTnLst>
                                    <p:set>
                                      <p:cBhvr>
                                        <p:cTn id="1119" dur="1" fill="hold">
                                          <p:stCondLst>
                                            <p:cond delay="0"/>
                                          </p:stCondLst>
                                        </p:cTn>
                                        <p:tgtEl>
                                          <p:spTgt spid="100662"/>
                                        </p:tgtEl>
                                        <p:attrNameLst>
                                          <p:attrName>style.visibility</p:attrName>
                                        </p:attrNameLst>
                                      </p:cBhvr>
                                      <p:to>
                                        <p:strVal val="visible"/>
                                      </p:to>
                                    </p:set>
                                    <p:animEffect transition="in" filter="fade">
                                      <p:cBhvr>
                                        <p:cTn id="1120" dur="500"/>
                                        <p:tgtEl>
                                          <p:spTgt spid="100662"/>
                                        </p:tgtEl>
                                      </p:cBhvr>
                                    </p:animEffect>
                                  </p:childTnLst>
                                </p:cTn>
                              </p:par>
                              <p:par>
                                <p:cTn id="1121" presetID="10" presetClass="entr" presetSubtype="0" fill="hold" grpId="0" nodeType="withEffect">
                                  <p:stCondLst>
                                    <p:cond delay="0"/>
                                  </p:stCondLst>
                                  <p:childTnLst>
                                    <p:set>
                                      <p:cBhvr>
                                        <p:cTn id="1122" dur="1" fill="hold">
                                          <p:stCondLst>
                                            <p:cond delay="0"/>
                                          </p:stCondLst>
                                        </p:cTn>
                                        <p:tgtEl>
                                          <p:spTgt spid="100667"/>
                                        </p:tgtEl>
                                        <p:attrNameLst>
                                          <p:attrName>style.visibility</p:attrName>
                                        </p:attrNameLst>
                                      </p:cBhvr>
                                      <p:to>
                                        <p:strVal val="visible"/>
                                      </p:to>
                                    </p:set>
                                    <p:animEffect transition="in" filter="fade">
                                      <p:cBhvr>
                                        <p:cTn id="1123" dur="500"/>
                                        <p:tgtEl>
                                          <p:spTgt spid="100667"/>
                                        </p:tgtEl>
                                      </p:cBhvr>
                                    </p:animEffect>
                                  </p:childTnLst>
                                </p:cTn>
                              </p:par>
                              <p:par>
                                <p:cTn id="1124" presetID="10" presetClass="entr" presetSubtype="0" fill="hold" grpId="0" nodeType="withEffect">
                                  <p:stCondLst>
                                    <p:cond delay="0"/>
                                  </p:stCondLst>
                                  <p:childTnLst>
                                    <p:set>
                                      <p:cBhvr>
                                        <p:cTn id="1125" dur="1" fill="hold">
                                          <p:stCondLst>
                                            <p:cond delay="0"/>
                                          </p:stCondLst>
                                        </p:cTn>
                                        <p:tgtEl>
                                          <p:spTgt spid="100668"/>
                                        </p:tgtEl>
                                        <p:attrNameLst>
                                          <p:attrName>style.visibility</p:attrName>
                                        </p:attrNameLst>
                                      </p:cBhvr>
                                      <p:to>
                                        <p:strVal val="visible"/>
                                      </p:to>
                                    </p:set>
                                    <p:animEffect transition="in" filter="fade">
                                      <p:cBhvr>
                                        <p:cTn id="1126" dur="500"/>
                                        <p:tgtEl>
                                          <p:spTgt spid="100668"/>
                                        </p:tgtEl>
                                      </p:cBhvr>
                                    </p:animEffect>
                                  </p:childTnLst>
                                </p:cTn>
                              </p:par>
                              <p:par>
                                <p:cTn id="1127" presetID="10" presetClass="entr" presetSubtype="0" fill="hold" grpId="0" nodeType="withEffect">
                                  <p:stCondLst>
                                    <p:cond delay="0"/>
                                  </p:stCondLst>
                                  <p:childTnLst>
                                    <p:set>
                                      <p:cBhvr>
                                        <p:cTn id="1128" dur="1" fill="hold">
                                          <p:stCondLst>
                                            <p:cond delay="0"/>
                                          </p:stCondLst>
                                        </p:cTn>
                                        <p:tgtEl>
                                          <p:spTgt spid="100669"/>
                                        </p:tgtEl>
                                        <p:attrNameLst>
                                          <p:attrName>style.visibility</p:attrName>
                                        </p:attrNameLst>
                                      </p:cBhvr>
                                      <p:to>
                                        <p:strVal val="visible"/>
                                      </p:to>
                                    </p:set>
                                    <p:animEffect transition="in" filter="fade">
                                      <p:cBhvr>
                                        <p:cTn id="1129" dur="500"/>
                                        <p:tgtEl>
                                          <p:spTgt spid="100669"/>
                                        </p:tgtEl>
                                      </p:cBhvr>
                                    </p:animEffect>
                                  </p:childTnLst>
                                </p:cTn>
                              </p:par>
                              <p:par>
                                <p:cTn id="1130" presetID="10" presetClass="entr" presetSubtype="0" fill="hold" grpId="0" nodeType="withEffect">
                                  <p:stCondLst>
                                    <p:cond delay="0"/>
                                  </p:stCondLst>
                                  <p:childTnLst>
                                    <p:set>
                                      <p:cBhvr>
                                        <p:cTn id="1131" dur="1" fill="hold">
                                          <p:stCondLst>
                                            <p:cond delay="0"/>
                                          </p:stCondLst>
                                        </p:cTn>
                                        <p:tgtEl>
                                          <p:spTgt spid="100670"/>
                                        </p:tgtEl>
                                        <p:attrNameLst>
                                          <p:attrName>style.visibility</p:attrName>
                                        </p:attrNameLst>
                                      </p:cBhvr>
                                      <p:to>
                                        <p:strVal val="visible"/>
                                      </p:to>
                                    </p:set>
                                    <p:animEffect transition="in" filter="fade">
                                      <p:cBhvr>
                                        <p:cTn id="1132" dur="500"/>
                                        <p:tgtEl>
                                          <p:spTgt spid="100670"/>
                                        </p:tgtEl>
                                      </p:cBhvr>
                                    </p:animEffect>
                                  </p:childTnLst>
                                </p:cTn>
                              </p:par>
                              <p:par>
                                <p:cTn id="1133" presetID="10" presetClass="entr" presetSubtype="0" fill="hold" grpId="0" nodeType="withEffect">
                                  <p:stCondLst>
                                    <p:cond delay="0"/>
                                  </p:stCondLst>
                                  <p:childTnLst>
                                    <p:set>
                                      <p:cBhvr>
                                        <p:cTn id="1134" dur="1" fill="hold">
                                          <p:stCondLst>
                                            <p:cond delay="0"/>
                                          </p:stCondLst>
                                        </p:cTn>
                                        <p:tgtEl>
                                          <p:spTgt spid="100671"/>
                                        </p:tgtEl>
                                        <p:attrNameLst>
                                          <p:attrName>style.visibility</p:attrName>
                                        </p:attrNameLst>
                                      </p:cBhvr>
                                      <p:to>
                                        <p:strVal val="visible"/>
                                      </p:to>
                                    </p:set>
                                    <p:animEffect transition="in" filter="fade">
                                      <p:cBhvr>
                                        <p:cTn id="1135" dur="500"/>
                                        <p:tgtEl>
                                          <p:spTgt spid="100671"/>
                                        </p:tgtEl>
                                      </p:cBhvr>
                                    </p:animEffect>
                                  </p:childTnLst>
                                </p:cTn>
                              </p:par>
                              <p:par>
                                <p:cTn id="1136" presetID="10" presetClass="entr" presetSubtype="0" fill="hold" grpId="0" nodeType="withEffect">
                                  <p:stCondLst>
                                    <p:cond delay="0"/>
                                  </p:stCondLst>
                                  <p:childTnLst>
                                    <p:set>
                                      <p:cBhvr>
                                        <p:cTn id="1137" dur="1" fill="hold">
                                          <p:stCondLst>
                                            <p:cond delay="0"/>
                                          </p:stCondLst>
                                        </p:cTn>
                                        <p:tgtEl>
                                          <p:spTgt spid="100635"/>
                                        </p:tgtEl>
                                        <p:attrNameLst>
                                          <p:attrName>style.visibility</p:attrName>
                                        </p:attrNameLst>
                                      </p:cBhvr>
                                      <p:to>
                                        <p:strVal val="visible"/>
                                      </p:to>
                                    </p:set>
                                    <p:animEffect transition="in" filter="fade">
                                      <p:cBhvr>
                                        <p:cTn id="1138" dur="500"/>
                                        <p:tgtEl>
                                          <p:spTgt spid="100635"/>
                                        </p:tgtEl>
                                      </p:cBhvr>
                                    </p:animEffect>
                                  </p:childTnLst>
                                </p:cTn>
                              </p:par>
                            </p:childTnLst>
                          </p:cTn>
                        </p:par>
                      </p:childTnLst>
                    </p:cTn>
                  </p:par>
                  <p:par>
                    <p:cTn id="1139" fill="hold" nodeType="clickPar">
                      <p:stCondLst>
                        <p:cond delay="indefinite"/>
                      </p:stCondLst>
                      <p:childTnLst>
                        <p:par>
                          <p:cTn id="1140" fill="hold" nodeType="withGroup">
                            <p:stCondLst>
                              <p:cond delay="0"/>
                            </p:stCondLst>
                            <p:childTnLst>
                              <p:par>
                                <p:cTn id="1141" presetID="10" presetClass="entr" presetSubtype="0" fill="hold" grpId="0" nodeType="clickEffect">
                                  <p:stCondLst>
                                    <p:cond delay="0"/>
                                  </p:stCondLst>
                                  <p:childTnLst>
                                    <p:set>
                                      <p:cBhvr>
                                        <p:cTn id="1142" dur="1" fill="hold">
                                          <p:stCondLst>
                                            <p:cond delay="0"/>
                                          </p:stCondLst>
                                        </p:cTn>
                                        <p:tgtEl>
                                          <p:spTgt spid="100660"/>
                                        </p:tgtEl>
                                        <p:attrNameLst>
                                          <p:attrName>style.visibility</p:attrName>
                                        </p:attrNameLst>
                                      </p:cBhvr>
                                      <p:to>
                                        <p:strVal val="visible"/>
                                      </p:to>
                                    </p:set>
                                    <p:animEffect transition="in" filter="fade">
                                      <p:cBhvr>
                                        <p:cTn id="1143" dur="500"/>
                                        <p:tgtEl>
                                          <p:spTgt spid="100660"/>
                                        </p:tgtEl>
                                      </p:cBhvr>
                                    </p:animEffect>
                                  </p:childTnLst>
                                </p:cTn>
                              </p:par>
                            </p:childTnLst>
                          </p:cTn>
                        </p:par>
                      </p:childTnLst>
                    </p:cTn>
                  </p:par>
                  <p:par>
                    <p:cTn id="1144" fill="hold" nodeType="clickPar">
                      <p:stCondLst>
                        <p:cond delay="indefinite"/>
                      </p:stCondLst>
                      <p:childTnLst>
                        <p:par>
                          <p:cTn id="1145" fill="hold" nodeType="withGroup">
                            <p:stCondLst>
                              <p:cond delay="0"/>
                            </p:stCondLst>
                            <p:childTnLst>
                              <p:par>
                                <p:cTn id="1146" presetID="22" presetClass="entr" presetSubtype="1" fill="hold" grpId="0" nodeType="clickEffect">
                                  <p:stCondLst>
                                    <p:cond delay="0"/>
                                  </p:stCondLst>
                                  <p:childTnLst>
                                    <p:set>
                                      <p:cBhvr>
                                        <p:cTn id="1147" dur="1" fill="hold">
                                          <p:stCondLst>
                                            <p:cond delay="0"/>
                                          </p:stCondLst>
                                        </p:cTn>
                                        <p:tgtEl>
                                          <p:spTgt spid="100717"/>
                                        </p:tgtEl>
                                        <p:attrNameLst>
                                          <p:attrName>style.visibility</p:attrName>
                                        </p:attrNameLst>
                                      </p:cBhvr>
                                      <p:to>
                                        <p:strVal val="visible"/>
                                      </p:to>
                                    </p:set>
                                    <p:animEffect transition="in" filter="wipe(up)">
                                      <p:cBhvr>
                                        <p:cTn id="1148" dur="1000"/>
                                        <p:tgtEl>
                                          <p:spTgt spid="1007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717" grpId="0" animBg="1"/>
      <p:bldP spid="100502" grpId="0" animBg="1"/>
      <p:bldP spid="100520" grpId="0" animBg="1"/>
      <p:bldP spid="100505" grpId="0" animBg="1"/>
      <p:bldP spid="100507" grpId="0" animBg="1"/>
      <p:bldP spid="100692" grpId="0" animBg="1"/>
      <p:bldP spid="100682" grpId="0" animBg="1"/>
      <p:bldP spid="100680" grpId="0" animBg="1"/>
      <p:bldP spid="100679" grpId="0" animBg="1"/>
      <p:bldP spid="100424" grpId="0"/>
      <p:bldP spid="100678" grpId="0" animBg="1"/>
      <p:bldP spid="100677" grpId="0" animBg="1"/>
      <p:bldP spid="100676" grpId="0" animBg="1"/>
      <p:bldP spid="100674" grpId="0" animBg="1"/>
      <p:bldP spid="100361" grpId="0"/>
      <p:bldP spid="100362" grpId="0"/>
      <p:bldP spid="100363" grpId="0"/>
      <p:bldP spid="100364" grpId="0"/>
      <p:bldP spid="100365" grpId="0"/>
      <p:bldP spid="100366" grpId="0"/>
      <p:bldP spid="100367" grpId="0"/>
      <p:bldP spid="100368" grpId="0"/>
      <p:bldP spid="100369" grpId="0"/>
      <p:bldP spid="100370" grpId="0"/>
      <p:bldP spid="100371" grpId="0"/>
      <p:bldP spid="100372" grpId="0"/>
      <p:bldP spid="100373" grpId="0"/>
      <p:bldP spid="100374" grpId="0"/>
      <p:bldP spid="100375" grpId="0"/>
      <p:bldP spid="100376" grpId="0"/>
      <p:bldP spid="100377" grpId="0"/>
      <p:bldP spid="100378" grpId="0"/>
      <p:bldP spid="100379" grpId="0"/>
      <p:bldP spid="100380" grpId="0"/>
      <p:bldP spid="100381" grpId="0"/>
      <p:bldP spid="100382" grpId="0"/>
      <p:bldP spid="100383" grpId="0" animBg="1"/>
      <p:bldP spid="100384" grpId="0" animBg="1"/>
      <p:bldP spid="100387" grpId="0" animBg="1"/>
      <p:bldP spid="100388" grpId="0" animBg="1"/>
      <p:bldP spid="100389" grpId="0" animBg="1"/>
      <p:bldP spid="100390" grpId="0" animBg="1"/>
      <p:bldP spid="100391" grpId="0" build="p"/>
      <p:bldP spid="100392" grpId="0" animBg="1"/>
      <p:bldP spid="100393" grpId="0"/>
      <p:bldP spid="100394" grpId="0"/>
      <p:bldP spid="100395" grpId="0"/>
      <p:bldP spid="100396" grpId="0"/>
      <p:bldP spid="100397" grpId="0"/>
      <p:bldP spid="100398" grpId="0"/>
      <p:bldP spid="100399" grpId="0" animBg="1"/>
      <p:bldP spid="100400" grpId="0" animBg="1"/>
      <p:bldP spid="100401" grpId="0" animBg="1"/>
      <p:bldP spid="100402" grpId="0" animBg="1"/>
      <p:bldP spid="100403" grpId="0" animBg="1"/>
      <p:bldP spid="100404" grpId="0" build="p"/>
      <p:bldP spid="100405" grpId="0" animBg="1"/>
      <p:bldP spid="100406" grpId="0"/>
      <p:bldP spid="100407" grpId="0"/>
      <p:bldP spid="100408" grpId="0"/>
      <p:bldP spid="100409" grpId="0"/>
      <p:bldP spid="100410" grpId="0"/>
      <p:bldP spid="100411" grpId="0"/>
      <p:bldP spid="100412" grpId="0" animBg="1"/>
      <p:bldP spid="100413" grpId="0" animBg="1"/>
      <p:bldP spid="100414" grpId="0" animBg="1"/>
      <p:bldP spid="100415" grpId="0" animBg="1"/>
      <p:bldP spid="100416" grpId="0" animBg="1"/>
      <p:bldP spid="100417" grpId="0" build="p"/>
      <p:bldP spid="100418" grpId="0" animBg="1"/>
      <p:bldP spid="100419" grpId="0" animBg="1"/>
      <p:bldP spid="100420" grpId="0"/>
      <p:bldP spid="100421" grpId="0"/>
      <p:bldP spid="100422" grpId="0"/>
      <p:bldP spid="100423" grpId="0"/>
      <p:bldP spid="100425" grpId="0"/>
      <p:bldP spid="100426" grpId="0"/>
      <p:bldP spid="100427" grpId="0"/>
      <p:bldP spid="100428" grpId="0" animBg="1"/>
      <p:bldP spid="100430" grpId="0"/>
      <p:bldP spid="100431" grpId="0"/>
      <p:bldP spid="100432" grpId="0"/>
      <p:bldP spid="100433" grpId="0"/>
      <p:bldP spid="100434" grpId="0" animBg="1"/>
      <p:bldP spid="100435" grpId="0" animBg="1"/>
      <p:bldP spid="100437" grpId="0" animBg="1"/>
      <p:bldP spid="100438" grpId="0" animBg="1"/>
      <p:bldP spid="100439" grpId="0" animBg="1"/>
      <p:bldP spid="100440" grpId="0" animBg="1"/>
      <p:bldP spid="100441" grpId="0" build="p"/>
      <p:bldP spid="100442" grpId="0" animBg="1"/>
      <p:bldP spid="100443" grpId="0"/>
      <p:bldP spid="100444" grpId="0"/>
      <p:bldP spid="100445" grpId="0"/>
      <p:bldP spid="100446" grpId="0"/>
      <p:bldP spid="100447" grpId="0"/>
      <p:bldP spid="100448" grpId="0"/>
      <p:bldP spid="100449" grpId="0" animBg="1"/>
      <p:bldP spid="100450" grpId="0" animBg="1"/>
      <p:bldP spid="100451" grpId="0" animBg="1"/>
      <p:bldP spid="100452" grpId="0" animBg="1"/>
      <p:bldP spid="100453" grpId="0" animBg="1"/>
      <p:bldP spid="100454" grpId="0" build="p"/>
      <p:bldP spid="100455" grpId="0" animBg="1"/>
      <p:bldP spid="100456" grpId="0"/>
      <p:bldP spid="100457" grpId="0"/>
      <p:bldP spid="100458" grpId="0"/>
      <p:bldP spid="100459" grpId="0"/>
      <p:bldP spid="100460" grpId="0"/>
      <p:bldP spid="100461" grpId="0"/>
      <p:bldP spid="100462" grpId="0" animBg="1"/>
      <p:bldP spid="100463" grpId="0" animBg="1"/>
      <p:bldP spid="100464" grpId="0" animBg="1"/>
      <p:bldP spid="100465" grpId="0" animBg="1"/>
      <p:bldP spid="100466" grpId="0" animBg="1"/>
      <p:bldP spid="100467" grpId="0" build="p"/>
      <p:bldP spid="100468" grpId="0" animBg="1"/>
      <p:bldP spid="100469" grpId="0" animBg="1"/>
      <p:bldP spid="100470" grpId="0"/>
      <p:bldP spid="100471" grpId="0"/>
      <p:bldP spid="100472" grpId="0"/>
      <p:bldP spid="100473" grpId="0"/>
      <p:bldP spid="100474" grpId="0"/>
      <p:bldP spid="100475" grpId="0"/>
      <p:bldP spid="100476" grpId="0"/>
      <p:bldP spid="100477" grpId="0"/>
      <p:bldP spid="100478" grpId="0" animBg="1"/>
      <p:bldP spid="100481" grpId="0"/>
      <p:bldP spid="100482" grpId="0"/>
      <p:bldP spid="100483" grpId="0"/>
      <p:bldP spid="100484" grpId="0"/>
      <p:bldP spid="100485" grpId="0"/>
      <p:bldP spid="100486" grpId="0"/>
      <p:bldP spid="100487" grpId="0"/>
      <p:bldP spid="100488" grpId="0"/>
      <p:bldP spid="100489" grpId="0"/>
      <p:bldP spid="100490" grpId="0"/>
      <p:bldP spid="100491" grpId="0"/>
      <p:bldP spid="100492" grpId="0"/>
      <p:bldP spid="100496" grpId="0"/>
      <p:bldP spid="100497" grpId="0"/>
      <p:bldP spid="100498" grpId="0"/>
      <p:bldP spid="100501" grpId="0" animBg="1"/>
      <p:bldP spid="100506" grpId="0" animBg="1"/>
      <p:bldP spid="100508" grpId="0" animBg="1"/>
      <p:bldP spid="100509" grpId="0" build="p"/>
      <p:bldP spid="100510" grpId="0" animBg="1"/>
      <p:bldP spid="100512" grpId="0"/>
      <p:bldP spid="100514" grpId="0"/>
      <p:bldP spid="100515" grpId="0"/>
      <p:bldP spid="100516" grpId="0"/>
      <p:bldP spid="100517" grpId="0" animBg="1"/>
      <p:bldP spid="100518" grpId="0" animBg="1"/>
      <p:bldP spid="100519" grpId="0" animBg="1"/>
      <p:bldP spid="100521" grpId="0" animBg="1"/>
      <p:bldP spid="100522" grpId="0" build="p"/>
      <p:bldP spid="100523" grpId="0" animBg="1"/>
      <p:bldP spid="100525" grpId="0" animBg="1"/>
      <p:bldP spid="100526" grpId="0" animBg="1"/>
      <p:bldP spid="100527" grpId="0" animBg="1"/>
      <p:bldP spid="100528" grpId="0" animBg="1"/>
      <p:bldP spid="100529" grpId="0" animBg="1"/>
      <p:bldP spid="100530" grpId="0" build="p"/>
      <p:bldP spid="100531" grpId="0" animBg="1"/>
      <p:bldP spid="100532" grpId="0" animBg="1"/>
      <p:bldP spid="100533" grpId="0"/>
      <p:bldP spid="100534" grpId="0"/>
      <p:bldP spid="100535" grpId="0"/>
      <p:bldP spid="100536" grpId="0"/>
      <p:bldP spid="100537" grpId="0"/>
      <p:bldP spid="100538" grpId="0"/>
      <p:bldP spid="100539" grpId="0"/>
      <p:bldP spid="100540" grpId="0"/>
      <p:bldP spid="100541" grpId="0" animBg="1"/>
      <p:bldP spid="100543" grpId="0"/>
      <p:bldP spid="100544" grpId="0"/>
      <p:bldP spid="100545" grpId="0"/>
      <p:bldP spid="100546" grpId="0"/>
      <p:bldP spid="100547" grpId="0" animBg="1"/>
      <p:bldP spid="100548" grpId="0" animBg="1"/>
      <p:bldP spid="100549" grpId="0" animBg="1"/>
      <p:bldP spid="100550" grpId="0" animBg="1"/>
      <p:bldP spid="100551" grpId="0" animBg="1"/>
      <p:bldP spid="100552" grpId="0" animBg="1"/>
      <p:bldP spid="100553" grpId="0" build="p"/>
      <p:bldP spid="100554" grpId="0" animBg="1"/>
      <p:bldP spid="100555" grpId="0"/>
      <p:bldP spid="100556" grpId="0"/>
      <p:bldP spid="100557" grpId="0"/>
      <p:bldP spid="100558" grpId="0"/>
      <p:bldP spid="100559" grpId="0"/>
      <p:bldP spid="100560" grpId="0"/>
      <p:bldP spid="100561" grpId="0" animBg="1"/>
      <p:bldP spid="100562" grpId="0" animBg="1"/>
      <p:bldP spid="100563" grpId="0" animBg="1"/>
      <p:bldP spid="100564" grpId="0" animBg="1"/>
      <p:bldP spid="100565" grpId="0" animBg="1"/>
      <p:bldP spid="100566" grpId="0" build="p"/>
      <p:bldP spid="100567" grpId="0" animBg="1"/>
      <p:bldP spid="100568" grpId="0"/>
      <p:bldP spid="100569" grpId="0"/>
      <p:bldP spid="100570" grpId="0"/>
      <p:bldP spid="100571" grpId="0"/>
      <p:bldP spid="100572" grpId="0"/>
      <p:bldP spid="100573" grpId="0"/>
      <p:bldP spid="100574" grpId="0" animBg="1"/>
      <p:bldP spid="100575" grpId="0" animBg="1"/>
      <p:bldP spid="100576" grpId="0" animBg="1"/>
      <p:bldP spid="100577" grpId="0" animBg="1"/>
      <p:bldP spid="100578" grpId="0" animBg="1"/>
      <p:bldP spid="100579" grpId="0" build="p"/>
      <p:bldP spid="100580" grpId="0" animBg="1"/>
      <p:bldP spid="100581" grpId="0" animBg="1"/>
      <p:bldP spid="100582" grpId="0"/>
      <p:bldP spid="100583" grpId="0"/>
      <p:bldP spid="100584" grpId="0"/>
      <p:bldP spid="100585" grpId="0"/>
      <p:bldP spid="100586" grpId="0"/>
      <p:bldP spid="100587" grpId="0"/>
      <p:bldP spid="100588" grpId="0"/>
      <p:bldP spid="100589" grpId="0"/>
      <p:bldP spid="100590" grpId="0" animBg="1"/>
      <p:bldP spid="100593" grpId="0"/>
      <p:bldP spid="100594" grpId="0"/>
      <p:bldP spid="100595" grpId="0"/>
      <p:bldP spid="100599" grpId="0" animBg="1"/>
      <p:bldP spid="100600" grpId="0" animBg="1"/>
      <p:bldP spid="100601" grpId="0" animBg="1"/>
      <p:bldP spid="100602" grpId="0" animBg="1"/>
      <p:bldP spid="100603" grpId="0" build="p"/>
      <p:bldP spid="100604" grpId="0" animBg="1"/>
      <p:bldP spid="100605" grpId="0" animBg="1"/>
      <p:bldP spid="100614" grpId="0" animBg="1"/>
      <p:bldP spid="100616" grpId="0" animBg="1"/>
      <p:bldP spid="100617" grpId="0" animBg="1"/>
      <p:bldP spid="100618" grpId="0" animBg="1"/>
      <p:bldP spid="100619" grpId="0" animBg="1"/>
      <p:bldP spid="100620" grpId="0" build="p"/>
      <p:bldP spid="100621" grpId="0" animBg="1"/>
      <p:bldP spid="100622" grpId="0" animBg="1"/>
      <p:bldP spid="100623" grpId="0"/>
      <p:bldP spid="100624" grpId="0"/>
      <p:bldP spid="100625" grpId="0"/>
      <p:bldP spid="100626" grpId="0"/>
      <p:bldP spid="100627" grpId="0"/>
      <p:bldP spid="100628" grpId="0"/>
      <p:bldP spid="100629" grpId="0"/>
      <p:bldP spid="100630" grpId="0"/>
      <p:bldP spid="100631" grpId="0" animBg="1"/>
      <p:bldP spid="100633" grpId="0"/>
      <p:bldP spid="100634" grpId="0"/>
      <p:bldP spid="100635" grpId="0"/>
      <p:bldP spid="100636" grpId="0"/>
      <p:bldP spid="100637" grpId="0"/>
      <p:bldP spid="100638" grpId="0"/>
      <p:bldP spid="100639" grpId="0" animBg="1"/>
      <p:bldP spid="100640" grpId="0" animBg="1"/>
      <p:bldP spid="100641" grpId="0" animBg="1"/>
      <p:bldP spid="100642" grpId="0" animBg="1"/>
      <p:bldP spid="100643" grpId="0" build="p"/>
      <p:bldP spid="100644" grpId="0" animBg="1"/>
      <p:bldP spid="100645" grpId="0" animBg="1"/>
      <p:bldP spid="100646" grpId="0"/>
      <p:bldP spid="100647" grpId="0"/>
      <p:bldP spid="100648" grpId="0"/>
      <p:bldP spid="100649" grpId="0"/>
      <p:bldP spid="100650" grpId="0"/>
      <p:bldP spid="100651" grpId="0"/>
      <p:bldP spid="100652" grpId="0"/>
      <p:bldP spid="100653" grpId="0"/>
      <p:bldP spid="100654" grpId="0" animBg="1"/>
      <p:bldP spid="100656" grpId="0" animBg="1"/>
      <p:bldP spid="100657" grpId="0" animBg="1"/>
      <p:bldP spid="100658" grpId="0" animBg="1"/>
      <p:bldP spid="100659" grpId="0" animBg="1"/>
      <p:bldP spid="100660" grpId="0"/>
      <p:bldP spid="100661" grpId="0" animBg="1"/>
      <p:bldP spid="100662" grpId="0" animBg="1"/>
      <p:bldP spid="100663" grpId="0"/>
      <p:bldP spid="100664" grpId="0"/>
      <p:bldP spid="100665" grpId="0"/>
      <p:bldP spid="100666" grpId="0"/>
      <p:bldP spid="100667" grpId="0"/>
      <p:bldP spid="100668" grpId="0"/>
      <p:bldP spid="100669" grpId="0"/>
      <p:bldP spid="100670" grpId="0"/>
      <p:bldP spid="100671" grpId="0" animBg="1"/>
      <p:bldP spid="100693" grpId="0" animBg="1"/>
      <p:bldP spid="100694" grpId="0" animBg="1"/>
      <p:bldP spid="100695" grpId="0" animBg="1"/>
      <p:bldP spid="100696" grpId="0" animBg="1"/>
      <p:bldP spid="100499" grpId="0"/>
      <p:bldP spid="100500" grpId="0"/>
      <p:bldP spid="100511" grpId="0"/>
      <p:bldP spid="100513" grpId="0"/>
      <p:bldP spid="10070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p:cNvSpPr>
          <p:nvPr/>
        </p:nvSpPr>
        <p:spPr bwMode="auto">
          <a:xfrm>
            <a:off x="73952" y="-33338"/>
            <a:ext cx="9594717" cy="396876"/>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algn="just" defTabSz="787400" eaLnBrk="1" hangingPunct="1">
              <a:buClr>
                <a:srgbClr val="0033CC"/>
              </a:buClr>
              <a:buSzPct val="75000"/>
              <a:buFont typeface="Wingdings" charset="0"/>
              <a:buNone/>
            </a:pPr>
            <a:r>
              <a:rPr lang="en-US" sz="2600" b="1" u="sng">
                <a:latin typeface="Arial Narrow" charset="0"/>
                <a:cs typeface="Arial" charset="0"/>
                <a:sym typeface="Arial" charset="0"/>
              </a:rPr>
              <a:t>Use Venn Diagram to test whether the argument is valid</a:t>
            </a:r>
          </a:p>
        </p:txBody>
      </p:sp>
      <p:sp>
        <p:nvSpPr>
          <p:cNvPr id="59395" name="Rectangle 3"/>
          <p:cNvSpPr>
            <a:spLocks/>
          </p:cNvSpPr>
          <p:nvPr/>
        </p:nvSpPr>
        <p:spPr bwMode="auto">
          <a:xfrm>
            <a:off x="77392" y="5075238"/>
            <a:ext cx="9682427" cy="1723549"/>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marL="180975" indent="-180975" algn="just" defTabSz="787400" eaLnBrk="1" hangingPunct="1">
              <a:buClr>
                <a:schemeClr val="tx1"/>
              </a:buClr>
              <a:buSzPct val="75000"/>
              <a:buFont typeface="Wingdings" charset="0"/>
              <a:buChar char="Ø"/>
              <a:tabLst>
                <a:tab pos="271463" algn="l"/>
              </a:tabLst>
            </a:pPr>
            <a:r>
              <a:rPr lang="en-US" sz="1400" b="1">
                <a:latin typeface="Arial Narrow" charset="0"/>
                <a:cs typeface="Arial" charset="0"/>
                <a:sym typeface="Arial" charset="0"/>
              </a:rPr>
              <a:t>In order for the conclusion to be true …</a:t>
            </a:r>
          </a:p>
          <a:p>
            <a:pPr marL="180975" indent="-180975" algn="just" defTabSz="787400" eaLnBrk="1" hangingPunct="1">
              <a:buClr>
                <a:srgbClr val="0033CC"/>
              </a:buClr>
              <a:buSzPct val="75000"/>
              <a:buFont typeface="Wingdings" charset="0"/>
              <a:buNone/>
              <a:tabLst>
                <a:tab pos="271463" algn="l"/>
              </a:tabLst>
            </a:pPr>
            <a:r>
              <a:rPr lang="en-US" sz="1400" b="1">
                <a:latin typeface="Arial Narrow" charset="0"/>
                <a:cs typeface="Arial" charset="0"/>
                <a:sym typeface="Arial" charset="0"/>
              </a:rPr>
              <a:t>	… a </a:t>
            </a:r>
            <a:r>
              <a:rPr lang="en-US" sz="1400" b="1" u="sng">
                <a:solidFill>
                  <a:srgbClr val="FF0000"/>
                </a:solidFill>
                <a:latin typeface="Arial Narrow" charset="0"/>
                <a:cs typeface="Arial" charset="0"/>
                <a:sym typeface="Arial" charset="0"/>
              </a:rPr>
              <a:t>line</a:t>
            </a:r>
            <a:r>
              <a:rPr lang="en-US" sz="1400" b="1">
                <a:latin typeface="Arial Narrow" charset="0"/>
                <a:cs typeface="Arial" charset="0"/>
                <a:sym typeface="Arial" charset="0"/>
              </a:rPr>
              <a:t> should appear </a:t>
            </a:r>
            <a:r>
              <a:rPr lang="en-US" sz="1400" b="1" u="sng">
                <a:solidFill>
                  <a:srgbClr val="006600"/>
                </a:solidFill>
                <a:latin typeface="Arial Narrow" charset="0"/>
                <a:cs typeface="Arial" charset="0"/>
                <a:sym typeface="Arial" charset="0"/>
              </a:rPr>
              <a:t>completely</a:t>
            </a:r>
            <a:r>
              <a:rPr lang="en-US" sz="1400" b="1">
                <a:latin typeface="Arial Narrow" charset="0"/>
                <a:cs typeface="Arial" charset="0"/>
                <a:sym typeface="Arial" charset="0"/>
              </a:rPr>
              <a:t> </a:t>
            </a:r>
            <a:r>
              <a:rPr lang="en-US" sz="1400" b="1" i="1">
                <a:solidFill>
                  <a:srgbClr val="006600"/>
                </a:solidFill>
                <a:latin typeface="Arial Narrow" charset="0"/>
                <a:cs typeface="Arial" charset="0"/>
                <a:sym typeface="Arial" charset="0"/>
              </a:rPr>
              <a:t>inside</a:t>
            </a:r>
            <a:r>
              <a:rPr lang="en-US" sz="1400" b="1">
                <a:solidFill>
                  <a:srgbClr val="006600"/>
                </a:solidFill>
                <a:latin typeface="Arial Narrow" charset="0"/>
                <a:cs typeface="Arial" charset="0"/>
                <a:sym typeface="Arial" charset="0"/>
              </a:rPr>
              <a:t> the circle representing H </a:t>
            </a:r>
            <a:r>
              <a:rPr lang="en-US" sz="1400" b="1" u="sng">
                <a:solidFill>
                  <a:srgbClr val="006600"/>
                </a:solidFill>
                <a:latin typeface="Arial Narrow" charset="0"/>
                <a:cs typeface="Arial" charset="0"/>
                <a:sym typeface="Arial" charset="0"/>
              </a:rPr>
              <a:t>and</a:t>
            </a:r>
            <a:r>
              <a:rPr lang="en-US" sz="1400" b="1">
                <a:solidFill>
                  <a:srgbClr val="006600"/>
                </a:solidFill>
                <a:latin typeface="Arial Narrow" charset="0"/>
                <a:cs typeface="Arial" charset="0"/>
                <a:sym typeface="Arial" charset="0"/>
              </a:rPr>
              <a:t> </a:t>
            </a:r>
            <a:r>
              <a:rPr lang="en-US" sz="1400" b="1" u="sng">
                <a:solidFill>
                  <a:srgbClr val="006600"/>
                </a:solidFill>
                <a:latin typeface="Arial Narrow" charset="0"/>
                <a:sym typeface="Arial" charset="0"/>
              </a:rPr>
              <a:t>completely</a:t>
            </a:r>
            <a:r>
              <a:rPr lang="en-US" sz="1400">
                <a:latin typeface="Arial Narrow" charset="0"/>
                <a:sym typeface="Arial" charset="0"/>
              </a:rPr>
              <a:t> </a:t>
            </a:r>
            <a:r>
              <a:rPr lang="en-US" sz="1400" b="1" i="1">
                <a:solidFill>
                  <a:srgbClr val="006600"/>
                </a:solidFill>
                <a:latin typeface="Arial Narrow" charset="0"/>
                <a:cs typeface="Arial" charset="0"/>
                <a:sym typeface="Arial" charset="0"/>
              </a:rPr>
              <a:t>outside</a:t>
            </a:r>
            <a:r>
              <a:rPr lang="en-US" sz="1400" b="1">
                <a:solidFill>
                  <a:srgbClr val="006600"/>
                </a:solidFill>
                <a:latin typeface="Arial Narrow" charset="0"/>
                <a:cs typeface="Arial" charset="0"/>
                <a:sym typeface="Arial" charset="0"/>
              </a:rPr>
              <a:t> the circle representing F</a:t>
            </a:r>
            <a:r>
              <a:rPr lang="en-US" sz="1400" b="1">
                <a:latin typeface="Arial Narrow" charset="0"/>
                <a:cs typeface="Arial" charset="0"/>
                <a:sym typeface="Arial" charset="0"/>
              </a:rPr>
              <a:t>.  </a:t>
            </a:r>
          </a:p>
          <a:p>
            <a:pPr marL="180975" indent="-180975" algn="just" defTabSz="787400" eaLnBrk="1" hangingPunct="1">
              <a:buClr>
                <a:schemeClr val="tx1"/>
              </a:buClr>
              <a:buSzPct val="75000"/>
              <a:buFont typeface="Wingdings" charset="0"/>
              <a:buChar char="Ø"/>
              <a:tabLst>
                <a:tab pos="271463" algn="l"/>
              </a:tabLst>
            </a:pPr>
            <a:r>
              <a:rPr lang="en-AU" sz="1400" b="1">
                <a:latin typeface="Arial Narrow" charset="0"/>
                <a:cs typeface="Arial" charset="0"/>
                <a:sym typeface="Symbol" charset="0"/>
              </a:rPr>
              <a:t>That is indeed the case!  Why?</a:t>
            </a:r>
          </a:p>
          <a:p>
            <a:pPr marL="180975" indent="-180975" algn="just" defTabSz="787400" eaLnBrk="1" hangingPunct="1">
              <a:buClr>
                <a:schemeClr val="tx1"/>
              </a:buClr>
              <a:buSzPct val="75000"/>
              <a:buFont typeface="Wingdings" charset="0"/>
              <a:buChar char="Ø"/>
              <a:tabLst>
                <a:tab pos="271463" algn="l"/>
              </a:tabLst>
            </a:pPr>
            <a:r>
              <a:rPr lang="en-AU" sz="1400" b="1">
                <a:latin typeface="Arial Narrow" charset="0"/>
                <a:cs typeface="Arial" charset="0"/>
                <a:sym typeface="Symbol" charset="0"/>
              </a:rPr>
              <a:t>For regions 2, 3, 5 are all shaded, meaning that nothing exists in those regions. Given the replacement of the line </a:t>
            </a:r>
            <a:r>
              <a:rPr lang="en-AU" sz="1400">
                <a:latin typeface="Arial Narrow" charset="0"/>
                <a:cs typeface="Arial" charset="0"/>
                <a:sym typeface="Symbol" charset="0"/>
              </a:rPr>
              <a:t>(which means “something exists in 2 or 3 or 5 or 6”)</a:t>
            </a:r>
            <a:r>
              <a:rPr lang="en-AU" sz="1400" b="1">
                <a:latin typeface="Arial Narrow" charset="0"/>
                <a:cs typeface="Arial" charset="0"/>
                <a:sym typeface="Symbol" charset="0"/>
              </a:rPr>
              <a:t> and the shading </a:t>
            </a:r>
            <a:r>
              <a:rPr lang="en-AU" sz="1400">
                <a:latin typeface="Arial Narrow" charset="0"/>
                <a:cs typeface="Arial" charset="0"/>
                <a:sym typeface="Symbol" charset="0"/>
              </a:rPr>
              <a:t>(which means “nothing exists in 2 or 3 or 5”)</a:t>
            </a:r>
            <a:r>
              <a:rPr lang="en-AU" sz="1400" b="1">
                <a:latin typeface="Arial Narrow" charset="0"/>
                <a:cs typeface="Arial" charset="0"/>
                <a:sym typeface="Symbol" charset="0"/>
              </a:rPr>
              <a:t>, the result is “something is inside 6”. So, we must read the position of the crooked line together with the shading as implying that something exists in region 6, which is a region </a:t>
            </a:r>
            <a:r>
              <a:rPr lang="en-AU" sz="1400" b="1">
                <a:solidFill>
                  <a:srgbClr val="006600"/>
                </a:solidFill>
                <a:latin typeface="Arial Narrow" charset="0"/>
                <a:cs typeface="Arial" charset="0"/>
                <a:sym typeface="Symbol" charset="0"/>
              </a:rPr>
              <a:t>completely </a:t>
            </a:r>
            <a:r>
              <a:rPr lang="en-AU" sz="1400" b="1" i="1">
                <a:solidFill>
                  <a:srgbClr val="006600"/>
                </a:solidFill>
                <a:latin typeface="Arial Narrow" charset="0"/>
                <a:cs typeface="Arial" charset="0"/>
                <a:sym typeface="Symbol" charset="0"/>
              </a:rPr>
              <a:t>inside</a:t>
            </a:r>
            <a:r>
              <a:rPr lang="en-AU" sz="1400" b="1">
                <a:solidFill>
                  <a:srgbClr val="006600"/>
                </a:solidFill>
                <a:latin typeface="Arial Narrow" charset="0"/>
                <a:cs typeface="Arial" charset="0"/>
                <a:sym typeface="Symbol" charset="0"/>
              </a:rPr>
              <a:t> the circle H </a:t>
            </a:r>
            <a:r>
              <a:rPr lang="en-AU" sz="1400" b="1" u="sng">
                <a:solidFill>
                  <a:srgbClr val="006600"/>
                </a:solidFill>
                <a:latin typeface="Arial Narrow" charset="0"/>
                <a:cs typeface="Arial" charset="0"/>
                <a:sym typeface="Symbol" charset="0"/>
              </a:rPr>
              <a:t>and</a:t>
            </a:r>
            <a:r>
              <a:rPr lang="en-AU" sz="1400" b="1">
                <a:solidFill>
                  <a:srgbClr val="006600"/>
                </a:solidFill>
                <a:latin typeface="Arial Narrow" charset="0"/>
                <a:cs typeface="Arial" charset="0"/>
                <a:sym typeface="Symbol" charset="0"/>
              </a:rPr>
              <a:t> completely </a:t>
            </a:r>
            <a:r>
              <a:rPr lang="en-AU" sz="1400" b="1" i="1">
                <a:solidFill>
                  <a:srgbClr val="006600"/>
                </a:solidFill>
                <a:latin typeface="Arial Narrow" charset="0"/>
                <a:cs typeface="Arial" charset="0"/>
                <a:sym typeface="Symbol" charset="0"/>
              </a:rPr>
              <a:t>outside</a:t>
            </a:r>
            <a:r>
              <a:rPr lang="en-AU" sz="1400" b="1">
                <a:solidFill>
                  <a:srgbClr val="006600"/>
                </a:solidFill>
                <a:latin typeface="Arial Narrow" charset="0"/>
                <a:cs typeface="Arial" charset="0"/>
                <a:sym typeface="Symbol" charset="0"/>
              </a:rPr>
              <a:t> the circle F</a:t>
            </a:r>
            <a:r>
              <a:rPr lang="en-AU" sz="1400" b="1">
                <a:latin typeface="Arial Narrow" charset="0"/>
                <a:cs typeface="Arial" charset="0"/>
                <a:sym typeface="Symbol" charset="0"/>
              </a:rPr>
              <a:t> – meaning that </a:t>
            </a:r>
            <a:r>
              <a:rPr lang="en-AU" sz="1400" b="1">
                <a:solidFill>
                  <a:srgbClr val="006600"/>
                </a:solidFill>
                <a:latin typeface="Arial Narrow" charset="0"/>
                <a:cs typeface="Arial" charset="0"/>
                <a:sym typeface="Symbol" charset="0"/>
              </a:rPr>
              <a:t>some H is not-F</a:t>
            </a:r>
            <a:r>
              <a:rPr lang="en-AU" sz="1400" b="1">
                <a:latin typeface="Arial Narrow" charset="0"/>
                <a:cs typeface="Arial" charset="0"/>
                <a:sym typeface="Symbol" charset="0"/>
              </a:rPr>
              <a:t>. </a:t>
            </a:r>
            <a:endParaRPr lang="en-US" sz="1400" b="1">
              <a:latin typeface="Arial Narrow" charset="0"/>
              <a:cs typeface="Arial" charset="0"/>
              <a:sym typeface="Symbol" charset="0"/>
            </a:endParaRPr>
          </a:p>
          <a:p>
            <a:pPr marL="180975" indent="-180975" algn="just" defTabSz="787400" eaLnBrk="1" hangingPunct="1">
              <a:buClr>
                <a:schemeClr val="tx1"/>
              </a:buClr>
              <a:buSzPct val="75000"/>
              <a:buFont typeface="Wingdings" charset="0"/>
              <a:buChar char="Ø"/>
              <a:tabLst>
                <a:tab pos="271463" algn="l"/>
              </a:tabLst>
            </a:pPr>
            <a:r>
              <a:rPr lang="en-US" sz="1400" b="1">
                <a:latin typeface="Arial Narrow" charset="0"/>
                <a:cs typeface="Arial" charset="0"/>
                <a:sym typeface="Symbol" charset="0"/>
              </a:rPr>
              <a:t> The argument is </a:t>
            </a:r>
            <a:r>
              <a:rPr lang="en-US" sz="1400" b="1">
                <a:solidFill>
                  <a:srgbClr val="008000"/>
                </a:solidFill>
                <a:latin typeface="Arial Narrow" charset="0"/>
                <a:cs typeface="Arial" charset="0"/>
                <a:sym typeface="Symbol" charset="0"/>
              </a:rPr>
              <a:t>VALID.</a:t>
            </a:r>
          </a:p>
        </p:txBody>
      </p:sp>
      <p:sp>
        <p:nvSpPr>
          <p:cNvPr id="59396" name="Text Box 4"/>
          <p:cNvSpPr txBox="1">
            <a:spLocks noChangeArrowheads="1"/>
          </p:cNvSpPr>
          <p:nvPr/>
        </p:nvSpPr>
        <p:spPr bwMode="auto">
          <a:xfrm>
            <a:off x="1192478" y="557214"/>
            <a:ext cx="3314039" cy="2108269"/>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marL="711200" indent="-711200">
              <a:defRPr sz="2400">
                <a:solidFill>
                  <a:schemeClr val="tx1"/>
                </a:solidFill>
                <a:latin typeface="Arial" charset="0"/>
                <a:ea typeface="ＭＳ Ｐゴシック" charset="0"/>
                <a:cs typeface="ＭＳ Ｐゴシック" charset="0"/>
              </a:defRPr>
            </a:lvl1pPr>
            <a:lvl2pPr marL="1449388" indent="-457200">
              <a:defRPr sz="2400">
                <a:solidFill>
                  <a:schemeClr val="tx1"/>
                </a:solidFill>
                <a:latin typeface="Arial" charset="0"/>
                <a:ea typeface="ＭＳ Ｐゴシック" charset="0"/>
              </a:defRPr>
            </a:lvl2pPr>
            <a:lvl3pPr marL="1628775" indent="-457200">
              <a:defRPr sz="2400">
                <a:solidFill>
                  <a:schemeClr val="tx1"/>
                </a:solidFill>
                <a:latin typeface="Arial" charset="0"/>
                <a:ea typeface="ＭＳ Ｐゴシック" charset="0"/>
              </a:defRPr>
            </a:lvl3pPr>
            <a:lvl4pPr marL="1828800" indent="-457200">
              <a:defRPr sz="2400">
                <a:solidFill>
                  <a:schemeClr val="tx1"/>
                </a:solidFill>
                <a:latin typeface="Arial" charset="0"/>
                <a:ea typeface="ＭＳ Ｐゴシック" charset="0"/>
              </a:defRPr>
            </a:lvl4pPr>
            <a:lvl5pPr marL="2286000" indent="-457200">
              <a:defRPr sz="2400">
                <a:solidFill>
                  <a:schemeClr val="tx1"/>
                </a:solidFill>
                <a:latin typeface="Arial" charset="0"/>
                <a:ea typeface="ＭＳ Ｐゴシック" charset="0"/>
              </a:defRPr>
            </a:lvl5pPr>
            <a:lvl6pPr marL="2743200" indent="-457200" eaLnBrk="0" fontAlgn="base" hangingPunct="0">
              <a:spcBef>
                <a:spcPct val="0"/>
              </a:spcBef>
              <a:spcAft>
                <a:spcPct val="0"/>
              </a:spcAft>
              <a:defRPr sz="2400">
                <a:solidFill>
                  <a:schemeClr val="tx1"/>
                </a:solidFill>
                <a:latin typeface="Arial" charset="0"/>
                <a:ea typeface="ＭＳ Ｐゴシック" charset="0"/>
              </a:defRPr>
            </a:lvl6pPr>
            <a:lvl7pPr marL="3200400" indent="-457200" eaLnBrk="0" fontAlgn="base" hangingPunct="0">
              <a:spcBef>
                <a:spcPct val="0"/>
              </a:spcBef>
              <a:spcAft>
                <a:spcPct val="0"/>
              </a:spcAft>
              <a:defRPr sz="2400">
                <a:solidFill>
                  <a:schemeClr val="tx1"/>
                </a:solidFill>
                <a:latin typeface="Arial" charset="0"/>
                <a:ea typeface="ＭＳ Ｐゴシック" charset="0"/>
              </a:defRPr>
            </a:lvl7pPr>
            <a:lvl8pPr marL="3657600" indent="-457200" eaLnBrk="0" fontAlgn="base" hangingPunct="0">
              <a:spcBef>
                <a:spcPct val="0"/>
              </a:spcBef>
              <a:spcAft>
                <a:spcPct val="0"/>
              </a:spcAft>
              <a:defRPr sz="2400">
                <a:solidFill>
                  <a:schemeClr val="tx1"/>
                </a:solidFill>
                <a:latin typeface="Arial" charset="0"/>
                <a:ea typeface="ＭＳ Ｐゴシック" charset="0"/>
              </a:defRPr>
            </a:lvl8pPr>
            <a:lvl9pPr marL="4114800" indent="-457200"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spcAft>
                <a:spcPts val="1200"/>
              </a:spcAft>
              <a:buClr>
                <a:srgbClr val="0033CC"/>
              </a:buClr>
              <a:buSzPct val="75000"/>
              <a:buFont typeface="Wingdings" charset="0"/>
              <a:buNone/>
            </a:pPr>
            <a:r>
              <a:rPr lang="en-US" sz="2200" b="1" u="sng">
                <a:latin typeface="Arial Narrow"/>
                <a:cs typeface="Arial Narrow"/>
                <a:sym typeface="Arial" charset="0"/>
              </a:rPr>
              <a:t>Example 11</a:t>
            </a:r>
          </a:p>
          <a:p>
            <a:pPr algn="just" eaLnBrk="1" hangingPunct="1">
              <a:buClr>
                <a:srgbClr val="0033CC"/>
              </a:buClr>
              <a:buSzPct val="75000"/>
              <a:buFont typeface="Wingdings" charset="0"/>
              <a:buNone/>
            </a:pPr>
            <a:r>
              <a:rPr lang="en-US" sz="2200" b="1">
                <a:solidFill>
                  <a:srgbClr val="0000FF"/>
                </a:solidFill>
                <a:latin typeface="Arial Narrow"/>
                <a:cs typeface="Arial Narrow"/>
                <a:sym typeface="Arial" charset="0"/>
              </a:rPr>
              <a:t>P1.	All G are F or H.</a:t>
            </a:r>
          </a:p>
          <a:p>
            <a:pPr algn="just" eaLnBrk="1" hangingPunct="1">
              <a:buClr>
                <a:srgbClr val="0033CC"/>
              </a:buClr>
              <a:buSzPct val="75000"/>
              <a:buFont typeface="Wingdings" charset="0"/>
              <a:buNone/>
            </a:pPr>
            <a:r>
              <a:rPr lang="en-AU" sz="2200" b="1">
                <a:solidFill>
                  <a:srgbClr val="FF0000"/>
                </a:solidFill>
                <a:latin typeface="Arial Narrow"/>
                <a:cs typeface="Arial Narrow"/>
                <a:sym typeface="Arial" charset="0"/>
              </a:rPr>
              <a:t>P2.	Something is G.</a:t>
            </a:r>
            <a:r>
              <a:rPr lang="en-AU" sz="2200" b="1">
                <a:solidFill>
                  <a:srgbClr val="FF3399"/>
                </a:solidFill>
                <a:latin typeface="Arial Narrow"/>
                <a:cs typeface="Arial Narrow"/>
                <a:sym typeface="Arial" charset="0"/>
              </a:rPr>
              <a:t> </a:t>
            </a:r>
          </a:p>
          <a:p>
            <a:pPr algn="just" eaLnBrk="1" hangingPunct="1">
              <a:buClr>
                <a:srgbClr val="0033CC"/>
              </a:buClr>
              <a:buSzPct val="75000"/>
              <a:buFont typeface="Wingdings" charset="0"/>
              <a:buNone/>
            </a:pPr>
            <a:r>
              <a:rPr lang="en-AU" sz="2200" b="1">
                <a:solidFill>
                  <a:srgbClr val="990099"/>
                </a:solidFill>
                <a:latin typeface="Arial Narrow"/>
                <a:cs typeface="Arial Narrow"/>
                <a:sym typeface="Arial" charset="0"/>
              </a:rPr>
              <a:t>P3.	No F are G.</a:t>
            </a:r>
          </a:p>
          <a:p>
            <a:pPr algn="just" eaLnBrk="1" hangingPunct="1">
              <a:lnSpc>
                <a:spcPct val="80000"/>
              </a:lnSpc>
              <a:buClr>
                <a:srgbClr val="0033CC"/>
              </a:buClr>
              <a:buSzPct val="75000"/>
              <a:buFont typeface="Wingdings" charset="0"/>
              <a:buNone/>
            </a:pPr>
            <a:r>
              <a:rPr lang="en-AU" sz="2200" b="1">
                <a:latin typeface="Arial Narrow"/>
                <a:cs typeface="Arial Narrow"/>
                <a:sym typeface="Arial" charset="0"/>
              </a:rPr>
              <a:t>---------------------------------</a:t>
            </a:r>
          </a:p>
          <a:p>
            <a:pPr algn="just" eaLnBrk="1" hangingPunct="1">
              <a:buClr>
                <a:srgbClr val="0033CC"/>
              </a:buClr>
              <a:buSzPct val="75000"/>
              <a:buFont typeface="Wingdings" charset="0"/>
              <a:buNone/>
            </a:pPr>
            <a:r>
              <a:rPr lang="en-AU" sz="2200" b="1">
                <a:latin typeface="Arial Narrow"/>
                <a:cs typeface="Arial Narrow"/>
                <a:sym typeface="Arial" charset="0"/>
              </a:rPr>
              <a:t>C.	Some H are not-F.</a:t>
            </a:r>
          </a:p>
        </p:txBody>
      </p:sp>
      <p:sp>
        <p:nvSpPr>
          <p:cNvPr id="59401" name="Oval 9"/>
          <p:cNvSpPr>
            <a:spLocks noChangeArrowheads="1"/>
          </p:cNvSpPr>
          <p:nvPr/>
        </p:nvSpPr>
        <p:spPr bwMode="auto">
          <a:xfrm>
            <a:off x="6561006" y="1616076"/>
            <a:ext cx="1816100" cy="1711325"/>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59402" name="Oval 10"/>
          <p:cNvSpPr>
            <a:spLocks noChangeArrowheads="1"/>
          </p:cNvSpPr>
          <p:nvPr/>
        </p:nvSpPr>
        <p:spPr bwMode="auto">
          <a:xfrm>
            <a:off x="7056306" y="777876"/>
            <a:ext cx="1816100" cy="1711325"/>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59403" name="Rectangle 11"/>
          <p:cNvSpPr>
            <a:spLocks noChangeArrowheads="1"/>
          </p:cNvSpPr>
          <p:nvPr/>
        </p:nvSpPr>
        <p:spPr bwMode="auto">
          <a:xfrm>
            <a:off x="5721748" y="552450"/>
            <a:ext cx="3480858" cy="2979738"/>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59404" name="Oval 12"/>
          <p:cNvSpPr>
            <a:spLocks noChangeArrowheads="1"/>
          </p:cNvSpPr>
          <p:nvPr/>
        </p:nvSpPr>
        <p:spPr bwMode="auto">
          <a:xfrm>
            <a:off x="6065706" y="777876"/>
            <a:ext cx="1816100" cy="1711325"/>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59405" name="Line 13"/>
          <p:cNvSpPr>
            <a:spLocks noChangeShapeType="1"/>
          </p:cNvSpPr>
          <p:nvPr/>
        </p:nvSpPr>
        <p:spPr bwMode="auto">
          <a:xfrm flipV="1">
            <a:off x="8829410" y="1128713"/>
            <a:ext cx="701675" cy="2159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59406" name="Text Box 14"/>
          <p:cNvSpPr txBox="1">
            <a:spLocks noChangeArrowheads="1"/>
          </p:cNvSpPr>
          <p:nvPr/>
        </p:nvSpPr>
        <p:spPr bwMode="auto">
          <a:xfrm>
            <a:off x="9047825" y="490539"/>
            <a:ext cx="1073150" cy="7016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4000" b="1">
                <a:latin typeface="Arial Narrow" charset="0"/>
                <a:cs typeface="Arial" charset="0"/>
              </a:rPr>
              <a:t>G</a:t>
            </a:r>
          </a:p>
        </p:txBody>
      </p:sp>
      <p:sp>
        <p:nvSpPr>
          <p:cNvPr id="59407" name="Text Box 15"/>
          <p:cNvSpPr txBox="1">
            <a:spLocks noChangeArrowheads="1"/>
          </p:cNvSpPr>
          <p:nvPr/>
        </p:nvSpPr>
        <p:spPr bwMode="auto">
          <a:xfrm>
            <a:off x="6478456" y="1235075"/>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1</a:t>
            </a:r>
          </a:p>
        </p:txBody>
      </p:sp>
      <p:sp>
        <p:nvSpPr>
          <p:cNvPr id="59409" name="Text Box 17"/>
          <p:cNvSpPr txBox="1">
            <a:spLocks noChangeArrowheads="1"/>
          </p:cNvSpPr>
          <p:nvPr/>
        </p:nvSpPr>
        <p:spPr bwMode="auto">
          <a:xfrm>
            <a:off x="6774260" y="1992314"/>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4</a:t>
            </a:r>
          </a:p>
        </p:txBody>
      </p:sp>
      <p:sp>
        <p:nvSpPr>
          <p:cNvPr id="59410" name="Line 18"/>
          <p:cNvSpPr>
            <a:spLocks noChangeShapeType="1"/>
          </p:cNvSpPr>
          <p:nvPr/>
        </p:nvSpPr>
        <p:spPr bwMode="auto">
          <a:xfrm>
            <a:off x="5398427" y="1128713"/>
            <a:ext cx="779065" cy="14446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59411" name="Text Box 19"/>
          <p:cNvSpPr txBox="1">
            <a:spLocks noChangeArrowheads="1"/>
          </p:cNvSpPr>
          <p:nvPr/>
        </p:nvSpPr>
        <p:spPr bwMode="auto">
          <a:xfrm>
            <a:off x="4703631" y="495301"/>
            <a:ext cx="1403350" cy="7016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4000" b="1">
                <a:latin typeface="Arial Narrow" charset="0"/>
                <a:cs typeface="Arial" charset="0"/>
              </a:rPr>
              <a:t>F</a:t>
            </a:r>
          </a:p>
        </p:txBody>
      </p:sp>
      <p:sp>
        <p:nvSpPr>
          <p:cNvPr id="59413" name="Text Box 21"/>
          <p:cNvSpPr txBox="1">
            <a:spLocks noChangeArrowheads="1"/>
          </p:cNvSpPr>
          <p:nvPr/>
        </p:nvSpPr>
        <p:spPr bwMode="auto">
          <a:xfrm>
            <a:off x="7321154" y="2640014"/>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7</a:t>
            </a:r>
          </a:p>
        </p:txBody>
      </p:sp>
      <p:sp>
        <p:nvSpPr>
          <p:cNvPr id="59414" name="Text Box 22"/>
          <p:cNvSpPr txBox="1">
            <a:spLocks noChangeArrowheads="1"/>
          </p:cNvSpPr>
          <p:nvPr/>
        </p:nvSpPr>
        <p:spPr bwMode="auto">
          <a:xfrm>
            <a:off x="8803614" y="3078164"/>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8</a:t>
            </a:r>
          </a:p>
        </p:txBody>
      </p:sp>
      <p:sp>
        <p:nvSpPr>
          <p:cNvPr id="59415" name="Text Box 23"/>
          <p:cNvSpPr txBox="1">
            <a:spLocks noChangeArrowheads="1"/>
          </p:cNvSpPr>
          <p:nvPr/>
        </p:nvSpPr>
        <p:spPr bwMode="auto">
          <a:xfrm>
            <a:off x="8884444" y="2060576"/>
            <a:ext cx="1403350" cy="7016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4000" b="1">
                <a:latin typeface="Arial Narrow" charset="0"/>
                <a:cs typeface="Arial" charset="0"/>
              </a:rPr>
              <a:t>H</a:t>
            </a:r>
          </a:p>
        </p:txBody>
      </p:sp>
      <p:sp>
        <p:nvSpPr>
          <p:cNvPr id="59416" name="Line 24"/>
          <p:cNvSpPr>
            <a:spLocks noChangeShapeType="1"/>
          </p:cNvSpPr>
          <p:nvPr/>
        </p:nvSpPr>
        <p:spPr bwMode="auto">
          <a:xfrm flipH="1">
            <a:off x="8284237" y="2713039"/>
            <a:ext cx="1248569" cy="71437"/>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59426" name="Freeform 34"/>
          <p:cNvSpPr>
            <a:spLocks/>
          </p:cNvSpPr>
          <p:nvPr/>
        </p:nvSpPr>
        <p:spPr bwMode="auto">
          <a:xfrm rot="245273">
            <a:off x="7747663" y="1562100"/>
            <a:ext cx="297523" cy="355600"/>
          </a:xfrm>
          <a:custGeom>
            <a:avLst/>
            <a:gdLst>
              <a:gd name="T0" fmla="*/ 15 w 173"/>
              <a:gd name="T1" fmla="*/ 0 h 224"/>
              <a:gd name="T2" fmla="*/ 0 w 173"/>
              <a:gd name="T3" fmla="*/ 194 h 224"/>
              <a:gd name="T4" fmla="*/ 135 w 173"/>
              <a:gd name="T5" fmla="*/ 224 h 224"/>
              <a:gd name="T6" fmla="*/ 173 w 173"/>
              <a:gd name="T7" fmla="*/ 52 h 224"/>
            </a:gdLst>
            <a:ahLst/>
            <a:cxnLst>
              <a:cxn ang="0">
                <a:pos x="T0" y="T1"/>
              </a:cxn>
              <a:cxn ang="0">
                <a:pos x="T2" y="T3"/>
              </a:cxn>
              <a:cxn ang="0">
                <a:pos x="T4" y="T5"/>
              </a:cxn>
              <a:cxn ang="0">
                <a:pos x="T6" y="T7"/>
              </a:cxn>
            </a:cxnLst>
            <a:rect l="0" t="0" r="r" b="b"/>
            <a:pathLst>
              <a:path w="173" h="224">
                <a:moveTo>
                  <a:pt x="15" y="0"/>
                </a:moveTo>
                <a:lnTo>
                  <a:pt x="0" y="194"/>
                </a:lnTo>
                <a:lnTo>
                  <a:pt x="135" y="224"/>
                </a:lnTo>
                <a:lnTo>
                  <a:pt x="173" y="52"/>
                </a:lnTo>
              </a:path>
            </a:pathLst>
          </a:custGeom>
          <a:noFill/>
          <a:ln w="5715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59427" name="Rectangle 35"/>
          <p:cNvSpPr>
            <a:spLocks noChangeArrowheads="1"/>
          </p:cNvSpPr>
          <p:nvPr/>
        </p:nvSpPr>
        <p:spPr bwMode="auto">
          <a:xfrm>
            <a:off x="170260" y="2870201"/>
            <a:ext cx="5293519" cy="2017713"/>
          </a:xfrm>
          <a:prstGeom prst="rect">
            <a:avLst/>
          </a:prstGeom>
          <a:solidFill>
            <a:srgbClr val="FFFF66">
              <a:alpha val="80000"/>
            </a:srgbClr>
          </a:solidFill>
          <a:ln w="9525">
            <a:solidFill>
              <a:srgbClr val="CC99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177800" indent="-177800" eaLnBrk="1" hangingPunct="1">
              <a:buClr>
                <a:schemeClr val="tx1"/>
              </a:buClr>
              <a:buSzPct val="75000"/>
              <a:buFont typeface="Symbol" charset="0"/>
              <a:buChar char="·"/>
            </a:pPr>
            <a:r>
              <a:rPr lang="en-AU" sz="1700" b="1">
                <a:latin typeface="Arial Narrow" charset="0"/>
                <a:sym typeface="Arial" charset="0"/>
              </a:rPr>
              <a:t>A tick is but a </a:t>
            </a:r>
            <a:r>
              <a:rPr lang="en-AU" sz="1700" b="1" i="1" u="sng">
                <a:solidFill>
                  <a:srgbClr val="FF0000"/>
                </a:solidFill>
                <a:latin typeface="Arial Narrow" charset="0"/>
                <a:sym typeface="Arial" charset="0"/>
              </a:rPr>
              <a:t>crooked line</a:t>
            </a:r>
            <a:r>
              <a:rPr lang="en-AU" sz="1700" b="1">
                <a:latin typeface="Arial Narrow" charset="0"/>
                <a:sym typeface="Arial" charset="0"/>
              </a:rPr>
              <a:t>. </a:t>
            </a:r>
          </a:p>
          <a:p>
            <a:pPr marL="177800" indent="-177800" eaLnBrk="1" hangingPunct="1">
              <a:spcBef>
                <a:spcPct val="20000"/>
              </a:spcBef>
              <a:buClr>
                <a:schemeClr val="tx1"/>
              </a:buClr>
              <a:buSzPct val="75000"/>
              <a:buFont typeface="Symbol" charset="0"/>
              <a:buChar char="·"/>
            </a:pPr>
            <a:r>
              <a:rPr lang="en-AU" sz="1700" b="1">
                <a:latin typeface="Arial Narrow" charset="0"/>
                <a:sym typeface="Arial" charset="0"/>
              </a:rPr>
              <a:t>When something exists in an area made up by more than two regions, we should use a </a:t>
            </a:r>
            <a:r>
              <a:rPr lang="en-AU" sz="1700" b="1" i="1">
                <a:latin typeface="Arial Narrow" charset="0"/>
                <a:sym typeface="Arial" charset="0"/>
              </a:rPr>
              <a:t>crooked line</a:t>
            </a:r>
            <a:r>
              <a:rPr lang="en-AU" sz="1700" b="1">
                <a:latin typeface="Arial Narrow" charset="0"/>
                <a:sym typeface="Arial" charset="0"/>
              </a:rPr>
              <a:t> to represent that.  </a:t>
            </a:r>
          </a:p>
          <a:p>
            <a:pPr marL="177800" indent="-177800" eaLnBrk="1" hangingPunct="1">
              <a:spcBef>
                <a:spcPct val="20000"/>
              </a:spcBef>
              <a:buClr>
                <a:schemeClr val="tx1"/>
              </a:buClr>
              <a:buSzPct val="75000"/>
              <a:buFont typeface="Symbol" charset="0"/>
              <a:buChar char="·"/>
            </a:pPr>
            <a:r>
              <a:rPr lang="en-AU" sz="1700" b="1">
                <a:latin typeface="Arial Narrow" charset="0"/>
                <a:sym typeface="Arial" charset="0"/>
              </a:rPr>
              <a:t>For instance, P2 amounts to saying that something exists in the area made up by regions 2, 3, 5, 6. So we should put a </a:t>
            </a:r>
            <a:r>
              <a:rPr lang="en-AU" sz="1700" b="1" i="1">
                <a:latin typeface="Arial Narrow" charset="0"/>
                <a:sym typeface="Arial" charset="0"/>
              </a:rPr>
              <a:t>crooked line</a:t>
            </a:r>
            <a:r>
              <a:rPr lang="en-AU" sz="1700" b="1">
                <a:latin typeface="Arial Narrow" charset="0"/>
                <a:sym typeface="Arial" charset="0"/>
              </a:rPr>
              <a:t> </a:t>
            </a:r>
            <a:r>
              <a:rPr lang="en-AU" sz="1700" b="1" u="sng">
                <a:latin typeface="Arial Narrow" charset="0"/>
                <a:sym typeface="Arial" charset="0"/>
              </a:rPr>
              <a:t>across</a:t>
            </a:r>
            <a:r>
              <a:rPr lang="en-AU" sz="1700" b="1">
                <a:latin typeface="Arial Narrow" charset="0"/>
                <a:sym typeface="Arial" charset="0"/>
              </a:rPr>
              <a:t> all those regions. </a:t>
            </a:r>
          </a:p>
        </p:txBody>
      </p:sp>
      <p:sp>
        <p:nvSpPr>
          <p:cNvPr id="59421" name="Freeform 29"/>
          <p:cNvSpPr>
            <a:spLocks/>
          </p:cNvSpPr>
          <p:nvPr/>
        </p:nvSpPr>
        <p:spPr bwMode="auto">
          <a:xfrm>
            <a:off x="7015031" y="1025525"/>
            <a:ext cx="882253" cy="1296988"/>
          </a:xfrm>
          <a:custGeom>
            <a:avLst/>
            <a:gdLst>
              <a:gd name="T0" fmla="*/ 279 w 513"/>
              <a:gd name="T1" fmla="*/ 0 h 817"/>
              <a:gd name="T2" fmla="*/ 143 w 513"/>
              <a:gd name="T3" fmla="*/ 46 h 817"/>
              <a:gd name="T4" fmla="*/ 325 w 513"/>
              <a:gd name="T5" fmla="*/ 46 h 817"/>
              <a:gd name="T6" fmla="*/ 98 w 513"/>
              <a:gd name="T7" fmla="*/ 91 h 817"/>
              <a:gd name="T8" fmla="*/ 370 w 513"/>
              <a:gd name="T9" fmla="*/ 91 h 817"/>
              <a:gd name="T10" fmla="*/ 98 w 513"/>
              <a:gd name="T11" fmla="*/ 136 h 817"/>
              <a:gd name="T12" fmla="*/ 415 w 513"/>
              <a:gd name="T13" fmla="*/ 136 h 817"/>
              <a:gd name="T14" fmla="*/ 52 w 513"/>
              <a:gd name="T15" fmla="*/ 182 h 817"/>
              <a:gd name="T16" fmla="*/ 461 w 513"/>
              <a:gd name="T17" fmla="*/ 182 h 817"/>
              <a:gd name="T18" fmla="*/ 52 w 513"/>
              <a:gd name="T19" fmla="*/ 227 h 817"/>
              <a:gd name="T20" fmla="*/ 461 w 513"/>
              <a:gd name="T21" fmla="*/ 227 h 817"/>
              <a:gd name="T22" fmla="*/ 7 w 513"/>
              <a:gd name="T23" fmla="*/ 272 h 817"/>
              <a:gd name="T24" fmla="*/ 461 w 513"/>
              <a:gd name="T25" fmla="*/ 272 h 817"/>
              <a:gd name="T26" fmla="*/ 52 w 513"/>
              <a:gd name="T27" fmla="*/ 318 h 817"/>
              <a:gd name="T28" fmla="*/ 461 w 513"/>
              <a:gd name="T29" fmla="*/ 318 h 817"/>
              <a:gd name="T30" fmla="*/ 7 w 513"/>
              <a:gd name="T31" fmla="*/ 363 h 817"/>
              <a:gd name="T32" fmla="*/ 506 w 513"/>
              <a:gd name="T33" fmla="*/ 363 h 817"/>
              <a:gd name="T34" fmla="*/ 7 w 513"/>
              <a:gd name="T35" fmla="*/ 408 h 817"/>
              <a:gd name="T36" fmla="*/ 506 w 513"/>
              <a:gd name="T37" fmla="*/ 454 h 817"/>
              <a:gd name="T38" fmla="*/ 52 w 513"/>
              <a:gd name="T39" fmla="*/ 454 h 817"/>
              <a:gd name="T40" fmla="*/ 461 w 513"/>
              <a:gd name="T41" fmla="*/ 499 h 817"/>
              <a:gd name="T42" fmla="*/ 7 w 513"/>
              <a:gd name="T43" fmla="*/ 499 h 817"/>
              <a:gd name="T44" fmla="*/ 461 w 513"/>
              <a:gd name="T45" fmla="*/ 499 h 817"/>
              <a:gd name="T46" fmla="*/ 52 w 513"/>
              <a:gd name="T47" fmla="*/ 499 h 817"/>
              <a:gd name="T48" fmla="*/ 461 w 513"/>
              <a:gd name="T49" fmla="*/ 544 h 817"/>
              <a:gd name="T50" fmla="*/ 52 w 513"/>
              <a:gd name="T51" fmla="*/ 544 h 817"/>
              <a:gd name="T52" fmla="*/ 461 w 513"/>
              <a:gd name="T53" fmla="*/ 590 h 817"/>
              <a:gd name="T54" fmla="*/ 52 w 513"/>
              <a:gd name="T55" fmla="*/ 590 h 817"/>
              <a:gd name="T56" fmla="*/ 415 w 513"/>
              <a:gd name="T57" fmla="*/ 635 h 817"/>
              <a:gd name="T58" fmla="*/ 98 w 513"/>
              <a:gd name="T59" fmla="*/ 681 h 817"/>
              <a:gd name="T60" fmla="*/ 415 w 513"/>
              <a:gd name="T61" fmla="*/ 681 h 817"/>
              <a:gd name="T62" fmla="*/ 188 w 513"/>
              <a:gd name="T63" fmla="*/ 726 h 817"/>
              <a:gd name="T64" fmla="*/ 370 w 513"/>
              <a:gd name="T65" fmla="*/ 726 h 817"/>
              <a:gd name="T66" fmla="*/ 188 w 513"/>
              <a:gd name="T67" fmla="*/ 726 h 817"/>
              <a:gd name="T68" fmla="*/ 370 w 513"/>
              <a:gd name="T69" fmla="*/ 726 h 817"/>
              <a:gd name="T70" fmla="*/ 188 w 513"/>
              <a:gd name="T71" fmla="*/ 771 h 817"/>
              <a:gd name="T72" fmla="*/ 325 w 513"/>
              <a:gd name="T73" fmla="*/ 771 h 817"/>
              <a:gd name="T74" fmla="*/ 234 w 513"/>
              <a:gd name="T75" fmla="*/ 771 h 817"/>
              <a:gd name="T76" fmla="*/ 325 w 513"/>
              <a:gd name="T77" fmla="*/ 817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13" h="817">
                <a:moveTo>
                  <a:pt x="279" y="0"/>
                </a:moveTo>
                <a:cubicBezTo>
                  <a:pt x="207" y="19"/>
                  <a:pt x="135" y="38"/>
                  <a:pt x="143" y="46"/>
                </a:cubicBezTo>
                <a:cubicBezTo>
                  <a:pt x="151" y="54"/>
                  <a:pt x="332" y="39"/>
                  <a:pt x="325" y="46"/>
                </a:cubicBezTo>
                <a:cubicBezTo>
                  <a:pt x="318" y="53"/>
                  <a:pt x="91" y="84"/>
                  <a:pt x="98" y="91"/>
                </a:cubicBezTo>
                <a:cubicBezTo>
                  <a:pt x="105" y="98"/>
                  <a:pt x="370" y="84"/>
                  <a:pt x="370" y="91"/>
                </a:cubicBezTo>
                <a:cubicBezTo>
                  <a:pt x="370" y="98"/>
                  <a:pt x="91" y="129"/>
                  <a:pt x="98" y="136"/>
                </a:cubicBezTo>
                <a:cubicBezTo>
                  <a:pt x="105" y="143"/>
                  <a:pt x="423" y="128"/>
                  <a:pt x="415" y="136"/>
                </a:cubicBezTo>
                <a:cubicBezTo>
                  <a:pt x="407" y="144"/>
                  <a:pt x="44" y="174"/>
                  <a:pt x="52" y="182"/>
                </a:cubicBezTo>
                <a:cubicBezTo>
                  <a:pt x="60" y="190"/>
                  <a:pt x="461" y="175"/>
                  <a:pt x="461" y="182"/>
                </a:cubicBezTo>
                <a:cubicBezTo>
                  <a:pt x="461" y="189"/>
                  <a:pt x="52" y="220"/>
                  <a:pt x="52" y="227"/>
                </a:cubicBezTo>
                <a:cubicBezTo>
                  <a:pt x="52" y="234"/>
                  <a:pt x="468" y="220"/>
                  <a:pt x="461" y="227"/>
                </a:cubicBezTo>
                <a:cubicBezTo>
                  <a:pt x="454" y="234"/>
                  <a:pt x="7" y="265"/>
                  <a:pt x="7" y="272"/>
                </a:cubicBezTo>
                <a:cubicBezTo>
                  <a:pt x="7" y="279"/>
                  <a:pt x="454" y="264"/>
                  <a:pt x="461" y="272"/>
                </a:cubicBezTo>
                <a:cubicBezTo>
                  <a:pt x="468" y="280"/>
                  <a:pt x="52" y="310"/>
                  <a:pt x="52" y="318"/>
                </a:cubicBezTo>
                <a:cubicBezTo>
                  <a:pt x="52" y="326"/>
                  <a:pt x="468" y="311"/>
                  <a:pt x="461" y="318"/>
                </a:cubicBezTo>
                <a:cubicBezTo>
                  <a:pt x="454" y="325"/>
                  <a:pt x="0" y="356"/>
                  <a:pt x="7" y="363"/>
                </a:cubicBezTo>
                <a:cubicBezTo>
                  <a:pt x="14" y="370"/>
                  <a:pt x="506" y="356"/>
                  <a:pt x="506" y="363"/>
                </a:cubicBezTo>
                <a:cubicBezTo>
                  <a:pt x="506" y="370"/>
                  <a:pt x="7" y="393"/>
                  <a:pt x="7" y="408"/>
                </a:cubicBezTo>
                <a:cubicBezTo>
                  <a:pt x="7" y="423"/>
                  <a:pt x="499" y="446"/>
                  <a:pt x="506" y="454"/>
                </a:cubicBezTo>
                <a:cubicBezTo>
                  <a:pt x="513" y="462"/>
                  <a:pt x="59" y="447"/>
                  <a:pt x="52" y="454"/>
                </a:cubicBezTo>
                <a:cubicBezTo>
                  <a:pt x="45" y="461"/>
                  <a:pt x="468" y="492"/>
                  <a:pt x="461" y="499"/>
                </a:cubicBezTo>
                <a:cubicBezTo>
                  <a:pt x="454" y="506"/>
                  <a:pt x="7" y="499"/>
                  <a:pt x="7" y="499"/>
                </a:cubicBezTo>
                <a:cubicBezTo>
                  <a:pt x="7" y="499"/>
                  <a:pt x="454" y="499"/>
                  <a:pt x="461" y="499"/>
                </a:cubicBezTo>
                <a:cubicBezTo>
                  <a:pt x="468" y="499"/>
                  <a:pt x="52" y="492"/>
                  <a:pt x="52" y="499"/>
                </a:cubicBezTo>
                <a:cubicBezTo>
                  <a:pt x="52" y="506"/>
                  <a:pt x="461" y="537"/>
                  <a:pt x="461" y="544"/>
                </a:cubicBezTo>
                <a:cubicBezTo>
                  <a:pt x="461" y="551"/>
                  <a:pt x="52" y="536"/>
                  <a:pt x="52" y="544"/>
                </a:cubicBezTo>
                <a:cubicBezTo>
                  <a:pt x="52" y="552"/>
                  <a:pt x="461" y="582"/>
                  <a:pt x="461" y="590"/>
                </a:cubicBezTo>
                <a:cubicBezTo>
                  <a:pt x="461" y="598"/>
                  <a:pt x="60" y="583"/>
                  <a:pt x="52" y="590"/>
                </a:cubicBezTo>
                <a:cubicBezTo>
                  <a:pt x="44" y="597"/>
                  <a:pt x="407" y="620"/>
                  <a:pt x="415" y="635"/>
                </a:cubicBezTo>
                <a:cubicBezTo>
                  <a:pt x="423" y="650"/>
                  <a:pt x="98" y="673"/>
                  <a:pt x="98" y="681"/>
                </a:cubicBezTo>
                <a:cubicBezTo>
                  <a:pt x="98" y="689"/>
                  <a:pt x="400" y="674"/>
                  <a:pt x="415" y="681"/>
                </a:cubicBezTo>
                <a:cubicBezTo>
                  <a:pt x="430" y="688"/>
                  <a:pt x="195" y="719"/>
                  <a:pt x="188" y="726"/>
                </a:cubicBezTo>
                <a:cubicBezTo>
                  <a:pt x="181" y="733"/>
                  <a:pt x="370" y="726"/>
                  <a:pt x="370" y="726"/>
                </a:cubicBezTo>
                <a:cubicBezTo>
                  <a:pt x="370" y="726"/>
                  <a:pt x="188" y="726"/>
                  <a:pt x="188" y="726"/>
                </a:cubicBezTo>
                <a:cubicBezTo>
                  <a:pt x="188" y="726"/>
                  <a:pt x="370" y="719"/>
                  <a:pt x="370" y="726"/>
                </a:cubicBezTo>
                <a:cubicBezTo>
                  <a:pt x="370" y="733"/>
                  <a:pt x="195" y="764"/>
                  <a:pt x="188" y="771"/>
                </a:cubicBezTo>
                <a:cubicBezTo>
                  <a:pt x="181" y="778"/>
                  <a:pt x="317" y="771"/>
                  <a:pt x="325" y="771"/>
                </a:cubicBezTo>
                <a:cubicBezTo>
                  <a:pt x="333" y="771"/>
                  <a:pt x="234" y="763"/>
                  <a:pt x="234" y="771"/>
                </a:cubicBezTo>
                <a:cubicBezTo>
                  <a:pt x="234" y="779"/>
                  <a:pt x="279" y="798"/>
                  <a:pt x="325" y="817"/>
                </a:cubicBezTo>
              </a:path>
            </a:pathLst>
          </a:custGeom>
          <a:noFill/>
          <a:ln w="28575" cmpd="sng">
            <a:solidFill>
              <a:srgbClr val="800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59420" name="Freeform 28"/>
          <p:cNvSpPr>
            <a:spLocks/>
          </p:cNvSpPr>
          <p:nvPr/>
        </p:nvSpPr>
        <p:spPr bwMode="auto">
          <a:xfrm>
            <a:off x="7482814" y="785813"/>
            <a:ext cx="1430867" cy="1560512"/>
          </a:xfrm>
          <a:custGeom>
            <a:avLst/>
            <a:gdLst>
              <a:gd name="T0" fmla="*/ 506 w 832"/>
              <a:gd name="T1" fmla="*/ 968 h 983"/>
              <a:gd name="T2" fmla="*/ 597 w 832"/>
              <a:gd name="T3" fmla="*/ 968 h 983"/>
              <a:gd name="T4" fmla="*/ 506 w 832"/>
              <a:gd name="T5" fmla="*/ 877 h 983"/>
              <a:gd name="T6" fmla="*/ 642 w 832"/>
              <a:gd name="T7" fmla="*/ 922 h 983"/>
              <a:gd name="T8" fmla="*/ 461 w 832"/>
              <a:gd name="T9" fmla="*/ 786 h 983"/>
              <a:gd name="T10" fmla="*/ 688 w 832"/>
              <a:gd name="T11" fmla="*/ 877 h 983"/>
              <a:gd name="T12" fmla="*/ 370 w 832"/>
              <a:gd name="T13" fmla="*/ 695 h 983"/>
              <a:gd name="T14" fmla="*/ 733 w 832"/>
              <a:gd name="T15" fmla="*/ 832 h 983"/>
              <a:gd name="T16" fmla="*/ 234 w 832"/>
              <a:gd name="T17" fmla="*/ 605 h 983"/>
              <a:gd name="T18" fmla="*/ 778 w 832"/>
              <a:gd name="T19" fmla="*/ 786 h 983"/>
              <a:gd name="T20" fmla="*/ 234 w 832"/>
              <a:gd name="T21" fmla="*/ 559 h 983"/>
              <a:gd name="T22" fmla="*/ 778 w 832"/>
              <a:gd name="T23" fmla="*/ 741 h 983"/>
              <a:gd name="T24" fmla="*/ 234 w 832"/>
              <a:gd name="T25" fmla="*/ 514 h 983"/>
              <a:gd name="T26" fmla="*/ 778 w 832"/>
              <a:gd name="T27" fmla="*/ 695 h 983"/>
              <a:gd name="T28" fmla="*/ 234 w 832"/>
              <a:gd name="T29" fmla="*/ 469 h 983"/>
              <a:gd name="T30" fmla="*/ 778 w 832"/>
              <a:gd name="T31" fmla="*/ 650 h 983"/>
              <a:gd name="T32" fmla="*/ 189 w 832"/>
              <a:gd name="T33" fmla="*/ 423 h 983"/>
              <a:gd name="T34" fmla="*/ 778 w 832"/>
              <a:gd name="T35" fmla="*/ 605 h 983"/>
              <a:gd name="T36" fmla="*/ 189 w 832"/>
              <a:gd name="T37" fmla="*/ 378 h 983"/>
              <a:gd name="T38" fmla="*/ 778 w 832"/>
              <a:gd name="T39" fmla="*/ 559 h 983"/>
              <a:gd name="T40" fmla="*/ 189 w 832"/>
              <a:gd name="T41" fmla="*/ 333 h 983"/>
              <a:gd name="T42" fmla="*/ 824 w 832"/>
              <a:gd name="T43" fmla="*/ 514 h 983"/>
              <a:gd name="T44" fmla="*/ 143 w 832"/>
              <a:gd name="T45" fmla="*/ 287 h 983"/>
              <a:gd name="T46" fmla="*/ 778 w 832"/>
              <a:gd name="T47" fmla="*/ 469 h 983"/>
              <a:gd name="T48" fmla="*/ 143 w 832"/>
              <a:gd name="T49" fmla="*/ 242 h 983"/>
              <a:gd name="T50" fmla="*/ 778 w 832"/>
              <a:gd name="T51" fmla="*/ 423 h 983"/>
              <a:gd name="T52" fmla="*/ 98 w 832"/>
              <a:gd name="T53" fmla="*/ 197 h 983"/>
              <a:gd name="T54" fmla="*/ 733 w 832"/>
              <a:gd name="T55" fmla="*/ 378 h 983"/>
              <a:gd name="T56" fmla="*/ 98 w 832"/>
              <a:gd name="T57" fmla="*/ 151 h 983"/>
              <a:gd name="T58" fmla="*/ 733 w 832"/>
              <a:gd name="T59" fmla="*/ 333 h 983"/>
              <a:gd name="T60" fmla="*/ 7 w 832"/>
              <a:gd name="T61" fmla="*/ 106 h 983"/>
              <a:gd name="T62" fmla="*/ 688 w 832"/>
              <a:gd name="T63" fmla="*/ 242 h 983"/>
              <a:gd name="T64" fmla="*/ 53 w 832"/>
              <a:gd name="T65" fmla="*/ 60 h 983"/>
              <a:gd name="T66" fmla="*/ 733 w 832"/>
              <a:gd name="T67" fmla="*/ 333 h 983"/>
              <a:gd name="T68" fmla="*/ 143 w 832"/>
              <a:gd name="T69" fmla="*/ 60 h 983"/>
              <a:gd name="T70" fmla="*/ 688 w 832"/>
              <a:gd name="T71" fmla="*/ 197 h 983"/>
              <a:gd name="T72" fmla="*/ 189 w 832"/>
              <a:gd name="T73" fmla="*/ 15 h 983"/>
              <a:gd name="T74" fmla="*/ 551 w 832"/>
              <a:gd name="T75" fmla="*/ 106 h 9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32" h="983">
                <a:moveTo>
                  <a:pt x="506" y="968"/>
                </a:moveTo>
                <a:cubicBezTo>
                  <a:pt x="551" y="975"/>
                  <a:pt x="597" y="983"/>
                  <a:pt x="597" y="968"/>
                </a:cubicBezTo>
                <a:cubicBezTo>
                  <a:pt x="597" y="953"/>
                  <a:pt x="499" y="885"/>
                  <a:pt x="506" y="877"/>
                </a:cubicBezTo>
                <a:cubicBezTo>
                  <a:pt x="513" y="869"/>
                  <a:pt x="649" y="937"/>
                  <a:pt x="642" y="922"/>
                </a:cubicBezTo>
                <a:cubicBezTo>
                  <a:pt x="635" y="907"/>
                  <a:pt x="453" y="793"/>
                  <a:pt x="461" y="786"/>
                </a:cubicBezTo>
                <a:cubicBezTo>
                  <a:pt x="469" y="779"/>
                  <a:pt x="703" y="892"/>
                  <a:pt x="688" y="877"/>
                </a:cubicBezTo>
                <a:cubicBezTo>
                  <a:pt x="673" y="862"/>
                  <a:pt x="363" y="702"/>
                  <a:pt x="370" y="695"/>
                </a:cubicBezTo>
                <a:cubicBezTo>
                  <a:pt x="377" y="688"/>
                  <a:pt x="756" y="847"/>
                  <a:pt x="733" y="832"/>
                </a:cubicBezTo>
                <a:cubicBezTo>
                  <a:pt x="710" y="817"/>
                  <a:pt x="227" y="613"/>
                  <a:pt x="234" y="605"/>
                </a:cubicBezTo>
                <a:cubicBezTo>
                  <a:pt x="241" y="597"/>
                  <a:pt x="778" y="794"/>
                  <a:pt x="778" y="786"/>
                </a:cubicBezTo>
                <a:cubicBezTo>
                  <a:pt x="778" y="778"/>
                  <a:pt x="234" y="566"/>
                  <a:pt x="234" y="559"/>
                </a:cubicBezTo>
                <a:cubicBezTo>
                  <a:pt x="234" y="552"/>
                  <a:pt x="778" y="748"/>
                  <a:pt x="778" y="741"/>
                </a:cubicBezTo>
                <a:cubicBezTo>
                  <a:pt x="778" y="734"/>
                  <a:pt x="234" y="522"/>
                  <a:pt x="234" y="514"/>
                </a:cubicBezTo>
                <a:cubicBezTo>
                  <a:pt x="234" y="506"/>
                  <a:pt x="778" y="702"/>
                  <a:pt x="778" y="695"/>
                </a:cubicBezTo>
                <a:cubicBezTo>
                  <a:pt x="778" y="688"/>
                  <a:pt x="234" y="476"/>
                  <a:pt x="234" y="469"/>
                </a:cubicBezTo>
                <a:cubicBezTo>
                  <a:pt x="234" y="462"/>
                  <a:pt x="785" y="658"/>
                  <a:pt x="778" y="650"/>
                </a:cubicBezTo>
                <a:cubicBezTo>
                  <a:pt x="771" y="642"/>
                  <a:pt x="189" y="430"/>
                  <a:pt x="189" y="423"/>
                </a:cubicBezTo>
                <a:cubicBezTo>
                  <a:pt x="189" y="416"/>
                  <a:pt x="778" y="612"/>
                  <a:pt x="778" y="605"/>
                </a:cubicBezTo>
                <a:cubicBezTo>
                  <a:pt x="778" y="598"/>
                  <a:pt x="189" y="386"/>
                  <a:pt x="189" y="378"/>
                </a:cubicBezTo>
                <a:cubicBezTo>
                  <a:pt x="189" y="370"/>
                  <a:pt x="778" y="566"/>
                  <a:pt x="778" y="559"/>
                </a:cubicBezTo>
                <a:cubicBezTo>
                  <a:pt x="778" y="552"/>
                  <a:pt x="181" y="340"/>
                  <a:pt x="189" y="333"/>
                </a:cubicBezTo>
                <a:cubicBezTo>
                  <a:pt x="197" y="326"/>
                  <a:pt x="832" y="522"/>
                  <a:pt x="824" y="514"/>
                </a:cubicBezTo>
                <a:cubicBezTo>
                  <a:pt x="816" y="506"/>
                  <a:pt x="151" y="294"/>
                  <a:pt x="143" y="287"/>
                </a:cubicBezTo>
                <a:cubicBezTo>
                  <a:pt x="135" y="280"/>
                  <a:pt x="778" y="476"/>
                  <a:pt x="778" y="469"/>
                </a:cubicBezTo>
                <a:cubicBezTo>
                  <a:pt x="778" y="462"/>
                  <a:pt x="143" y="250"/>
                  <a:pt x="143" y="242"/>
                </a:cubicBezTo>
                <a:cubicBezTo>
                  <a:pt x="143" y="234"/>
                  <a:pt x="785" y="430"/>
                  <a:pt x="778" y="423"/>
                </a:cubicBezTo>
                <a:cubicBezTo>
                  <a:pt x="771" y="416"/>
                  <a:pt x="105" y="204"/>
                  <a:pt x="98" y="197"/>
                </a:cubicBezTo>
                <a:cubicBezTo>
                  <a:pt x="91" y="190"/>
                  <a:pt x="733" y="386"/>
                  <a:pt x="733" y="378"/>
                </a:cubicBezTo>
                <a:cubicBezTo>
                  <a:pt x="733" y="370"/>
                  <a:pt x="98" y="158"/>
                  <a:pt x="98" y="151"/>
                </a:cubicBezTo>
                <a:cubicBezTo>
                  <a:pt x="98" y="144"/>
                  <a:pt x="748" y="340"/>
                  <a:pt x="733" y="333"/>
                </a:cubicBezTo>
                <a:cubicBezTo>
                  <a:pt x="718" y="326"/>
                  <a:pt x="14" y="121"/>
                  <a:pt x="7" y="106"/>
                </a:cubicBezTo>
                <a:cubicBezTo>
                  <a:pt x="0" y="91"/>
                  <a:pt x="680" y="250"/>
                  <a:pt x="688" y="242"/>
                </a:cubicBezTo>
                <a:cubicBezTo>
                  <a:pt x="696" y="234"/>
                  <a:pt x="46" y="45"/>
                  <a:pt x="53" y="60"/>
                </a:cubicBezTo>
                <a:cubicBezTo>
                  <a:pt x="60" y="75"/>
                  <a:pt x="718" y="333"/>
                  <a:pt x="733" y="333"/>
                </a:cubicBezTo>
                <a:cubicBezTo>
                  <a:pt x="748" y="333"/>
                  <a:pt x="150" y="83"/>
                  <a:pt x="143" y="60"/>
                </a:cubicBezTo>
                <a:cubicBezTo>
                  <a:pt x="136" y="37"/>
                  <a:pt x="680" y="204"/>
                  <a:pt x="688" y="197"/>
                </a:cubicBezTo>
                <a:cubicBezTo>
                  <a:pt x="696" y="190"/>
                  <a:pt x="212" y="30"/>
                  <a:pt x="189" y="15"/>
                </a:cubicBezTo>
                <a:cubicBezTo>
                  <a:pt x="166" y="0"/>
                  <a:pt x="358" y="53"/>
                  <a:pt x="551" y="106"/>
                </a:cubicBezTo>
              </a:path>
            </a:pathLst>
          </a:custGeom>
          <a:noFill/>
          <a:ln w="28575"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59399" name="Text Box 7"/>
          <p:cNvSpPr txBox="1">
            <a:spLocks noChangeArrowheads="1"/>
          </p:cNvSpPr>
          <p:nvPr/>
        </p:nvSpPr>
        <p:spPr bwMode="auto">
          <a:xfrm>
            <a:off x="7303956" y="1119189"/>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2</a:t>
            </a:r>
          </a:p>
        </p:txBody>
      </p:sp>
      <p:sp>
        <p:nvSpPr>
          <p:cNvPr id="59400" name="Text Box 8"/>
          <p:cNvSpPr txBox="1">
            <a:spLocks noChangeArrowheads="1"/>
          </p:cNvSpPr>
          <p:nvPr/>
        </p:nvSpPr>
        <p:spPr bwMode="auto">
          <a:xfrm>
            <a:off x="7303956" y="1709739"/>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5</a:t>
            </a:r>
          </a:p>
        </p:txBody>
      </p:sp>
      <p:sp>
        <p:nvSpPr>
          <p:cNvPr id="59408" name="Text Box 16"/>
          <p:cNvSpPr txBox="1">
            <a:spLocks noChangeArrowheads="1"/>
          </p:cNvSpPr>
          <p:nvPr/>
        </p:nvSpPr>
        <p:spPr bwMode="auto">
          <a:xfrm>
            <a:off x="8127735" y="1204914"/>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3</a:t>
            </a:r>
          </a:p>
        </p:txBody>
      </p:sp>
      <p:sp>
        <p:nvSpPr>
          <p:cNvPr id="59412" name="Text Box 20"/>
          <p:cNvSpPr txBox="1">
            <a:spLocks noChangeArrowheads="1"/>
          </p:cNvSpPr>
          <p:nvPr/>
        </p:nvSpPr>
        <p:spPr bwMode="auto">
          <a:xfrm>
            <a:off x="7816454" y="1992314"/>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6</a:t>
            </a:r>
          </a:p>
        </p:txBody>
      </p:sp>
    </p:spTree>
    <p:extLst>
      <p:ext uri="{BB962C8B-B14F-4D97-AF65-F5344CB8AC3E}">
        <p14:creationId xmlns:p14="http://schemas.microsoft.com/office/powerpoint/2010/main" val="8501481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fade">
                                      <p:cBhvr>
                                        <p:cTn id="7" dur="500"/>
                                        <p:tgtEl>
                                          <p:spTgt spid="593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9396">
                                            <p:txEl>
                                              <p:pRg st="0" end="0"/>
                                            </p:txEl>
                                          </p:spTgt>
                                        </p:tgtEl>
                                        <p:attrNameLst>
                                          <p:attrName>style.visibility</p:attrName>
                                        </p:attrNameLst>
                                      </p:cBhvr>
                                      <p:to>
                                        <p:strVal val="visible"/>
                                      </p:to>
                                    </p:set>
                                    <p:animEffect transition="in" filter="fade">
                                      <p:cBhvr>
                                        <p:cTn id="12" dur="500"/>
                                        <p:tgtEl>
                                          <p:spTgt spid="5939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9396">
                                            <p:txEl>
                                              <p:pRg st="1" end="1"/>
                                            </p:txEl>
                                          </p:spTgt>
                                        </p:tgtEl>
                                        <p:attrNameLst>
                                          <p:attrName>style.visibility</p:attrName>
                                        </p:attrNameLst>
                                      </p:cBhvr>
                                      <p:to>
                                        <p:strVal val="visible"/>
                                      </p:to>
                                    </p:set>
                                    <p:animEffect transition="in" filter="fade">
                                      <p:cBhvr>
                                        <p:cTn id="17" dur="500"/>
                                        <p:tgtEl>
                                          <p:spTgt spid="59396">
                                            <p:txEl>
                                              <p:pRg st="1" end="1"/>
                                            </p:txEl>
                                          </p:spTgt>
                                        </p:tgtEl>
                                      </p:cBhvr>
                                    </p:animEffect>
                                  </p:childTnLst>
                                </p:cTn>
                              </p:par>
                            </p:childTnLst>
                          </p:cTn>
                        </p:par>
                        <p:par>
                          <p:cTn id="18" fill="hold" nodeType="afterGroup">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59396">
                                            <p:txEl>
                                              <p:pRg st="2" end="2"/>
                                            </p:txEl>
                                          </p:spTgt>
                                        </p:tgtEl>
                                        <p:attrNameLst>
                                          <p:attrName>style.visibility</p:attrName>
                                        </p:attrNameLst>
                                      </p:cBhvr>
                                      <p:to>
                                        <p:strVal val="visible"/>
                                      </p:to>
                                    </p:set>
                                    <p:animEffect transition="in" filter="fade">
                                      <p:cBhvr>
                                        <p:cTn id="21" dur="500"/>
                                        <p:tgtEl>
                                          <p:spTgt spid="59396">
                                            <p:txEl>
                                              <p:pRg st="2" end="2"/>
                                            </p:txEl>
                                          </p:spTgt>
                                        </p:tgtEl>
                                      </p:cBhvr>
                                    </p:animEffect>
                                  </p:childTnLst>
                                </p:cTn>
                              </p:par>
                            </p:childTnLst>
                          </p:cTn>
                        </p:par>
                        <p:par>
                          <p:cTn id="22" fill="hold" nodeType="afterGroup">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59396">
                                            <p:txEl>
                                              <p:pRg st="3" end="3"/>
                                            </p:txEl>
                                          </p:spTgt>
                                        </p:tgtEl>
                                        <p:attrNameLst>
                                          <p:attrName>style.visibility</p:attrName>
                                        </p:attrNameLst>
                                      </p:cBhvr>
                                      <p:to>
                                        <p:strVal val="visible"/>
                                      </p:to>
                                    </p:set>
                                    <p:animEffect transition="in" filter="fade">
                                      <p:cBhvr>
                                        <p:cTn id="25" dur="500"/>
                                        <p:tgtEl>
                                          <p:spTgt spid="59396">
                                            <p:txEl>
                                              <p:pRg st="3" end="3"/>
                                            </p:txEl>
                                          </p:spTgt>
                                        </p:tgtEl>
                                      </p:cBhvr>
                                    </p:animEffect>
                                  </p:childTnLst>
                                </p:cTn>
                              </p:par>
                            </p:childTnLst>
                          </p:cTn>
                        </p:par>
                        <p:par>
                          <p:cTn id="26" fill="hold" nodeType="afterGroup">
                            <p:stCondLst>
                              <p:cond delay="1500"/>
                            </p:stCondLst>
                            <p:childTnLst>
                              <p:par>
                                <p:cTn id="27" presetID="10" presetClass="entr" presetSubtype="0" fill="hold" grpId="0" nodeType="afterEffect">
                                  <p:stCondLst>
                                    <p:cond delay="0"/>
                                  </p:stCondLst>
                                  <p:childTnLst>
                                    <p:set>
                                      <p:cBhvr>
                                        <p:cTn id="28" dur="1" fill="hold">
                                          <p:stCondLst>
                                            <p:cond delay="0"/>
                                          </p:stCondLst>
                                        </p:cTn>
                                        <p:tgtEl>
                                          <p:spTgt spid="59396">
                                            <p:txEl>
                                              <p:pRg st="4" end="4"/>
                                            </p:txEl>
                                          </p:spTgt>
                                        </p:tgtEl>
                                        <p:attrNameLst>
                                          <p:attrName>style.visibility</p:attrName>
                                        </p:attrNameLst>
                                      </p:cBhvr>
                                      <p:to>
                                        <p:strVal val="visible"/>
                                      </p:to>
                                    </p:set>
                                    <p:animEffect transition="in" filter="fade">
                                      <p:cBhvr>
                                        <p:cTn id="29" dur="500"/>
                                        <p:tgtEl>
                                          <p:spTgt spid="59396">
                                            <p:txEl>
                                              <p:pRg st="4" end="4"/>
                                            </p:txEl>
                                          </p:spTgt>
                                        </p:tgtEl>
                                      </p:cBhvr>
                                    </p:animEffect>
                                  </p:childTnLst>
                                </p:cTn>
                              </p:par>
                            </p:childTnLst>
                          </p:cTn>
                        </p:par>
                        <p:par>
                          <p:cTn id="30" fill="hold" nodeType="afterGroup">
                            <p:stCondLst>
                              <p:cond delay="2000"/>
                            </p:stCondLst>
                            <p:childTnLst>
                              <p:par>
                                <p:cTn id="31" presetID="10" presetClass="entr" presetSubtype="0" fill="hold" grpId="0" nodeType="afterEffect">
                                  <p:stCondLst>
                                    <p:cond delay="0"/>
                                  </p:stCondLst>
                                  <p:childTnLst>
                                    <p:set>
                                      <p:cBhvr>
                                        <p:cTn id="32" dur="1" fill="hold">
                                          <p:stCondLst>
                                            <p:cond delay="0"/>
                                          </p:stCondLst>
                                        </p:cTn>
                                        <p:tgtEl>
                                          <p:spTgt spid="59396">
                                            <p:txEl>
                                              <p:pRg st="5" end="5"/>
                                            </p:txEl>
                                          </p:spTgt>
                                        </p:tgtEl>
                                        <p:attrNameLst>
                                          <p:attrName>style.visibility</p:attrName>
                                        </p:attrNameLst>
                                      </p:cBhvr>
                                      <p:to>
                                        <p:strVal val="visible"/>
                                      </p:to>
                                    </p:set>
                                    <p:animEffect transition="in" filter="fade">
                                      <p:cBhvr>
                                        <p:cTn id="33" dur="500"/>
                                        <p:tgtEl>
                                          <p:spTgt spid="59396">
                                            <p:txEl>
                                              <p:pRg st="5" end="5"/>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0" presetClass="entr" presetSubtype="0" fill="hold" grpId="0" nodeType="clickEffect">
                                  <p:stCondLst>
                                    <p:cond delay="0"/>
                                  </p:stCondLst>
                                  <p:childTnLst>
                                    <p:set>
                                      <p:cBhvr>
                                        <p:cTn id="37" dur="1" fill="hold">
                                          <p:stCondLst>
                                            <p:cond delay="0"/>
                                          </p:stCondLst>
                                        </p:cTn>
                                        <p:tgtEl>
                                          <p:spTgt spid="59403"/>
                                        </p:tgtEl>
                                        <p:attrNameLst>
                                          <p:attrName>style.visibility</p:attrName>
                                        </p:attrNameLst>
                                      </p:cBhvr>
                                      <p:to>
                                        <p:strVal val="visible"/>
                                      </p:to>
                                    </p:set>
                                    <p:animEffect transition="in" filter="wedge">
                                      <p:cBhvr>
                                        <p:cTn id="38" dur="1000"/>
                                        <p:tgtEl>
                                          <p:spTgt spid="59403"/>
                                        </p:tgtEl>
                                      </p:cBhvr>
                                    </p:animEffect>
                                  </p:childTnLst>
                                </p:cTn>
                              </p:par>
                            </p:childTnLst>
                          </p:cTn>
                        </p:par>
                        <p:par>
                          <p:cTn id="39" fill="hold" nodeType="afterGroup">
                            <p:stCondLst>
                              <p:cond delay="1000"/>
                            </p:stCondLst>
                            <p:childTnLst>
                              <p:par>
                                <p:cTn id="40" presetID="20" presetClass="entr" presetSubtype="0" fill="hold" grpId="0" nodeType="afterEffect">
                                  <p:stCondLst>
                                    <p:cond delay="0"/>
                                  </p:stCondLst>
                                  <p:childTnLst>
                                    <p:set>
                                      <p:cBhvr>
                                        <p:cTn id="41" dur="1" fill="hold">
                                          <p:stCondLst>
                                            <p:cond delay="0"/>
                                          </p:stCondLst>
                                        </p:cTn>
                                        <p:tgtEl>
                                          <p:spTgt spid="59404"/>
                                        </p:tgtEl>
                                        <p:attrNameLst>
                                          <p:attrName>style.visibility</p:attrName>
                                        </p:attrNameLst>
                                      </p:cBhvr>
                                      <p:to>
                                        <p:strVal val="visible"/>
                                      </p:to>
                                    </p:set>
                                    <p:animEffect transition="in" filter="wedge">
                                      <p:cBhvr>
                                        <p:cTn id="42" dur="1000"/>
                                        <p:tgtEl>
                                          <p:spTgt spid="59404"/>
                                        </p:tgtEl>
                                      </p:cBhvr>
                                    </p:animEffect>
                                  </p:childTnLst>
                                </p:cTn>
                              </p:par>
                            </p:childTnLst>
                          </p:cTn>
                        </p:par>
                        <p:par>
                          <p:cTn id="43" fill="hold" nodeType="afterGroup">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59410"/>
                                        </p:tgtEl>
                                        <p:attrNameLst>
                                          <p:attrName>style.visibility</p:attrName>
                                        </p:attrNameLst>
                                      </p:cBhvr>
                                      <p:to>
                                        <p:strVal val="visible"/>
                                      </p:to>
                                    </p:set>
                                    <p:animEffect transition="in" filter="wipe(down)">
                                      <p:cBhvr>
                                        <p:cTn id="46" dur="500"/>
                                        <p:tgtEl>
                                          <p:spTgt spid="59410"/>
                                        </p:tgtEl>
                                      </p:cBhvr>
                                    </p:animEffect>
                                  </p:childTnLst>
                                </p:cTn>
                              </p:par>
                            </p:childTnLst>
                          </p:cTn>
                        </p:par>
                        <p:par>
                          <p:cTn id="47" fill="hold" nodeType="afterGroup">
                            <p:stCondLst>
                              <p:cond delay="2500"/>
                            </p:stCondLst>
                            <p:childTnLst>
                              <p:par>
                                <p:cTn id="48" presetID="10" presetClass="entr" presetSubtype="0" fill="hold" grpId="0" nodeType="afterEffect">
                                  <p:stCondLst>
                                    <p:cond delay="0"/>
                                  </p:stCondLst>
                                  <p:childTnLst>
                                    <p:set>
                                      <p:cBhvr>
                                        <p:cTn id="49" dur="1" fill="hold">
                                          <p:stCondLst>
                                            <p:cond delay="0"/>
                                          </p:stCondLst>
                                        </p:cTn>
                                        <p:tgtEl>
                                          <p:spTgt spid="59411"/>
                                        </p:tgtEl>
                                        <p:attrNameLst>
                                          <p:attrName>style.visibility</p:attrName>
                                        </p:attrNameLst>
                                      </p:cBhvr>
                                      <p:to>
                                        <p:strVal val="visible"/>
                                      </p:to>
                                    </p:set>
                                    <p:animEffect transition="in" filter="fade">
                                      <p:cBhvr>
                                        <p:cTn id="50" dur="500"/>
                                        <p:tgtEl>
                                          <p:spTgt spid="59411"/>
                                        </p:tgtEl>
                                      </p:cBhvr>
                                    </p:animEffect>
                                  </p:childTnLst>
                                </p:cTn>
                              </p:par>
                            </p:childTnLst>
                          </p:cTn>
                        </p:par>
                        <p:par>
                          <p:cTn id="51" fill="hold" nodeType="afterGroup">
                            <p:stCondLst>
                              <p:cond delay="3000"/>
                            </p:stCondLst>
                            <p:childTnLst>
                              <p:par>
                                <p:cTn id="52" presetID="20" presetClass="entr" presetSubtype="0" fill="hold" grpId="0" nodeType="afterEffect">
                                  <p:stCondLst>
                                    <p:cond delay="0"/>
                                  </p:stCondLst>
                                  <p:childTnLst>
                                    <p:set>
                                      <p:cBhvr>
                                        <p:cTn id="53" dur="1" fill="hold">
                                          <p:stCondLst>
                                            <p:cond delay="0"/>
                                          </p:stCondLst>
                                        </p:cTn>
                                        <p:tgtEl>
                                          <p:spTgt spid="59402"/>
                                        </p:tgtEl>
                                        <p:attrNameLst>
                                          <p:attrName>style.visibility</p:attrName>
                                        </p:attrNameLst>
                                      </p:cBhvr>
                                      <p:to>
                                        <p:strVal val="visible"/>
                                      </p:to>
                                    </p:set>
                                    <p:animEffect transition="in" filter="wedge">
                                      <p:cBhvr>
                                        <p:cTn id="54" dur="1000"/>
                                        <p:tgtEl>
                                          <p:spTgt spid="59402"/>
                                        </p:tgtEl>
                                      </p:cBhvr>
                                    </p:animEffect>
                                  </p:childTnLst>
                                </p:cTn>
                              </p:par>
                            </p:childTnLst>
                          </p:cTn>
                        </p:par>
                        <p:par>
                          <p:cTn id="55" fill="hold" nodeType="afterGroup">
                            <p:stCondLst>
                              <p:cond delay="4000"/>
                            </p:stCondLst>
                            <p:childTnLst>
                              <p:par>
                                <p:cTn id="56" presetID="22" presetClass="entr" presetSubtype="4" fill="hold" grpId="0" nodeType="afterEffect">
                                  <p:stCondLst>
                                    <p:cond delay="0"/>
                                  </p:stCondLst>
                                  <p:childTnLst>
                                    <p:set>
                                      <p:cBhvr>
                                        <p:cTn id="57" dur="1" fill="hold">
                                          <p:stCondLst>
                                            <p:cond delay="0"/>
                                          </p:stCondLst>
                                        </p:cTn>
                                        <p:tgtEl>
                                          <p:spTgt spid="59405"/>
                                        </p:tgtEl>
                                        <p:attrNameLst>
                                          <p:attrName>style.visibility</p:attrName>
                                        </p:attrNameLst>
                                      </p:cBhvr>
                                      <p:to>
                                        <p:strVal val="visible"/>
                                      </p:to>
                                    </p:set>
                                    <p:animEffect transition="in" filter="wipe(down)">
                                      <p:cBhvr>
                                        <p:cTn id="58" dur="500"/>
                                        <p:tgtEl>
                                          <p:spTgt spid="59405"/>
                                        </p:tgtEl>
                                      </p:cBhvr>
                                    </p:animEffect>
                                  </p:childTnLst>
                                </p:cTn>
                              </p:par>
                            </p:childTnLst>
                          </p:cTn>
                        </p:par>
                        <p:par>
                          <p:cTn id="59" fill="hold" nodeType="afterGroup">
                            <p:stCondLst>
                              <p:cond delay="4500"/>
                            </p:stCondLst>
                            <p:childTnLst>
                              <p:par>
                                <p:cTn id="60" presetID="10" presetClass="entr" presetSubtype="0" fill="hold" grpId="0" nodeType="afterEffect">
                                  <p:stCondLst>
                                    <p:cond delay="0"/>
                                  </p:stCondLst>
                                  <p:childTnLst>
                                    <p:set>
                                      <p:cBhvr>
                                        <p:cTn id="61" dur="1" fill="hold">
                                          <p:stCondLst>
                                            <p:cond delay="0"/>
                                          </p:stCondLst>
                                        </p:cTn>
                                        <p:tgtEl>
                                          <p:spTgt spid="59406"/>
                                        </p:tgtEl>
                                        <p:attrNameLst>
                                          <p:attrName>style.visibility</p:attrName>
                                        </p:attrNameLst>
                                      </p:cBhvr>
                                      <p:to>
                                        <p:strVal val="visible"/>
                                      </p:to>
                                    </p:set>
                                    <p:animEffect transition="in" filter="fade">
                                      <p:cBhvr>
                                        <p:cTn id="62" dur="500"/>
                                        <p:tgtEl>
                                          <p:spTgt spid="59406"/>
                                        </p:tgtEl>
                                      </p:cBhvr>
                                    </p:animEffect>
                                  </p:childTnLst>
                                </p:cTn>
                              </p:par>
                            </p:childTnLst>
                          </p:cTn>
                        </p:par>
                        <p:par>
                          <p:cTn id="63" fill="hold" nodeType="afterGroup">
                            <p:stCondLst>
                              <p:cond delay="5000"/>
                            </p:stCondLst>
                            <p:childTnLst>
                              <p:par>
                                <p:cTn id="64" presetID="20" presetClass="entr" presetSubtype="0" fill="hold" grpId="0" nodeType="afterEffect">
                                  <p:stCondLst>
                                    <p:cond delay="0"/>
                                  </p:stCondLst>
                                  <p:childTnLst>
                                    <p:set>
                                      <p:cBhvr>
                                        <p:cTn id="65" dur="1" fill="hold">
                                          <p:stCondLst>
                                            <p:cond delay="0"/>
                                          </p:stCondLst>
                                        </p:cTn>
                                        <p:tgtEl>
                                          <p:spTgt spid="59401"/>
                                        </p:tgtEl>
                                        <p:attrNameLst>
                                          <p:attrName>style.visibility</p:attrName>
                                        </p:attrNameLst>
                                      </p:cBhvr>
                                      <p:to>
                                        <p:strVal val="visible"/>
                                      </p:to>
                                    </p:set>
                                    <p:animEffect transition="in" filter="wedge">
                                      <p:cBhvr>
                                        <p:cTn id="66" dur="1000"/>
                                        <p:tgtEl>
                                          <p:spTgt spid="59401"/>
                                        </p:tgtEl>
                                      </p:cBhvr>
                                    </p:animEffect>
                                  </p:childTnLst>
                                </p:cTn>
                              </p:par>
                            </p:childTnLst>
                          </p:cTn>
                        </p:par>
                        <p:par>
                          <p:cTn id="67" fill="hold" nodeType="afterGroup">
                            <p:stCondLst>
                              <p:cond delay="6000"/>
                            </p:stCondLst>
                            <p:childTnLst>
                              <p:par>
                                <p:cTn id="68" presetID="22" presetClass="entr" presetSubtype="4" fill="hold" grpId="0" nodeType="afterEffect">
                                  <p:stCondLst>
                                    <p:cond delay="0"/>
                                  </p:stCondLst>
                                  <p:childTnLst>
                                    <p:set>
                                      <p:cBhvr>
                                        <p:cTn id="69" dur="1" fill="hold">
                                          <p:stCondLst>
                                            <p:cond delay="0"/>
                                          </p:stCondLst>
                                        </p:cTn>
                                        <p:tgtEl>
                                          <p:spTgt spid="59416"/>
                                        </p:tgtEl>
                                        <p:attrNameLst>
                                          <p:attrName>style.visibility</p:attrName>
                                        </p:attrNameLst>
                                      </p:cBhvr>
                                      <p:to>
                                        <p:strVal val="visible"/>
                                      </p:to>
                                    </p:set>
                                    <p:animEffect transition="in" filter="wipe(down)">
                                      <p:cBhvr>
                                        <p:cTn id="70" dur="500"/>
                                        <p:tgtEl>
                                          <p:spTgt spid="59416"/>
                                        </p:tgtEl>
                                      </p:cBhvr>
                                    </p:animEffect>
                                  </p:childTnLst>
                                </p:cTn>
                              </p:par>
                            </p:childTnLst>
                          </p:cTn>
                        </p:par>
                        <p:par>
                          <p:cTn id="71" fill="hold" nodeType="afterGroup">
                            <p:stCondLst>
                              <p:cond delay="6500"/>
                            </p:stCondLst>
                            <p:childTnLst>
                              <p:par>
                                <p:cTn id="72" presetID="10" presetClass="entr" presetSubtype="0" fill="hold" grpId="0" nodeType="afterEffect">
                                  <p:stCondLst>
                                    <p:cond delay="0"/>
                                  </p:stCondLst>
                                  <p:childTnLst>
                                    <p:set>
                                      <p:cBhvr>
                                        <p:cTn id="73" dur="1" fill="hold">
                                          <p:stCondLst>
                                            <p:cond delay="0"/>
                                          </p:stCondLst>
                                        </p:cTn>
                                        <p:tgtEl>
                                          <p:spTgt spid="59415"/>
                                        </p:tgtEl>
                                        <p:attrNameLst>
                                          <p:attrName>style.visibility</p:attrName>
                                        </p:attrNameLst>
                                      </p:cBhvr>
                                      <p:to>
                                        <p:strVal val="visible"/>
                                      </p:to>
                                    </p:set>
                                    <p:animEffect transition="in" filter="fade">
                                      <p:cBhvr>
                                        <p:cTn id="74" dur="500"/>
                                        <p:tgtEl>
                                          <p:spTgt spid="59415"/>
                                        </p:tgtEl>
                                      </p:cBhvr>
                                    </p:animEffect>
                                  </p:childTnLst>
                                </p:cTn>
                              </p:par>
                            </p:childTnLst>
                          </p:cTn>
                        </p:par>
                        <p:par>
                          <p:cTn id="75" fill="hold" nodeType="afterGroup">
                            <p:stCondLst>
                              <p:cond delay="7000"/>
                            </p:stCondLst>
                            <p:childTnLst>
                              <p:par>
                                <p:cTn id="76" presetID="10" presetClass="entr" presetSubtype="0" fill="hold" grpId="0" nodeType="afterEffect">
                                  <p:stCondLst>
                                    <p:cond delay="0"/>
                                  </p:stCondLst>
                                  <p:childTnLst>
                                    <p:set>
                                      <p:cBhvr>
                                        <p:cTn id="77" dur="1" fill="hold">
                                          <p:stCondLst>
                                            <p:cond delay="0"/>
                                          </p:stCondLst>
                                        </p:cTn>
                                        <p:tgtEl>
                                          <p:spTgt spid="59407"/>
                                        </p:tgtEl>
                                        <p:attrNameLst>
                                          <p:attrName>style.visibility</p:attrName>
                                        </p:attrNameLst>
                                      </p:cBhvr>
                                      <p:to>
                                        <p:strVal val="visible"/>
                                      </p:to>
                                    </p:set>
                                    <p:animEffect transition="in" filter="fade">
                                      <p:cBhvr>
                                        <p:cTn id="78" dur="500"/>
                                        <p:tgtEl>
                                          <p:spTgt spid="59407"/>
                                        </p:tgtEl>
                                      </p:cBhvr>
                                    </p:animEffect>
                                  </p:childTnLst>
                                </p:cTn>
                              </p:par>
                            </p:childTnLst>
                          </p:cTn>
                        </p:par>
                        <p:par>
                          <p:cTn id="79" fill="hold" nodeType="afterGroup">
                            <p:stCondLst>
                              <p:cond delay="7500"/>
                            </p:stCondLst>
                            <p:childTnLst>
                              <p:par>
                                <p:cTn id="80" presetID="10" presetClass="entr" presetSubtype="0" fill="hold" grpId="0" nodeType="afterEffect">
                                  <p:stCondLst>
                                    <p:cond delay="0"/>
                                  </p:stCondLst>
                                  <p:childTnLst>
                                    <p:set>
                                      <p:cBhvr>
                                        <p:cTn id="81" dur="1" fill="hold">
                                          <p:stCondLst>
                                            <p:cond delay="0"/>
                                          </p:stCondLst>
                                        </p:cTn>
                                        <p:tgtEl>
                                          <p:spTgt spid="59399"/>
                                        </p:tgtEl>
                                        <p:attrNameLst>
                                          <p:attrName>style.visibility</p:attrName>
                                        </p:attrNameLst>
                                      </p:cBhvr>
                                      <p:to>
                                        <p:strVal val="visible"/>
                                      </p:to>
                                    </p:set>
                                    <p:animEffect transition="in" filter="fade">
                                      <p:cBhvr>
                                        <p:cTn id="82" dur="500"/>
                                        <p:tgtEl>
                                          <p:spTgt spid="59399"/>
                                        </p:tgtEl>
                                      </p:cBhvr>
                                    </p:animEffect>
                                  </p:childTnLst>
                                </p:cTn>
                              </p:par>
                            </p:childTnLst>
                          </p:cTn>
                        </p:par>
                        <p:par>
                          <p:cTn id="83" fill="hold" nodeType="afterGroup">
                            <p:stCondLst>
                              <p:cond delay="8000"/>
                            </p:stCondLst>
                            <p:childTnLst>
                              <p:par>
                                <p:cTn id="84" presetID="10" presetClass="entr" presetSubtype="0" fill="hold" grpId="0" nodeType="afterEffect">
                                  <p:stCondLst>
                                    <p:cond delay="0"/>
                                  </p:stCondLst>
                                  <p:childTnLst>
                                    <p:set>
                                      <p:cBhvr>
                                        <p:cTn id="85" dur="1" fill="hold">
                                          <p:stCondLst>
                                            <p:cond delay="0"/>
                                          </p:stCondLst>
                                        </p:cTn>
                                        <p:tgtEl>
                                          <p:spTgt spid="59408"/>
                                        </p:tgtEl>
                                        <p:attrNameLst>
                                          <p:attrName>style.visibility</p:attrName>
                                        </p:attrNameLst>
                                      </p:cBhvr>
                                      <p:to>
                                        <p:strVal val="visible"/>
                                      </p:to>
                                    </p:set>
                                    <p:animEffect transition="in" filter="fade">
                                      <p:cBhvr>
                                        <p:cTn id="86" dur="500"/>
                                        <p:tgtEl>
                                          <p:spTgt spid="59408"/>
                                        </p:tgtEl>
                                      </p:cBhvr>
                                    </p:animEffect>
                                  </p:childTnLst>
                                </p:cTn>
                              </p:par>
                            </p:childTnLst>
                          </p:cTn>
                        </p:par>
                        <p:par>
                          <p:cTn id="87" fill="hold" nodeType="afterGroup">
                            <p:stCondLst>
                              <p:cond delay="8500"/>
                            </p:stCondLst>
                            <p:childTnLst>
                              <p:par>
                                <p:cTn id="88" presetID="10" presetClass="entr" presetSubtype="0" fill="hold" grpId="0" nodeType="afterEffect">
                                  <p:stCondLst>
                                    <p:cond delay="0"/>
                                  </p:stCondLst>
                                  <p:childTnLst>
                                    <p:set>
                                      <p:cBhvr>
                                        <p:cTn id="89" dur="1" fill="hold">
                                          <p:stCondLst>
                                            <p:cond delay="0"/>
                                          </p:stCondLst>
                                        </p:cTn>
                                        <p:tgtEl>
                                          <p:spTgt spid="59409"/>
                                        </p:tgtEl>
                                        <p:attrNameLst>
                                          <p:attrName>style.visibility</p:attrName>
                                        </p:attrNameLst>
                                      </p:cBhvr>
                                      <p:to>
                                        <p:strVal val="visible"/>
                                      </p:to>
                                    </p:set>
                                    <p:animEffect transition="in" filter="fade">
                                      <p:cBhvr>
                                        <p:cTn id="90" dur="500"/>
                                        <p:tgtEl>
                                          <p:spTgt spid="59409"/>
                                        </p:tgtEl>
                                      </p:cBhvr>
                                    </p:animEffect>
                                  </p:childTnLst>
                                </p:cTn>
                              </p:par>
                            </p:childTnLst>
                          </p:cTn>
                        </p:par>
                        <p:par>
                          <p:cTn id="91" fill="hold" nodeType="afterGroup">
                            <p:stCondLst>
                              <p:cond delay="9000"/>
                            </p:stCondLst>
                            <p:childTnLst>
                              <p:par>
                                <p:cTn id="92" presetID="10" presetClass="entr" presetSubtype="0" fill="hold" grpId="0" nodeType="afterEffect">
                                  <p:stCondLst>
                                    <p:cond delay="0"/>
                                  </p:stCondLst>
                                  <p:childTnLst>
                                    <p:set>
                                      <p:cBhvr>
                                        <p:cTn id="93" dur="1" fill="hold">
                                          <p:stCondLst>
                                            <p:cond delay="0"/>
                                          </p:stCondLst>
                                        </p:cTn>
                                        <p:tgtEl>
                                          <p:spTgt spid="59400"/>
                                        </p:tgtEl>
                                        <p:attrNameLst>
                                          <p:attrName>style.visibility</p:attrName>
                                        </p:attrNameLst>
                                      </p:cBhvr>
                                      <p:to>
                                        <p:strVal val="visible"/>
                                      </p:to>
                                    </p:set>
                                    <p:animEffect transition="in" filter="fade">
                                      <p:cBhvr>
                                        <p:cTn id="94" dur="500"/>
                                        <p:tgtEl>
                                          <p:spTgt spid="59400"/>
                                        </p:tgtEl>
                                      </p:cBhvr>
                                    </p:animEffect>
                                  </p:childTnLst>
                                </p:cTn>
                              </p:par>
                            </p:childTnLst>
                          </p:cTn>
                        </p:par>
                        <p:par>
                          <p:cTn id="95" fill="hold" nodeType="afterGroup">
                            <p:stCondLst>
                              <p:cond delay="9500"/>
                            </p:stCondLst>
                            <p:childTnLst>
                              <p:par>
                                <p:cTn id="96" presetID="10" presetClass="entr" presetSubtype="0" fill="hold" grpId="0" nodeType="afterEffect">
                                  <p:stCondLst>
                                    <p:cond delay="0"/>
                                  </p:stCondLst>
                                  <p:childTnLst>
                                    <p:set>
                                      <p:cBhvr>
                                        <p:cTn id="97" dur="1" fill="hold">
                                          <p:stCondLst>
                                            <p:cond delay="0"/>
                                          </p:stCondLst>
                                        </p:cTn>
                                        <p:tgtEl>
                                          <p:spTgt spid="59412"/>
                                        </p:tgtEl>
                                        <p:attrNameLst>
                                          <p:attrName>style.visibility</p:attrName>
                                        </p:attrNameLst>
                                      </p:cBhvr>
                                      <p:to>
                                        <p:strVal val="visible"/>
                                      </p:to>
                                    </p:set>
                                    <p:animEffect transition="in" filter="fade">
                                      <p:cBhvr>
                                        <p:cTn id="98" dur="500"/>
                                        <p:tgtEl>
                                          <p:spTgt spid="59412"/>
                                        </p:tgtEl>
                                      </p:cBhvr>
                                    </p:animEffect>
                                  </p:childTnLst>
                                </p:cTn>
                              </p:par>
                            </p:childTnLst>
                          </p:cTn>
                        </p:par>
                        <p:par>
                          <p:cTn id="99" fill="hold" nodeType="afterGroup">
                            <p:stCondLst>
                              <p:cond delay="10000"/>
                            </p:stCondLst>
                            <p:childTnLst>
                              <p:par>
                                <p:cTn id="100" presetID="10" presetClass="entr" presetSubtype="0" fill="hold" grpId="0" nodeType="afterEffect">
                                  <p:stCondLst>
                                    <p:cond delay="0"/>
                                  </p:stCondLst>
                                  <p:childTnLst>
                                    <p:set>
                                      <p:cBhvr>
                                        <p:cTn id="101" dur="1" fill="hold">
                                          <p:stCondLst>
                                            <p:cond delay="0"/>
                                          </p:stCondLst>
                                        </p:cTn>
                                        <p:tgtEl>
                                          <p:spTgt spid="59413"/>
                                        </p:tgtEl>
                                        <p:attrNameLst>
                                          <p:attrName>style.visibility</p:attrName>
                                        </p:attrNameLst>
                                      </p:cBhvr>
                                      <p:to>
                                        <p:strVal val="visible"/>
                                      </p:to>
                                    </p:set>
                                    <p:animEffect transition="in" filter="fade">
                                      <p:cBhvr>
                                        <p:cTn id="102" dur="500"/>
                                        <p:tgtEl>
                                          <p:spTgt spid="59413"/>
                                        </p:tgtEl>
                                      </p:cBhvr>
                                    </p:animEffect>
                                  </p:childTnLst>
                                </p:cTn>
                              </p:par>
                            </p:childTnLst>
                          </p:cTn>
                        </p:par>
                        <p:par>
                          <p:cTn id="103" fill="hold" nodeType="afterGroup">
                            <p:stCondLst>
                              <p:cond delay="10500"/>
                            </p:stCondLst>
                            <p:childTnLst>
                              <p:par>
                                <p:cTn id="104" presetID="10" presetClass="entr" presetSubtype="0" fill="hold" grpId="0" nodeType="afterEffect">
                                  <p:stCondLst>
                                    <p:cond delay="0"/>
                                  </p:stCondLst>
                                  <p:childTnLst>
                                    <p:set>
                                      <p:cBhvr>
                                        <p:cTn id="105" dur="1" fill="hold">
                                          <p:stCondLst>
                                            <p:cond delay="0"/>
                                          </p:stCondLst>
                                        </p:cTn>
                                        <p:tgtEl>
                                          <p:spTgt spid="59414"/>
                                        </p:tgtEl>
                                        <p:attrNameLst>
                                          <p:attrName>style.visibility</p:attrName>
                                        </p:attrNameLst>
                                      </p:cBhvr>
                                      <p:to>
                                        <p:strVal val="visible"/>
                                      </p:to>
                                    </p:set>
                                    <p:animEffect transition="in" filter="fade">
                                      <p:cBhvr>
                                        <p:cTn id="106" dur="500"/>
                                        <p:tgtEl>
                                          <p:spTgt spid="59414"/>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22" presetClass="entr" presetSubtype="1" fill="hold" grpId="0" nodeType="clickEffect">
                                  <p:stCondLst>
                                    <p:cond delay="0"/>
                                  </p:stCondLst>
                                  <p:childTnLst>
                                    <p:set>
                                      <p:cBhvr>
                                        <p:cTn id="110" dur="1" fill="hold">
                                          <p:stCondLst>
                                            <p:cond delay="0"/>
                                          </p:stCondLst>
                                        </p:cTn>
                                        <p:tgtEl>
                                          <p:spTgt spid="59420"/>
                                        </p:tgtEl>
                                        <p:attrNameLst>
                                          <p:attrName>style.visibility</p:attrName>
                                        </p:attrNameLst>
                                      </p:cBhvr>
                                      <p:to>
                                        <p:strVal val="visible"/>
                                      </p:to>
                                    </p:set>
                                    <p:animEffect transition="in" filter="wipe(up)">
                                      <p:cBhvr>
                                        <p:cTn id="111" dur="1000"/>
                                        <p:tgtEl>
                                          <p:spTgt spid="59420"/>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6" presetClass="entr" presetSubtype="37" fill="hold" grpId="0" nodeType="clickEffect">
                                  <p:stCondLst>
                                    <p:cond delay="0"/>
                                  </p:stCondLst>
                                  <p:childTnLst>
                                    <p:set>
                                      <p:cBhvr>
                                        <p:cTn id="115" dur="1" fill="hold">
                                          <p:stCondLst>
                                            <p:cond delay="0"/>
                                          </p:stCondLst>
                                        </p:cTn>
                                        <p:tgtEl>
                                          <p:spTgt spid="59427">
                                            <p:bg/>
                                          </p:spTgt>
                                        </p:tgtEl>
                                        <p:attrNameLst>
                                          <p:attrName>style.visibility</p:attrName>
                                        </p:attrNameLst>
                                      </p:cBhvr>
                                      <p:to>
                                        <p:strVal val="visible"/>
                                      </p:to>
                                    </p:set>
                                    <p:animEffect transition="in" filter="barn(outVertical)">
                                      <p:cBhvr>
                                        <p:cTn id="116" dur="500"/>
                                        <p:tgtEl>
                                          <p:spTgt spid="59427">
                                            <p:bg/>
                                          </p:spTgt>
                                        </p:tgtEl>
                                      </p:cBhvr>
                                    </p:animEffect>
                                  </p:childTnLst>
                                </p:cTn>
                              </p:par>
                            </p:childTnLst>
                          </p:cTn>
                        </p:par>
                        <p:par>
                          <p:cTn id="117" fill="hold" nodeType="afterGroup">
                            <p:stCondLst>
                              <p:cond delay="500"/>
                            </p:stCondLst>
                            <p:childTnLst>
                              <p:par>
                                <p:cTn id="118" presetID="10" presetClass="entr" presetSubtype="0" fill="hold" grpId="0" nodeType="afterEffect">
                                  <p:stCondLst>
                                    <p:cond delay="0"/>
                                  </p:stCondLst>
                                  <p:childTnLst>
                                    <p:set>
                                      <p:cBhvr>
                                        <p:cTn id="119" dur="1" fill="hold">
                                          <p:stCondLst>
                                            <p:cond delay="0"/>
                                          </p:stCondLst>
                                        </p:cTn>
                                        <p:tgtEl>
                                          <p:spTgt spid="59427">
                                            <p:txEl>
                                              <p:pRg st="0" end="0"/>
                                            </p:txEl>
                                          </p:spTgt>
                                        </p:tgtEl>
                                        <p:attrNameLst>
                                          <p:attrName>style.visibility</p:attrName>
                                        </p:attrNameLst>
                                      </p:cBhvr>
                                      <p:to>
                                        <p:strVal val="visible"/>
                                      </p:to>
                                    </p:set>
                                    <p:animEffect transition="in" filter="fade">
                                      <p:cBhvr>
                                        <p:cTn id="120" dur="500"/>
                                        <p:tgtEl>
                                          <p:spTgt spid="59427">
                                            <p:txEl>
                                              <p:pRg st="0" end="0"/>
                                            </p:txEl>
                                          </p:spTgt>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0" presetClass="entr" presetSubtype="0" fill="hold" grpId="0" nodeType="clickEffect">
                                  <p:stCondLst>
                                    <p:cond delay="0"/>
                                  </p:stCondLst>
                                  <p:childTnLst>
                                    <p:set>
                                      <p:cBhvr>
                                        <p:cTn id="124" dur="1" fill="hold">
                                          <p:stCondLst>
                                            <p:cond delay="0"/>
                                          </p:stCondLst>
                                        </p:cTn>
                                        <p:tgtEl>
                                          <p:spTgt spid="59427">
                                            <p:txEl>
                                              <p:pRg st="1" end="1"/>
                                            </p:txEl>
                                          </p:spTgt>
                                        </p:tgtEl>
                                        <p:attrNameLst>
                                          <p:attrName>style.visibility</p:attrName>
                                        </p:attrNameLst>
                                      </p:cBhvr>
                                      <p:to>
                                        <p:strVal val="visible"/>
                                      </p:to>
                                    </p:set>
                                    <p:animEffect transition="in" filter="fade">
                                      <p:cBhvr>
                                        <p:cTn id="125" dur="500"/>
                                        <p:tgtEl>
                                          <p:spTgt spid="59427">
                                            <p:txEl>
                                              <p:pRg st="1" end="1"/>
                                            </p:txEl>
                                          </p:spTgt>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10" presetClass="entr" presetSubtype="0" fill="hold" grpId="0" nodeType="clickEffect">
                                  <p:stCondLst>
                                    <p:cond delay="0"/>
                                  </p:stCondLst>
                                  <p:childTnLst>
                                    <p:set>
                                      <p:cBhvr>
                                        <p:cTn id="129" dur="1" fill="hold">
                                          <p:stCondLst>
                                            <p:cond delay="0"/>
                                          </p:stCondLst>
                                        </p:cTn>
                                        <p:tgtEl>
                                          <p:spTgt spid="59427">
                                            <p:txEl>
                                              <p:pRg st="2" end="2"/>
                                            </p:txEl>
                                          </p:spTgt>
                                        </p:tgtEl>
                                        <p:attrNameLst>
                                          <p:attrName>style.visibility</p:attrName>
                                        </p:attrNameLst>
                                      </p:cBhvr>
                                      <p:to>
                                        <p:strVal val="visible"/>
                                      </p:to>
                                    </p:set>
                                    <p:animEffect transition="in" filter="fade">
                                      <p:cBhvr>
                                        <p:cTn id="130" dur="500"/>
                                        <p:tgtEl>
                                          <p:spTgt spid="59427">
                                            <p:txEl>
                                              <p:pRg st="2" end="2"/>
                                            </p:txEl>
                                          </p:spTgt>
                                        </p:tgtEl>
                                      </p:cBhvr>
                                    </p:animEffec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22" presetClass="entr" presetSubtype="8" fill="hold" grpId="0" nodeType="clickEffect">
                                  <p:stCondLst>
                                    <p:cond delay="0"/>
                                  </p:stCondLst>
                                  <p:childTnLst>
                                    <p:set>
                                      <p:cBhvr>
                                        <p:cTn id="134" dur="1" fill="hold">
                                          <p:stCondLst>
                                            <p:cond delay="0"/>
                                          </p:stCondLst>
                                        </p:cTn>
                                        <p:tgtEl>
                                          <p:spTgt spid="59426"/>
                                        </p:tgtEl>
                                        <p:attrNameLst>
                                          <p:attrName>style.visibility</p:attrName>
                                        </p:attrNameLst>
                                      </p:cBhvr>
                                      <p:to>
                                        <p:strVal val="visible"/>
                                      </p:to>
                                    </p:set>
                                    <p:animEffect transition="in" filter="wipe(left)">
                                      <p:cBhvr>
                                        <p:cTn id="135" dur="500"/>
                                        <p:tgtEl>
                                          <p:spTgt spid="59426"/>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22" presetClass="entr" presetSubtype="1" fill="hold" grpId="0" nodeType="clickEffect">
                                  <p:stCondLst>
                                    <p:cond delay="0"/>
                                  </p:stCondLst>
                                  <p:childTnLst>
                                    <p:set>
                                      <p:cBhvr>
                                        <p:cTn id="139" dur="1" fill="hold">
                                          <p:stCondLst>
                                            <p:cond delay="0"/>
                                          </p:stCondLst>
                                        </p:cTn>
                                        <p:tgtEl>
                                          <p:spTgt spid="59421"/>
                                        </p:tgtEl>
                                        <p:attrNameLst>
                                          <p:attrName>style.visibility</p:attrName>
                                        </p:attrNameLst>
                                      </p:cBhvr>
                                      <p:to>
                                        <p:strVal val="visible"/>
                                      </p:to>
                                    </p:set>
                                    <p:animEffect transition="in" filter="wipe(up)">
                                      <p:cBhvr>
                                        <p:cTn id="140" dur="1000"/>
                                        <p:tgtEl>
                                          <p:spTgt spid="59421"/>
                                        </p:tgtEl>
                                      </p:cBhvr>
                                    </p:animEffec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10" presetClass="entr" presetSubtype="0" fill="hold" grpId="0" nodeType="clickEffect">
                                  <p:stCondLst>
                                    <p:cond delay="0"/>
                                  </p:stCondLst>
                                  <p:childTnLst>
                                    <p:set>
                                      <p:cBhvr>
                                        <p:cTn id="144" dur="1" fill="hold">
                                          <p:stCondLst>
                                            <p:cond delay="0"/>
                                          </p:stCondLst>
                                        </p:cTn>
                                        <p:tgtEl>
                                          <p:spTgt spid="59395">
                                            <p:txEl>
                                              <p:pRg st="0" end="0"/>
                                            </p:txEl>
                                          </p:spTgt>
                                        </p:tgtEl>
                                        <p:attrNameLst>
                                          <p:attrName>style.visibility</p:attrName>
                                        </p:attrNameLst>
                                      </p:cBhvr>
                                      <p:to>
                                        <p:strVal val="visible"/>
                                      </p:to>
                                    </p:set>
                                    <p:animEffect transition="in" filter="fade">
                                      <p:cBhvr>
                                        <p:cTn id="145" dur="500"/>
                                        <p:tgtEl>
                                          <p:spTgt spid="59395">
                                            <p:txEl>
                                              <p:pRg st="0" end="0"/>
                                            </p:txEl>
                                          </p:spTgt>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10" presetClass="entr" presetSubtype="0" fill="hold" grpId="0" nodeType="clickEffect">
                                  <p:stCondLst>
                                    <p:cond delay="0"/>
                                  </p:stCondLst>
                                  <p:childTnLst>
                                    <p:set>
                                      <p:cBhvr>
                                        <p:cTn id="149" dur="1" fill="hold">
                                          <p:stCondLst>
                                            <p:cond delay="0"/>
                                          </p:stCondLst>
                                        </p:cTn>
                                        <p:tgtEl>
                                          <p:spTgt spid="59395">
                                            <p:txEl>
                                              <p:pRg st="1" end="1"/>
                                            </p:txEl>
                                          </p:spTgt>
                                        </p:tgtEl>
                                        <p:attrNameLst>
                                          <p:attrName>style.visibility</p:attrName>
                                        </p:attrNameLst>
                                      </p:cBhvr>
                                      <p:to>
                                        <p:strVal val="visible"/>
                                      </p:to>
                                    </p:set>
                                    <p:animEffect transition="in" filter="fade">
                                      <p:cBhvr>
                                        <p:cTn id="150" dur="500"/>
                                        <p:tgtEl>
                                          <p:spTgt spid="59395">
                                            <p:txEl>
                                              <p:pRg st="1" end="1"/>
                                            </p:txEl>
                                          </p:spTgt>
                                        </p:tgtEl>
                                      </p:cBhvr>
                                    </p:animEffec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0" presetClass="entr" presetSubtype="0" fill="hold" grpId="0" nodeType="clickEffect">
                                  <p:stCondLst>
                                    <p:cond delay="0"/>
                                  </p:stCondLst>
                                  <p:childTnLst>
                                    <p:set>
                                      <p:cBhvr>
                                        <p:cTn id="154" dur="1" fill="hold">
                                          <p:stCondLst>
                                            <p:cond delay="0"/>
                                          </p:stCondLst>
                                        </p:cTn>
                                        <p:tgtEl>
                                          <p:spTgt spid="59395">
                                            <p:txEl>
                                              <p:pRg st="2" end="2"/>
                                            </p:txEl>
                                          </p:spTgt>
                                        </p:tgtEl>
                                        <p:attrNameLst>
                                          <p:attrName>style.visibility</p:attrName>
                                        </p:attrNameLst>
                                      </p:cBhvr>
                                      <p:to>
                                        <p:strVal val="visible"/>
                                      </p:to>
                                    </p:set>
                                    <p:animEffect transition="in" filter="fade">
                                      <p:cBhvr>
                                        <p:cTn id="155" dur="500"/>
                                        <p:tgtEl>
                                          <p:spTgt spid="59395">
                                            <p:txEl>
                                              <p:pRg st="2" end="2"/>
                                            </p:txEl>
                                          </p:spTgt>
                                        </p:tgtEl>
                                      </p:cBhvr>
                                    </p:animEffec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10" presetClass="entr" presetSubtype="0" fill="hold" grpId="0" nodeType="clickEffect">
                                  <p:stCondLst>
                                    <p:cond delay="0"/>
                                  </p:stCondLst>
                                  <p:childTnLst>
                                    <p:set>
                                      <p:cBhvr>
                                        <p:cTn id="159" dur="1" fill="hold">
                                          <p:stCondLst>
                                            <p:cond delay="0"/>
                                          </p:stCondLst>
                                        </p:cTn>
                                        <p:tgtEl>
                                          <p:spTgt spid="59395">
                                            <p:txEl>
                                              <p:pRg st="3" end="3"/>
                                            </p:txEl>
                                          </p:spTgt>
                                        </p:tgtEl>
                                        <p:attrNameLst>
                                          <p:attrName>style.visibility</p:attrName>
                                        </p:attrNameLst>
                                      </p:cBhvr>
                                      <p:to>
                                        <p:strVal val="visible"/>
                                      </p:to>
                                    </p:set>
                                    <p:animEffect transition="in" filter="fade">
                                      <p:cBhvr>
                                        <p:cTn id="160" dur="500"/>
                                        <p:tgtEl>
                                          <p:spTgt spid="59395">
                                            <p:txEl>
                                              <p:pRg st="3" end="3"/>
                                            </p:txEl>
                                          </p:spTgt>
                                        </p:tgtEl>
                                      </p:cBhvr>
                                    </p:animEffec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10" presetClass="entr" presetSubtype="0" fill="hold" grpId="0" nodeType="clickEffect">
                                  <p:stCondLst>
                                    <p:cond delay="0"/>
                                  </p:stCondLst>
                                  <p:childTnLst>
                                    <p:set>
                                      <p:cBhvr>
                                        <p:cTn id="164" dur="1" fill="hold">
                                          <p:stCondLst>
                                            <p:cond delay="0"/>
                                          </p:stCondLst>
                                        </p:cTn>
                                        <p:tgtEl>
                                          <p:spTgt spid="59395">
                                            <p:txEl>
                                              <p:pRg st="4" end="4"/>
                                            </p:txEl>
                                          </p:spTgt>
                                        </p:tgtEl>
                                        <p:attrNameLst>
                                          <p:attrName>style.visibility</p:attrName>
                                        </p:attrNameLst>
                                      </p:cBhvr>
                                      <p:to>
                                        <p:strVal val="visible"/>
                                      </p:to>
                                    </p:set>
                                    <p:animEffect transition="in" filter="fade">
                                      <p:cBhvr>
                                        <p:cTn id="165" dur="500"/>
                                        <p:tgtEl>
                                          <p:spTgt spid="59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P spid="59396" grpId="0" build="p"/>
      <p:bldP spid="59401" grpId="0" animBg="1"/>
      <p:bldP spid="59402" grpId="0" animBg="1"/>
      <p:bldP spid="59403" grpId="0" animBg="1"/>
      <p:bldP spid="59404" grpId="0" animBg="1"/>
      <p:bldP spid="59405" grpId="0" animBg="1"/>
      <p:bldP spid="59406" grpId="0"/>
      <p:bldP spid="59407" grpId="0"/>
      <p:bldP spid="59409" grpId="0"/>
      <p:bldP spid="59410" grpId="0" animBg="1"/>
      <p:bldP spid="59411" grpId="0"/>
      <p:bldP spid="59413" grpId="0"/>
      <p:bldP spid="59414" grpId="0"/>
      <p:bldP spid="59415" grpId="0"/>
      <p:bldP spid="59416" grpId="0" animBg="1"/>
      <p:bldP spid="59426" grpId="0" animBg="1"/>
      <p:bldP spid="59427" grpId="0" build="p" animBg="1"/>
      <p:bldP spid="59421" grpId="0" animBg="1"/>
      <p:bldP spid="59420" grpId="0" animBg="1"/>
      <p:bldP spid="59399" grpId="0"/>
      <p:bldP spid="59400" grpId="0"/>
      <p:bldP spid="59408" grpId="0"/>
      <p:bldP spid="5941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4"/>
          <p:cNvSpPr>
            <a:spLocks/>
          </p:cNvSpPr>
          <p:nvPr/>
        </p:nvSpPr>
        <p:spPr bwMode="auto">
          <a:xfrm>
            <a:off x="194337" y="111125"/>
            <a:ext cx="9594717" cy="427038"/>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algn="just" defTabSz="787400" eaLnBrk="1" hangingPunct="1">
              <a:buClr>
                <a:srgbClr val="0033CC"/>
              </a:buClr>
              <a:buSzPct val="75000"/>
              <a:buFont typeface="Wingdings" charset="0"/>
              <a:buNone/>
            </a:pPr>
            <a:r>
              <a:rPr lang="en-US" sz="2800" b="1" u="sng">
                <a:latin typeface="Arial Narrow" charset="0"/>
                <a:cs typeface="Arial" charset="0"/>
                <a:sym typeface="Arial" charset="0"/>
              </a:rPr>
              <a:t>Use Venn Diagram to test whether the argument is valid</a:t>
            </a:r>
          </a:p>
        </p:txBody>
      </p:sp>
      <p:sp>
        <p:nvSpPr>
          <p:cNvPr id="82949" name="Rectangle 5"/>
          <p:cNvSpPr>
            <a:spLocks/>
          </p:cNvSpPr>
          <p:nvPr/>
        </p:nvSpPr>
        <p:spPr bwMode="auto">
          <a:xfrm>
            <a:off x="247650" y="4365625"/>
            <a:ext cx="9410700" cy="2234458"/>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marL="361950" indent="-361950" algn="just" defTabSz="787400" eaLnBrk="1" hangingPunct="1">
              <a:spcBef>
                <a:spcPct val="30000"/>
              </a:spcBef>
              <a:buClr>
                <a:schemeClr val="tx1"/>
              </a:buClr>
              <a:buSzPct val="75000"/>
              <a:buFont typeface="Wingdings" charset="0"/>
              <a:buChar char="Ø"/>
            </a:pPr>
            <a:r>
              <a:rPr lang="en-US" sz="2200" b="1">
                <a:latin typeface="Arial Narrow" charset="0"/>
                <a:cs typeface="Arial" charset="0"/>
                <a:sym typeface="Arial" charset="0"/>
              </a:rPr>
              <a:t>In order for the conclusion to be true …</a:t>
            </a:r>
          </a:p>
          <a:p>
            <a:pPr marL="361950" indent="-361950" defTabSz="787400" eaLnBrk="1" hangingPunct="1">
              <a:spcBef>
                <a:spcPct val="10000"/>
              </a:spcBef>
              <a:buClr>
                <a:srgbClr val="0033CC"/>
              </a:buClr>
              <a:buSzPct val="75000"/>
              <a:buFont typeface="Wingdings" charset="0"/>
              <a:buNone/>
            </a:pPr>
            <a:r>
              <a:rPr lang="en-US" sz="2200" b="1">
                <a:latin typeface="Arial Narrow" charset="0"/>
                <a:cs typeface="Arial" charset="0"/>
                <a:sym typeface="Arial" charset="0"/>
              </a:rPr>
              <a:t>	… a tick should appear </a:t>
            </a:r>
            <a:r>
              <a:rPr lang="en-US" sz="2200" b="1" u="sng">
                <a:solidFill>
                  <a:srgbClr val="006600"/>
                </a:solidFill>
                <a:latin typeface="Arial Narrow" charset="0"/>
                <a:cs typeface="Arial" charset="0"/>
                <a:sym typeface="Arial" charset="0"/>
              </a:rPr>
              <a:t>completely</a:t>
            </a:r>
            <a:r>
              <a:rPr lang="en-US" sz="2200" b="1">
                <a:solidFill>
                  <a:srgbClr val="006600"/>
                </a:solidFill>
                <a:latin typeface="Arial Narrow" charset="0"/>
                <a:cs typeface="Arial" charset="0"/>
                <a:sym typeface="Arial" charset="0"/>
              </a:rPr>
              <a:t> </a:t>
            </a:r>
            <a:r>
              <a:rPr lang="en-US" sz="2200" b="1" i="1">
                <a:solidFill>
                  <a:srgbClr val="006600"/>
                </a:solidFill>
                <a:latin typeface="Arial Narrow" charset="0"/>
                <a:cs typeface="Arial" charset="0"/>
                <a:sym typeface="Arial" charset="0"/>
              </a:rPr>
              <a:t>inside</a:t>
            </a:r>
            <a:r>
              <a:rPr lang="en-US" sz="2200" b="1">
                <a:solidFill>
                  <a:srgbClr val="006600"/>
                </a:solidFill>
                <a:latin typeface="Arial Narrow" charset="0"/>
                <a:cs typeface="Arial" charset="0"/>
                <a:sym typeface="Arial" charset="0"/>
              </a:rPr>
              <a:t> the circle representing red things </a:t>
            </a:r>
            <a:r>
              <a:rPr lang="en-US" sz="2200" b="1" u="sng">
                <a:solidFill>
                  <a:srgbClr val="006600"/>
                </a:solidFill>
                <a:latin typeface="Arial Narrow" charset="0"/>
                <a:cs typeface="Arial" charset="0"/>
                <a:sym typeface="Arial" charset="0"/>
              </a:rPr>
              <a:t>and</a:t>
            </a:r>
            <a:r>
              <a:rPr lang="en-US" sz="2200" b="1">
                <a:solidFill>
                  <a:srgbClr val="006600"/>
                </a:solidFill>
                <a:latin typeface="Arial Narrow" charset="0"/>
                <a:cs typeface="Arial" charset="0"/>
                <a:sym typeface="Arial" charset="0"/>
              </a:rPr>
              <a:t> </a:t>
            </a:r>
            <a:r>
              <a:rPr lang="en-US" sz="2200" b="1" u="sng">
                <a:solidFill>
                  <a:srgbClr val="006600"/>
                </a:solidFill>
                <a:latin typeface="Arial Narrow" charset="0"/>
                <a:cs typeface="Arial" charset="0"/>
                <a:sym typeface="Arial" charset="0"/>
              </a:rPr>
              <a:t>completely</a:t>
            </a:r>
            <a:r>
              <a:rPr lang="en-US" sz="2200" b="1">
                <a:solidFill>
                  <a:srgbClr val="006600"/>
                </a:solidFill>
                <a:latin typeface="Arial Narrow" charset="0"/>
                <a:cs typeface="Arial" charset="0"/>
                <a:sym typeface="Arial" charset="0"/>
              </a:rPr>
              <a:t> </a:t>
            </a:r>
            <a:r>
              <a:rPr lang="en-US" sz="2200" b="1" i="1">
                <a:solidFill>
                  <a:srgbClr val="006600"/>
                </a:solidFill>
                <a:latin typeface="Arial Narrow" charset="0"/>
                <a:cs typeface="Arial" charset="0"/>
                <a:sym typeface="Arial" charset="0"/>
              </a:rPr>
              <a:t>outside</a:t>
            </a:r>
            <a:r>
              <a:rPr lang="en-US" sz="2200" b="1">
                <a:solidFill>
                  <a:srgbClr val="006600"/>
                </a:solidFill>
                <a:latin typeface="Arial Narrow" charset="0"/>
                <a:cs typeface="Arial" charset="0"/>
                <a:sym typeface="Arial" charset="0"/>
              </a:rPr>
              <a:t> the circle representing round things</a:t>
            </a:r>
            <a:r>
              <a:rPr lang="en-US" sz="2200" b="1">
                <a:latin typeface="Arial Narrow" charset="0"/>
                <a:cs typeface="Arial" charset="0"/>
                <a:sym typeface="Arial" charset="0"/>
              </a:rPr>
              <a:t>.  </a:t>
            </a:r>
          </a:p>
          <a:p>
            <a:pPr marL="361950" indent="-361950" algn="just" defTabSz="787400" eaLnBrk="1" hangingPunct="1">
              <a:spcBef>
                <a:spcPct val="40000"/>
              </a:spcBef>
              <a:buClr>
                <a:schemeClr val="tx1"/>
              </a:buClr>
              <a:buSzPct val="75000"/>
              <a:buFont typeface="Wingdings" charset="0"/>
              <a:buChar char="Ø"/>
            </a:pPr>
            <a:r>
              <a:rPr lang="en-AU" sz="2200" b="1">
                <a:latin typeface="Arial Narrow" charset="0"/>
                <a:cs typeface="Arial" charset="0"/>
                <a:sym typeface="Symbol" charset="0"/>
              </a:rPr>
              <a:t>That is not the case. </a:t>
            </a:r>
            <a:r>
              <a:rPr lang="en-AU" sz="2200">
                <a:latin typeface="Arial Narrow" charset="0"/>
                <a:cs typeface="Arial" charset="0"/>
                <a:sym typeface="Symbol" charset="0"/>
              </a:rPr>
              <a:t>No tick is such that it is completely inside the circle for red things and at the same time completely outside the circle for round things.</a:t>
            </a:r>
            <a:endParaRPr lang="en-US" sz="2200">
              <a:latin typeface="Arial Narrow" charset="0"/>
              <a:cs typeface="Arial" charset="0"/>
              <a:sym typeface="Symbol" charset="0"/>
            </a:endParaRPr>
          </a:p>
          <a:p>
            <a:pPr marL="361950" indent="-361950" algn="just" defTabSz="787400" eaLnBrk="1" hangingPunct="1">
              <a:spcBef>
                <a:spcPct val="10000"/>
              </a:spcBef>
              <a:buClr>
                <a:schemeClr val="tx1"/>
              </a:buClr>
              <a:buSzPct val="75000"/>
              <a:buFont typeface="Wingdings" charset="0"/>
              <a:buChar char="Ø"/>
            </a:pPr>
            <a:r>
              <a:rPr lang="en-US" sz="2200" b="1">
                <a:latin typeface="Arial Narrow" charset="0"/>
                <a:cs typeface="Arial" charset="0"/>
                <a:sym typeface="Symbol" charset="0"/>
              </a:rPr>
              <a:t> The argument is </a:t>
            </a:r>
            <a:r>
              <a:rPr lang="en-US" sz="2200" b="1">
                <a:solidFill>
                  <a:srgbClr val="008000"/>
                </a:solidFill>
                <a:latin typeface="Arial Narrow" charset="0"/>
                <a:cs typeface="Arial" charset="0"/>
                <a:sym typeface="Symbol" charset="0"/>
              </a:rPr>
              <a:t>INVALID.</a:t>
            </a:r>
          </a:p>
        </p:txBody>
      </p:sp>
      <p:sp>
        <p:nvSpPr>
          <p:cNvPr id="82950" name="Text Box 6"/>
          <p:cNvSpPr txBox="1">
            <a:spLocks noChangeArrowheads="1"/>
          </p:cNvSpPr>
          <p:nvPr/>
        </p:nvSpPr>
        <p:spPr bwMode="auto">
          <a:xfrm>
            <a:off x="220662" y="1409701"/>
            <a:ext cx="4837775" cy="1926681"/>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marL="536575" indent="-536575">
              <a:defRPr sz="2400">
                <a:solidFill>
                  <a:schemeClr val="tx1"/>
                </a:solidFill>
                <a:latin typeface="Arial" charset="0"/>
                <a:ea typeface="ＭＳ Ｐゴシック" charset="0"/>
                <a:cs typeface="ＭＳ Ｐゴシック" charset="0"/>
              </a:defRPr>
            </a:lvl1pPr>
            <a:lvl2pPr marL="992188">
              <a:defRPr sz="2400">
                <a:solidFill>
                  <a:schemeClr val="tx1"/>
                </a:solidFill>
                <a:latin typeface="Arial" charset="0"/>
                <a:ea typeface="ＭＳ Ｐゴシック" charset="0"/>
              </a:defRPr>
            </a:lvl2pPr>
            <a:lvl3pPr marL="1171575">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spcAft>
                <a:spcPts val="1200"/>
              </a:spcAft>
              <a:buClr>
                <a:srgbClr val="0033CC"/>
              </a:buClr>
              <a:buSzPct val="75000"/>
              <a:buFont typeface="Wingdings" charset="0"/>
              <a:buNone/>
            </a:pPr>
            <a:r>
              <a:rPr lang="en-AU" b="1" u="sng">
                <a:latin typeface="Arial Narrow"/>
                <a:cs typeface="Arial Narrow"/>
                <a:sym typeface="Arial" charset="0"/>
              </a:rPr>
              <a:t>Example 12</a:t>
            </a:r>
            <a:endParaRPr lang="en-US" b="1" u="sng">
              <a:latin typeface="Arial Narrow"/>
              <a:cs typeface="Arial Narrow"/>
              <a:sym typeface="Arial" charset="0"/>
            </a:endParaRPr>
          </a:p>
          <a:p>
            <a:pPr algn="just" eaLnBrk="1" hangingPunct="1">
              <a:buClr>
                <a:srgbClr val="0033CC"/>
              </a:buClr>
              <a:buSzPct val="75000"/>
              <a:buFont typeface="Wingdings" charset="0"/>
              <a:buNone/>
            </a:pPr>
            <a:r>
              <a:rPr lang="en-US" b="1">
                <a:solidFill>
                  <a:srgbClr val="FF0000"/>
                </a:solidFill>
                <a:latin typeface="Arial Narrow"/>
                <a:cs typeface="Arial Narrow"/>
                <a:sym typeface="Arial" charset="0"/>
              </a:rPr>
              <a:t>P1.	Not all red things are natural.</a:t>
            </a:r>
          </a:p>
          <a:p>
            <a:pPr algn="just" eaLnBrk="1" hangingPunct="1">
              <a:buClr>
                <a:srgbClr val="0033CC"/>
              </a:buClr>
              <a:buSzPct val="75000"/>
              <a:buFont typeface="Wingdings" charset="0"/>
              <a:buNone/>
            </a:pPr>
            <a:r>
              <a:rPr lang="en-AU" b="1">
                <a:solidFill>
                  <a:srgbClr val="0000CC"/>
                </a:solidFill>
                <a:latin typeface="Arial Narrow"/>
                <a:cs typeface="Arial Narrow"/>
                <a:sym typeface="Arial" charset="0"/>
              </a:rPr>
              <a:t>P2.	Not all natural things are round. </a:t>
            </a:r>
          </a:p>
          <a:p>
            <a:pPr algn="just" eaLnBrk="1" hangingPunct="1">
              <a:lnSpc>
                <a:spcPct val="80000"/>
              </a:lnSpc>
              <a:buClr>
                <a:srgbClr val="0033CC"/>
              </a:buClr>
              <a:buSzPct val="75000"/>
              <a:buFont typeface="Wingdings" charset="0"/>
              <a:buNone/>
            </a:pPr>
            <a:r>
              <a:rPr lang="en-AU" b="1">
                <a:latin typeface="Arial Narrow"/>
                <a:cs typeface="Arial Narrow"/>
                <a:sym typeface="Arial" charset="0"/>
              </a:rPr>
              <a:t>----------------------------------------------------</a:t>
            </a:r>
          </a:p>
          <a:p>
            <a:pPr algn="just" eaLnBrk="1" hangingPunct="1">
              <a:buClr>
                <a:srgbClr val="0033CC"/>
              </a:buClr>
              <a:buSzPct val="75000"/>
              <a:buFont typeface="Wingdings" charset="0"/>
              <a:buNone/>
            </a:pPr>
            <a:r>
              <a:rPr lang="en-AU" b="1">
                <a:latin typeface="Arial Narrow"/>
                <a:cs typeface="Arial Narrow"/>
                <a:sym typeface="Arial" charset="0"/>
              </a:rPr>
              <a:t>C.	Not all red things are round.</a:t>
            </a:r>
          </a:p>
        </p:txBody>
      </p:sp>
      <p:sp>
        <p:nvSpPr>
          <p:cNvPr id="82951" name="Text Box 7"/>
          <p:cNvSpPr txBox="1">
            <a:spLocks noChangeArrowheads="1"/>
          </p:cNvSpPr>
          <p:nvPr/>
        </p:nvSpPr>
        <p:spPr bwMode="auto">
          <a:xfrm>
            <a:off x="6622918" y="1520825"/>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2</a:t>
            </a:r>
          </a:p>
        </p:txBody>
      </p:sp>
      <p:sp>
        <p:nvSpPr>
          <p:cNvPr id="82952" name="Text Box 8"/>
          <p:cNvSpPr txBox="1">
            <a:spLocks noChangeArrowheads="1"/>
          </p:cNvSpPr>
          <p:nvPr/>
        </p:nvSpPr>
        <p:spPr bwMode="auto">
          <a:xfrm>
            <a:off x="6622918" y="2111375"/>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5</a:t>
            </a:r>
          </a:p>
        </p:txBody>
      </p:sp>
      <p:sp>
        <p:nvSpPr>
          <p:cNvPr id="82953" name="Oval 9"/>
          <p:cNvSpPr>
            <a:spLocks noChangeArrowheads="1"/>
          </p:cNvSpPr>
          <p:nvPr/>
        </p:nvSpPr>
        <p:spPr bwMode="auto">
          <a:xfrm>
            <a:off x="5879968" y="2017714"/>
            <a:ext cx="1816100" cy="1711325"/>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82954" name="Oval 10"/>
          <p:cNvSpPr>
            <a:spLocks noChangeArrowheads="1"/>
          </p:cNvSpPr>
          <p:nvPr/>
        </p:nvSpPr>
        <p:spPr bwMode="auto">
          <a:xfrm>
            <a:off x="6375268" y="1179514"/>
            <a:ext cx="1816100" cy="1711325"/>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82955" name="Rectangle 11"/>
          <p:cNvSpPr>
            <a:spLocks noChangeArrowheads="1"/>
          </p:cNvSpPr>
          <p:nvPr/>
        </p:nvSpPr>
        <p:spPr bwMode="auto">
          <a:xfrm>
            <a:off x="5185173" y="954089"/>
            <a:ext cx="3233208" cy="2979737"/>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82956" name="Oval 12"/>
          <p:cNvSpPr>
            <a:spLocks noChangeArrowheads="1"/>
          </p:cNvSpPr>
          <p:nvPr/>
        </p:nvSpPr>
        <p:spPr bwMode="auto">
          <a:xfrm>
            <a:off x="5384668" y="1179514"/>
            <a:ext cx="1816100" cy="1711325"/>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82957" name="Line 13"/>
          <p:cNvSpPr>
            <a:spLocks noChangeShapeType="1"/>
          </p:cNvSpPr>
          <p:nvPr/>
        </p:nvSpPr>
        <p:spPr bwMode="auto">
          <a:xfrm flipV="1">
            <a:off x="8070983" y="1196976"/>
            <a:ext cx="782505" cy="411163"/>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82958" name="Text Box 14"/>
          <p:cNvSpPr txBox="1">
            <a:spLocks noChangeArrowheads="1"/>
          </p:cNvSpPr>
          <p:nvPr/>
        </p:nvSpPr>
        <p:spPr bwMode="auto">
          <a:xfrm>
            <a:off x="8851768" y="936625"/>
            <a:ext cx="1073150" cy="7620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2200" b="1" i="1">
                <a:latin typeface="Arial Narrow" charset="0"/>
                <a:cs typeface="Arial" charset="0"/>
              </a:rPr>
              <a:t>Natural things</a:t>
            </a:r>
          </a:p>
        </p:txBody>
      </p:sp>
      <p:sp>
        <p:nvSpPr>
          <p:cNvPr id="82959" name="Text Box 15"/>
          <p:cNvSpPr txBox="1">
            <a:spLocks noChangeArrowheads="1"/>
          </p:cNvSpPr>
          <p:nvPr/>
        </p:nvSpPr>
        <p:spPr bwMode="auto">
          <a:xfrm>
            <a:off x="5797418" y="1636713"/>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1</a:t>
            </a:r>
          </a:p>
        </p:txBody>
      </p:sp>
      <p:sp>
        <p:nvSpPr>
          <p:cNvPr id="82960" name="Text Box 16"/>
          <p:cNvSpPr txBox="1">
            <a:spLocks noChangeArrowheads="1"/>
          </p:cNvSpPr>
          <p:nvPr/>
        </p:nvSpPr>
        <p:spPr bwMode="auto">
          <a:xfrm>
            <a:off x="7446698" y="1606550"/>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3</a:t>
            </a:r>
          </a:p>
        </p:txBody>
      </p:sp>
      <p:sp>
        <p:nvSpPr>
          <p:cNvPr id="82961" name="Text Box 17"/>
          <p:cNvSpPr txBox="1">
            <a:spLocks noChangeArrowheads="1"/>
          </p:cNvSpPr>
          <p:nvPr/>
        </p:nvSpPr>
        <p:spPr bwMode="auto">
          <a:xfrm>
            <a:off x="6093222" y="2393950"/>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4</a:t>
            </a:r>
          </a:p>
        </p:txBody>
      </p:sp>
      <p:sp>
        <p:nvSpPr>
          <p:cNvPr id="82962" name="Line 18"/>
          <p:cNvSpPr>
            <a:spLocks noChangeShapeType="1"/>
          </p:cNvSpPr>
          <p:nvPr/>
        </p:nvSpPr>
        <p:spPr bwMode="auto">
          <a:xfrm>
            <a:off x="4719108" y="1268413"/>
            <a:ext cx="777346" cy="41116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82963" name="Text Box 19"/>
          <p:cNvSpPr txBox="1">
            <a:spLocks noChangeArrowheads="1"/>
          </p:cNvSpPr>
          <p:nvPr/>
        </p:nvSpPr>
        <p:spPr bwMode="auto">
          <a:xfrm>
            <a:off x="3706152" y="908050"/>
            <a:ext cx="1403350" cy="43088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2200" b="1" i="1">
                <a:latin typeface="Arial Narrow" charset="0"/>
                <a:cs typeface="Arial" charset="0"/>
              </a:rPr>
              <a:t>Red things</a:t>
            </a:r>
          </a:p>
        </p:txBody>
      </p:sp>
      <p:sp>
        <p:nvSpPr>
          <p:cNvPr id="82964" name="Text Box 20"/>
          <p:cNvSpPr txBox="1">
            <a:spLocks noChangeArrowheads="1"/>
          </p:cNvSpPr>
          <p:nvPr/>
        </p:nvSpPr>
        <p:spPr bwMode="auto">
          <a:xfrm>
            <a:off x="7135416" y="2393950"/>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6</a:t>
            </a:r>
          </a:p>
        </p:txBody>
      </p:sp>
      <p:sp>
        <p:nvSpPr>
          <p:cNvPr id="82965" name="Text Box 21"/>
          <p:cNvSpPr txBox="1">
            <a:spLocks noChangeArrowheads="1"/>
          </p:cNvSpPr>
          <p:nvPr/>
        </p:nvSpPr>
        <p:spPr bwMode="auto">
          <a:xfrm>
            <a:off x="6640116" y="3041650"/>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7</a:t>
            </a:r>
          </a:p>
        </p:txBody>
      </p:sp>
      <p:sp>
        <p:nvSpPr>
          <p:cNvPr id="82966" name="Text Box 22"/>
          <p:cNvSpPr txBox="1">
            <a:spLocks noChangeArrowheads="1"/>
          </p:cNvSpPr>
          <p:nvPr/>
        </p:nvSpPr>
        <p:spPr bwMode="auto">
          <a:xfrm>
            <a:off x="7993592" y="3408364"/>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8</a:t>
            </a:r>
          </a:p>
        </p:txBody>
      </p:sp>
      <p:sp>
        <p:nvSpPr>
          <p:cNvPr id="82967" name="Text Box 23"/>
          <p:cNvSpPr txBox="1">
            <a:spLocks noChangeArrowheads="1"/>
          </p:cNvSpPr>
          <p:nvPr/>
        </p:nvSpPr>
        <p:spPr bwMode="auto">
          <a:xfrm>
            <a:off x="8540485" y="3121025"/>
            <a:ext cx="1403350" cy="7620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2200" b="1" i="1">
                <a:latin typeface="Arial Narrow" charset="0"/>
                <a:cs typeface="Arial" charset="0"/>
              </a:rPr>
              <a:t>Round things</a:t>
            </a:r>
          </a:p>
        </p:txBody>
      </p:sp>
      <p:sp>
        <p:nvSpPr>
          <p:cNvPr id="82968" name="Line 24"/>
          <p:cNvSpPr>
            <a:spLocks noChangeShapeType="1"/>
          </p:cNvSpPr>
          <p:nvPr/>
        </p:nvSpPr>
        <p:spPr bwMode="auto">
          <a:xfrm flipH="1" flipV="1">
            <a:off x="7603200" y="3192463"/>
            <a:ext cx="1092067" cy="2159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82972" name="Freeform 28"/>
          <p:cNvSpPr>
            <a:spLocks/>
          </p:cNvSpPr>
          <p:nvPr/>
        </p:nvSpPr>
        <p:spPr bwMode="auto">
          <a:xfrm>
            <a:off x="5749265" y="2432051"/>
            <a:ext cx="448865" cy="282575"/>
          </a:xfrm>
          <a:custGeom>
            <a:avLst/>
            <a:gdLst>
              <a:gd name="T0" fmla="*/ 0 w 261"/>
              <a:gd name="T1" fmla="*/ 36 h 178"/>
              <a:gd name="T2" fmla="*/ 178 w 261"/>
              <a:gd name="T3" fmla="*/ 178 h 178"/>
              <a:gd name="T4" fmla="*/ 261 w 261"/>
              <a:gd name="T5" fmla="*/ 0 h 178"/>
            </a:gdLst>
            <a:ahLst/>
            <a:cxnLst>
              <a:cxn ang="0">
                <a:pos x="T0" y="T1"/>
              </a:cxn>
              <a:cxn ang="0">
                <a:pos x="T2" y="T3"/>
              </a:cxn>
              <a:cxn ang="0">
                <a:pos x="T4" y="T5"/>
              </a:cxn>
            </a:cxnLst>
            <a:rect l="0" t="0" r="r" b="b"/>
            <a:pathLst>
              <a:path w="261" h="178">
                <a:moveTo>
                  <a:pt x="0" y="36"/>
                </a:moveTo>
                <a:lnTo>
                  <a:pt x="178" y="178"/>
                </a:lnTo>
                <a:lnTo>
                  <a:pt x="261" y="0"/>
                </a:lnTo>
              </a:path>
            </a:pathLst>
          </a:custGeom>
          <a:noFill/>
          <a:ln w="5715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82973" name="Freeform 29"/>
          <p:cNvSpPr>
            <a:spLocks/>
          </p:cNvSpPr>
          <p:nvPr/>
        </p:nvSpPr>
        <p:spPr bwMode="auto">
          <a:xfrm>
            <a:off x="6985794" y="1725613"/>
            <a:ext cx="469504" cy="179387"/>
          </a:xfrm>
          <a:custGeom>
            <a:avLst/>
            <a:gdLst>
              <a:gd name="T0" fmla="*/ 0 w 273"/>
              <a:gd name="T1" fmla="*/ 0 h 113"/>
              <a:gd name="T2" fmla="*/ 47 w 273"/>
              <a:gd name="T3" fmla="*/ 113 h 113"/>
              <a:gd name="T4" fmla="*/ 273 w 273"/>
              <a:gd name="T5" fmla="*/ 0 h 113"/>
            </a:gdLst>
            <a:ahLst/>
            <a:cxnLst>
              <a:cxn ang="0">
                <a:pos x="T0" y="T1"/>
              </a:cxn>
              <a:cxn ang="0">
                <a:pos x="T2" y="T3"/>
              </a:cxn>
              <a:cxn ang="0">
                <a:pos x="T4" y="T5"/>
              </a:cxn>
            </a:cxnLst>
            <a:rect l="0" t="0" r="r" b="b"/>
            <a:pathLst>
              <a:path w="273" h="113">
                <a:moveTo>
                  <a:pt x="0" y="0"/>
                </a:moveTo>
                <a:lnTo>
                  <a:pt x="47" y="113"/>
                </a:lnTo>
                <a:lnTo>
                  <a:pt x="273" y="0"/>
                </a:lnTo>
              </a:path>
            </a:pathLst>
          </a:custGeom>
          <a:noFill/>
          <a:ln w="571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Tree>
    <p:extLst>
      <p:ext uri="{BB962C8B-B14F-4D97-AF65-F5344CB8AC3E}">
        <p14:creationId xmlns:p14="http://schemas.microsoft.com/office/powerpoint/2010/main" val="28747462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2948"/>
                                        </p:tgtEl>
                                        <p:attrNameLst>
                                          <p:attrName>style.visibility</p:attrName>
                                        </p:attrNameLst>
                                      </p:cBhvr>
                                      <p:to>
                                        <p:strVal val="visible"/>
                                      </p:to>
                                    </p:set>
                                    <p:animEffect transition="in" filter="fade">
                                      <p:cBhvr>
                                        <p:cTn id="7" dur="500"/>
                                        <p:tgtEl>
                                          <p:spTgt spid="829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2950">
                                            <p:txEl>
                                              <p:pRg st="0" end="0"/>
                                            </p:txEl>
                                          </p:spTgt>
                                        </p:tgtEl>
                                        <p:attrNameLst>
                                          <p:attrName>style.visibility</p:attrName>
                                        </p:attrNameLst>
                                      </p:cBhvr>
                                      <p:to>
                                        <p:strVal val="visible"/>
                                      </p:to>
                                    </p:set>
                                    <p:animEffect transition="in" filter="fade">
                                      <p:cBhvr>
                                        <p:cTn id="12" dur="500"/>
                                        <p:tgtEl>
                                          <p:spTgt spid="8295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2950">
                                            <p:txEl>
                                              <p:pRg st="1" end="1"/>
                                            </p:txEl>
                                          </p:spTgt>
                                        </p:tgtEl>
                                        <p:attrNameLst>
                                          <p:attrName>style.visibility</p:attrName>
                                        </p:attrNameLst>
                                      </p:cBhvr>
                                      <p:to>
                                        <p:strVal val="visible"/>
                                      </p:to>
                                    </p:set>
                                    <p:animEffect transition="in" filter="fade">
                                      <p:cBhvr>
                                        <p:cTn id="17" dur="500"/>
                                        <p:tgtEl>
                                          <p:spTgt spid="82950">
                                            <p:txEl>
                                              <p:pRg st="1" end="1"/>
                                            </p:txEl>
                                          </p:spTgt>
                                        </p:tgtEl>
                                      </p:cBhvr>
                                    </p:animEffect>
                                  </p:childTnLst>
                                </p:cTn>
                              </p:par>
                            </p:childTnLst>
                          </p:cTn>
                        </p:par>
                        <p:par>
                          <p:cTn id="18" fill="hold" nodeType="afterGroup">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82950">
                                            <p:txEl>
                                              <p:pRg st="2" end="2"/>
                                            </p:txEl>
                                          </p:spTgt>
                                        </p:tgtEl>
                                        <p:attrNameLst>
                                          <p:attrName>style.visibility</p:attrName>
                                        </p:attrNameLst>
                                      </p:cBhvr>
                                      <p:to>
                                        <p:strVal val="visible"/>
                                      </p:to>
                                    </p:set>
                                    <p:animEffect transition="in" filter="fade">
                                      <p:cBhvr>
                                        <p:cTn id="21" dur="500"/>
                                        <p:tgtEl>
                                          <p:spTgt spid="82950">
                                            <p:txEl>
                                              <p:pRg st="2" end="2"/>
                                            </p:txEl>
                                          </p:spTgt>
                                        </p:tgtEl>
                                      </p:cBhvr>
                                    </p:animEffect>
                                  </p:childTnLst>
                                </p:cTn>
                              </p:par>
                            </p:childTnLst>
                          </p:cTn>
                        </p:par>
                        <p:par>
                          <p:cTn id="22" fill="hold" nodeType="afterGroup">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82950">
                                            <p:txEl>
                                              <p:pRg st="3" end="3"/>
                                            </p:txEl>
                                          </p:spTgt>
                                        </p:tgtEl>
                                        <p:attrNameLst>
                                          <p:attrName>style.visibility</p:attrName>
                                        </p:attrNameLst>
                                      </p:cBhvr>
                                      <p:to>
                                        <p:strVal val="visible"/>
                                      </p:to>
                                    </p:set>
                                    <p:animEffect transition="in" filter="fade">
                                      <p:cBhvr>
                                        <p:cTn id="25" dur="500"/>
                                        <p:tgtEl>
                                          <p:spTgt spid="82950">
                                            <p:txEl>
                                              <p:pRg st="3" end="3"/>
                                            </p:txEl>
                                          </p:spTgt>
                                        </p:tgtEl>
                                      </p:cBhvr>
                                    </p:animEffect>
                                  </p:childTnLst>
                                </p:cTn>
                              </p:par>
                            </p:childTnLst>
                          </p:cTn>
                        </p:par>
                        <p:par>
                          <p:cTn id="26" fill="hold" nodeType="afterGroup">
                            <p:stCondLst>
                              <p:cond delay="1500"/>
                            </p:stCondLst>
                            <p:childTnLst>
                              <p:par>
                                <p:cTn id="27" presetID="10" presetClass="entr" presetSubtype="0" fill="hold" grpId="0" nodeType="afterEffect">
                                  <p:stCondLst>
                                    <p:cond delay="0"/>
                                  </p:stCondLst>
                                  <p:childTnLst>
                                    <p:set>
                                      <p:cBhvr>
                                        <p:cTn id="28" dur="1" fill="hold">
                                          <p:stCondLst>
                                            <p:cond delay="0"/>
                                          </p:stCondLst>
                                        </p:cTn>
                                        <p:tgtEl>
                                          <p:spTgt spid="82950">
                                            <p:txEl>
                                              <p:pRg st="4" end="4"/>
                                            </p:txEl>
                                          </p:spTgt>
                                        </p:tgtEl>
                                        <p:attrNameLst>
                                          <p:attrName>style.visibility</p:attrName>
                                        </p:attrNameLst>
                                      </p:cBhvr>
                                      <p:to>
                                        <p:strVal val="visible"/>
                                      </p:to>
                                    </p:set>
                                    <p:animEffect transition="in" filter="fade">
                                      <p:cBhvr>
                                        <p:cTn id="29" dur="500"/>
                                        <p:tgtEl>
                                          <p:spTgt spid="82950">
                                            <p:txEl>
                                              <p:pRg st="4" end="4"/>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0" presetClass="entr" presetSubtype="0" fill="hold" grpId="0" nodeType="clickEffect">
                                  <p:stCondLst>
                                    <p:cond delay="0"/>
                                  </p:stCondLst>
                                  <p:childTnLst>
                                    <p:set>
                                      <p:cBhvr>
                                        <p:cTn id="33" dur="1" fill="hold">
                                          <p:stCondLst>
                                            <p:cond delay="0"/>
                                          </p:stCondLst>
                                        </p:cTn>
                                        <p:tgtEl>
                                          <p:spTgt spid="82955"/>
                                        </p:tgtEl>
                                        <p:attrNameLst>
                                          <p:attrName>style.visibility</p:attrName>
                                        </p:attrNameLst>
                                      </p:cBhvr>
                                      <p:to>
                                        <p:strVal val="visible"/>
                                      </p:to>
                                    </p:set>
                                    <p:animEffect transition="in" filter="wedge">
                                      <p:cBhvr>
                                        <p:cTn id="34" dur="1000"/>
                                        <p:tgtEl>
                                          <p:spTgt spid="82955"/>
                                        </p:tgtEl>
                                      </p:cBhvr>
                                    </p:animEffect>
                                  </p:childTnLst>
                                </p:cTn>
                              </p:par>
                            </p:childTnLst>
                          </p:cTn>
                        </p:par>
                        <p:par>
                          <p:cTn id="35" fill="hold" nodeType="afterGroup">
                            <p:stCondLst>
                              <p:cond delay="1000"/>
                            </p:stCondLst>
                            <p:childTnLst>
                              <p:par>
                                <p:cTn id="36" presetID="20" presetClass="entr" presetSubtype="0" fill="hold" grpId="0" nodeType="afterEffect">
                                  <p:stCondLst>
                                    <p:cond delay="0"/>
                                  </p:stCondLst>
                                  <p:childTnLst>
                                    <p:set>
                                      <p:cBhvr>
                                        <p:cTn id="37" dur="1" fill="hold">
                                          <p:stCondLst>
                                            <p:cond delay="0"/>
                                          </p:stCondLst>
                                        </p:cTn>
                                        <p:tgtEl>
                                          <p:spTgt spid="82956"/>
                                        </p:tgtEl>
                                        <p:attrNameLst>
                                          <p:attrName>style.visibility</p:attrName>
                                        </p:attrNameLst>
                                      </p:cBhvr>
                                      <p:to>
                                        <p:strVal val="visible"/>
                                      </p:to>
                                    </p:set>
                                    <p:animEffect transition="in" filter="wedge">
                                      <p:cBhvr>
                                        <p:cTn id="38" dur="1000"/>
                                        <p:tgtEl>
                                          <p:spTgt spid="82956"/>
                                        </p:tgtEl>
                                      </p:cBhvr>
                                    </p:animEffect>
                                  </p:childTnLst>
                                </p:cTn>
                              </p:par>
                            </p:childTnLst>
                          </p:cTn>
                        </p:par>
                        <p:par>
                          <p:cTn id="39" fill="hold" nodeType="afterGroup">
                            <p:stCondLst>
                              <p:cond delay="2000"/>
                            </p:stCondLst>
                            <p:childTnLst>
                              <p:par>
                                <p:cTn id="40" presetID="22" presetClass="entr" presetSubtype="4" fill="hold" grpId="0" nodeType="afterEffect">
                                  <p:stCondLst>
                                    <p:cond delay="0"/>
                                  </p:stCondLst>
                                  <p:childTnLst>
                                    <p:set>
                                      <p:cBhvr>
                                        <p:cTn id="41" dur="1" fill="hold">
                                          <p:stCondLst>
                                            <p:cond delay="0"/>
                                          </p:stCondLst>
                                        </p:cTn>
                                        <p:tgtEl>
                                          <p:spTgt spid="82962"/>
                                        </p:tgtEl>
                                        <p:attrNameLst>
                                          <p:attrName>style.visibility</p:attrName>
                                        </p:attrNameLst>
                                      </p:cBhvr>
                                      <p:to>
                                        <p:strVal val="visible"/>
                                      </p:to>
                                    </p:set>
                                    <p:animEffect transition="in" filter="wipe(down)">
                                      <p:cBhvr>
                                        <p:cTn id="42" dur="500"/>
                                        <p:tgtEl>
                                          <p:spTgt spid="82962"/>
                                        </p:tgtEl>
                                      </p:cBhvr>
                                    </p:animEffect>
                                  </p:childTnLst>
                                </p:cTn>
                              </p:par>
                            </p:childTnLst>
                          </p:cTn>
                        </p:par>
                        <p:par>
                          <p:cTn id="43" fill="hold" nodeType="afterGroup">
                            <p:stCondLst>
                              <p:cond delay="2500"/>
                            </p:stCondLst>
                            <p:childTnLst>
                              <p:par>
                                <p:cTn id="44" presetID="10" presetClass="entr" presetSubtype="0" fill="hold" grpId="0" nodeType="afterEffect">
                                  <p:stCondLst>
                                    <p:cond delay="0"/>
                                  </p:stCondLst>
                                  <p:childTnLst>
                                    <p:set>
                                      <p:cBhvr>
                                        <p:cTn id="45" dur="1" fill="hold">
                                          <p:stCondLst>
                                            <p:cond delay="0"/>
                                          </p:stCondLst>
                                        </p:cTn>
                                        <p:tgtEl>
                                          <p:spTgt spid="82963"/>
                                        </p:tgtEl>
                                        <p:attrNameLst>
                                          <p:attrName>style.visibility</p:attrName>
                                        </p:attrNameLst>
                                      </p:cBhvr>
                                      <p:to>
                                        <p:strVal val="visible"/>
                                      </p:to>
                                    </p:set>
                                    <p:animEffect transition="in" filter="fade">
                                      <p:cBhvr>
                                        <p:cTn id="46" dur="500"/>
                                        <p:tgtEl>
                                          <p:spTgt spid="82963"/>
                                        </p:tgtEl>
                                      </p:cBhvr>
                                    </p:animEffect>
                                  </p:childTnLst>
                                </p:cTn>
                              </p:par>
                            </p:childTnLst>
                          </p:cTn>
                        </p:par>
                        <p:par>
                          <p:cTn id="47" fill="hold" nodeType="afterGroup">
                            <p:stCondLst>
                              <p:cond delay="3000"/>
                            </p:stCondLst>
                            <p:childTnLst>
                              <p:par>
                                <p:cTn id="48" presetID="20" presetClass="entr" presetSubtype="0" fill="hold" grpId="0" nodeType="afterEffect">
                                  <p:stCondLst>
                                    <p:cond delay="0"/>
                                  </p:stCondLst>
                                  <p:childTnLst>
                                    <p:set>
                                      <p:cBhvr>
                                        <p:cTn id="49" dur="1" fill="hold">
                                          <p:stCondLst>
                                            <p:cond delay="0"/>
                                          </p:stCondLst>
                                        </p:cTn>
                                        <p:tgtEl>
                                          <p:spTgt spid="82954"/>
                                        </p:tgtEl>
                                        <p:attrNameLst>
                                          <p:attrName>style.visibility</p:attrName>
                                        </p:attrNameLst>
                                      </p:cBhvr>
                                      <p:to>
                                        <p:strVal val="visible"/>
                                      </p:to>
                                    </p:set>
                                    <p:animEffect transition="in" filter="wedge">
                                      <p:cBhvr>
                                        <p:cTn id="50" dur="1000"/>
                                        <p:tgtEl>
                                          <p:spTgt spid="82954"/>
                                        </p:tgtEl>
                                      </p:cBhvr>
                                    </p:animEffect>
                                  </p:childTnLst>
                                </p:cTn>
                              </p:par>
                            </p:childTnLst>
                          </p:cTn>
                        </p:par>
                        <p:par>
                          <p:cTn id="51" fill="hold" nodeType="afterGroup">
                            <p:stCondLst>
                              <p:cond delay="4000"/>
                            </p:stCondLst>
                            <p:childTnLst>
                              <p:par>
                                <p:cTn id="52" presetID="22" presetClass="entr" presetSubtype="4" fill="hold" grpId="0" nodeType="afterEffect">
                                  <p:stCondLst>
                                    <p:cond delay="0"/>
                                  </p:stCondLst>
                                  <p:childTnLst>
                                    <p:set>
                                      <p:cBhvr>
                                        <p:cTn id="53" dur="1" fill="hold">
                                          <p:stCondLst>
                                            <p:cond delay="0"/>
                                          </p:stCondLst>
                                        </p:cTn>
                                        <p:tgtEl>
                                          <p:spTgt spid="82957"/>
                                        </p:tgtEl>
                                        <p:attrNameLst>
                                          <p:attrName>style.visibility</p:attrName>
                                        </p:attrNameLst>
                                      </p:cBhvr>
                                      <p:to>
                                        <p:strVal val="visible"/>
                                      </p:to>
                                    </p:set>
                                    <p:animEffect transition="in" filter="wipe(down)">
                                      <p:cBhvr>
                                        <p:cTn id="54" dur="500"/>
                                        <p:tgtEl>
                                          <p:spTgt spid="82957"/>
                                        </p:tgtEl>
                                      </p:cBhvr>
                                    </p:animEffect>
                                  </p:childTnLst>
                                </p:cTn>
                              </p:par>
                            </p:childTnLst>
                          </p:cTn>
                        </p:par>
                        <p:par>
                          <p:cTn id="55" fill="hold" nodeType="afterGroup">
                            <p:stCondLst>
                              <p:cond delay="4500"/>
                            </p:stCondLst>
                            <p:childTnLst>
                              <p:par>
                                <p:cTn id="56" presetID="10" presetClass="entr" presetSubtype="0" fill="hold" grpId="0" nodeType="afterEffect">
                                  <p:stCondLst>
                                    <p:cond delay="0"/>
                                  </p:stCondLst>
                                  <p:childTnLst>
                                    <p:set>
                                      <p:cBhvr>
                                        <p:cTn id="57" dur="1" fill="hold">
                                          <p:stCondLst>
                                            <p:cond delay="0"/>
                                          </p:stCondLst>
                                        </p:cTn>
                                        <p:tgtEl>
                                          <p:spTgt spid="82958"/>
                                        </p:tgtEl>
                                        <p:attrNameLst>
                                          <p:attrName>style.visibility</p:attrName>
                                        </p:attrNameLst>
                                      </p:cBhvr>
                                      <p:to>
                                        <p:strVal val="visible"/>
                                      </p:to>
                                    </p:set>
                                    <p:animEffect transition="in" filter="fade">
                                      <p:cBhvr>
                                        <p:cTn id="58" dur="500"/>
                                        <p:tgtEl>
                                          <p:spTgt spid="82958"/>
                                        </p:tgtEl>
                                      </p:cBhvr>
                                    </p:animEffect>
                                  </p:childTnLst>
                                </p:cTn>
                              </p:par>
                            </p:childTnLst>
                          </p:cTn>
                        </p:par>
                        <p:par>
                          <p:cTn id="59" fill="hold" nodeType="afterGroup">
                            <p:stCondLst>
                              <p:cond delay="5000"/>
                            </p:stCondLst>
                            <p:childTnLst>
                              <p:par>
                                <p:cTn id="60" presetID="20" presetClass="entr" presetSubtype="0" fill="hold" grpId="0" nodeType="afterEffect">
                                  <p:stCondLst>
                                    <p:cond delay="0"/>
                                  </p:stCondLst>
                                  <p:childTnLst>
                                    <p:set>
                                      <p:cBhvr>
                                        <p:cTn id="61" dur="1" fill="hold">
                                          <p:stCondLst>
                                            <p:cond delay="0"/>
                                          </p:stCondLst>
                                        </p:cTn>
                                        <p:tgtEl>
                                          <p:spTgt spid="82953"/>
                                        </p:tgtEl>
                                        <p:attrNameLst>
                                          <p:attrName>style.visibility</p:attrName>
                                        </p:attrNameLst>
                                      </p:cBhvr>
                                      <p:to>
                                        <p:strVal val="visible"/>
                                      </p:to>
                                    </p:set>
                                    <p:animEffect transition="in" filter="wedge">
                                      <p:cBhvr>
                                        <p:cTn id="62" dur="1000"/>
                                        <p:tgtEl>
                                          <p:spTgt spid="82953"/>
                                        </p:tgtEl>
                                      </p:cBhvr>
                                    </p:animEffect>
                                  </p:childTnLst>
                                </p:cTn>
                              </p:par>
                            </p:childTnLst>
                          </p:cTn>
                        </p:par>
                        <p:par>
                          <p:cTn id="63" fill="hold" nodeType="afterGroup">
                            <p:stCondLst>
                              <p:cond delay="6000"/>
                            </p:stCondLst>
                            <p:childTnLst>
                              <p:par>
                                <p:cTn id="64" presetID="22" presetClass="entr" presetSubtype="8" fill="hold" grpId="0" nodeType="afterEffect">
                                  <p:stCondLst>
                                    <p:cond delay="0"/>
                                  </p:stCondLst>
                                  <p:childTnLst>
                                    <p:set>
                                      <p:cBhvr>
                                        <p:cTn id="65" dur="1" fill="hold">
                                          <p:stCondLst>
                                            <p:cond delay="0"/>
                                          </p:stCondLst>
                                        </p:cTn>
                                        <p:tgtEl>
                                          <p:spTgt spid="82968"/>
                                        </p:tgtEl>
                                        <p:attrNameLst>
                                          <p:attrName>style.visibility</p:attrName>
                                        </p:attrNameLst>
                                      </p:cBhvr>
                                      <p:to>
                                        <p:strVal val="visible"/>
                                      </p:to>
                                    </p:set>
                                    <p:animEffect transition="in" filter="wipe(left)">
                                      <p:cBhvr>
                                        <p:cTn id="66" dur="500"/>
                                        <p:tgtEl>
                                          <p:spTgt spid="82968"/>
                                        </p:tgtEl>
                                      </p:cBhvr>
                                    </p:animEffect>
                                  </p:childTnLst>
                                </p:cTn>
                              </p:par>
                            </p:childTnLst>
                          </p:cTn>
                        </p:par>
                        <p:par>
                          <p:cTn id="67" fill="hold" nodeType="afterGroup">
                            <p:stCondLst>
                              <p:cond delay="6500"/>
                            </p:stCondLst>
                            <p:childTnLst>
                              <p:par>
                                <p:cTn id="68" presetID="10" presetClass="entr" presetSubtype="0" fill="hold" grpId="0" nodeType="afterEffect">
                                  <p:stCondLst>
                                    <p:cond delay="0"/>
                                  </p:stCondLst>
                                  <p:childTnLst>
                                    <p:set>
                                      <p:cBhvr>
                                        <p:cTn id="69" dur="1" fill="hold">
                                          <p:stCondLst>
                                            <p:cond delay="0"/>
                                          </p:stCondLst>
                                        </p:cTn>
                                        <p:tgtEl>
                                          <p:spTgt spid="82967"/>
                                        </p:tgtEl>
                                        <p:attrNameLst>
                                          <p:attrName>style.visibility</p:attrName>
                                        </p:attrNameLst>
                                      </p:cBhvr>
                                      <p:to>
                                        <p:strVal val="visible"/>
                                      </p:to>
                                    </p:set>
                                    <p:animEffect transition="in" filter="fade">
                                      <p:cBhvr>
                                        <p:cTn id="70" dur="500"/>
                                        <p:tgtEl>
                                          <p:spTgt spid="82967"/>
                                        </p:tgtEl>
                                      </p:cBhvr>
                                    </p:animEffect>
                                  </p:childTnLst>
                                </p:cTn>
                              </p:par>
                            </p:childTnLst>
                          </p:cTn>
                        </p:par>
                        <p:par>
                          <p:cTn id="71" fill="hold" nodeType="afterGroup">
                            <p:stCondLst>
                              <p:cond delay="7000"/>
                            </p:stCondLst>
                            <p:childTnLst>
                              <p:par>
                                <p:cTn id="72" presetID="10" presetClass="entr" presetSubtype="0" fill="hold" grpId="0" nodeType="afterEffect">
                                  <p:stCondLst>
                                    <p:cond delay="0"/>
                                  </p:stCondLst>
                                  <p:childTnLst>
                                    <p:set>
                                      <p:cBhvr>
                                        <p:cTn id="73" dur="1" fill="hold">
                                          <p:stCondLst>
                                            <p:cond delay="0"/>
                                          </p:stCondLst>
                                        </p:cTn>
                                        <p:tgtEl>
                                          <p:spTgt spid="82959"/>
                                        </p:tgtEl>
                                        <p:attrNameLst>
                                          <p:attrName>style.visibility</p:attrName>
                                        </p:attrNameLst>
                                      </p:cBhvr>
                                      <p:to>
                                        <p:strVal val="visible"/>
                                      </p:to>
                                    </p:set>
                                    <p:animEffect transition="in" filter="fade">
                                      <p:cBhvr>
                                        <p:cTn id="74" dur="500"/>
                                        <p:tgtEl>
                                          <p:spTgt spid="82959"/>
                                        </p:tgtEl>
                                      </p:cBhvr>
                                    </p:animEffect>
                                  </p:childTnLst>
                                </p:cTn>
                              </p:par>
                            </p:childTnLst>
                          </p:cTn>
                        </p:par>
                        <p:par>
                          <p:cTn id="75" fill="hold" nodeType="afterGroup">
                            <p:stCondLst>
                              <p:cond delay="7500"/>
                            </p:stCondLst>
                            <p:childTnLst>
                              <p:par>
                                <p:cTn id="76" presetID="10" presetClass="entr" presetSubtype="0" fill="hold" grpId="0" nodeType="afterEffect">
                                  <p:stCondLst>
                                    <p:cond delay="0"/>
                                  </p:stCondLst>
                                  <p:childTnLst>
                                    <p:set>
                                      <p:cBhvr>
                                        <p:cTn id="77" dur="1" fill="hold">
                                          <p:stCondLst>
                                            <p:cond delay="0"/>
                                          </p:stCondLst>
                                        </p:cTn>
                                        <p:tgtEl>
                                          <p:spTgt spid="82951"/>
                                        </p:tgtEl>
                                        <p:attrNameLst>
                                          <p:attrName>style.visibility</p:attrName>
                                        </p:attrNameLst>
                                      </p:cBhvr>
                                      <p:to>
                                        <p:strVal val="visible"/>
                                      </p:to>
                                    </p:set>
                                    <p:animEffect transition="in" filter="fade">
                                      <p:cBhvr>
                                        <p:cTn id="78" dur="500"/>
                                        <p:tgtEl>
                                          <p:spTgt spid="82951"/>
                                        </p:tgtEl>
                                      </p:cBhvr>
                                    </p:animEffect>
                                  </p:childTnLst>
                                </p:cTn>
                              </p:par>
                            </p:childTnLst>
                          </p:cTn>
                        </p:par>
                        <p:par>
                          <p:cTn id="79" fill="hold" nodeType="afterGroup">
                            <p:stCondLst>
                              <p:cond delay="8000"/>
                            </p:stCondLst>
                            <p:childTnLst>
                              <p:par>
                                <p:cTn id="80" presetID="10" presetClass="entr" presetSubtype="0" fill="hold" grpId="0" nodeType="afterEffect">
                                  <p:stCondLst>
                                    <p:cond delay="0"/>
                                  </p:stCondLst>
                                  <p:childTnLst>
                                    <p:set>
                                      <p:cBhvr>
                                        <p:cTn id="81" dur="1" fill="hold">
                                          <p:stCondLst>
                                            <p:cond delay="0"/>
                                          </p:stCondLst>
                                        </p:cTn>
                                        <p:tgtEl>
                                          <p:spTgt spid="82960"/>
                                        </p:tgtEl>
                                        <p:attrNameLst>
                                          <p:attrName>style.visibility</p:attrName>
                                        </p:attrNameLst>
                                      </p:cBhvr>
                                      <p:to>
                                        <p:strVal val="visible"/>
                                      </p:to>
                                    </p:set>
                                    <p:animEffect transition="in" filter="fade">
                                      <p:cBhvr>
                                        <p:cTn id="82" dur="500"/>
                                        <p:tgtEl>
                                          <p:spTgt spid="82960"/>
                                        </p:tgtEl>
                                      </p:cBhvr>
                                    </p:animEffect>
                                  </p:childTnLst>
                                </p:cTn>
                              </p:par>
                            </p:childTnLst>
                          </p:cTn>
                        </p:par>
                        <p:par>
                          <p:cTn id="83" fill="hold" nodeType="afterGroup">
                            <p:stCondLst>
                              <p:cond delay="8500"/>
                            </p:stCondLst>
                            <p:childTnLst>
                              <p:par>
                                <p:cTn id="84" presetID="10" presetClass="entr" presetSubtype="0" fill="hold" grpId="0" nodeType="afterEffect">
                                  <p:stCondLst>
                                    <p:cond delay="0"/>
                                  </p:stCondLst>
                                  <p:childTnLst>
                                    <p:set>
                                      <p:cBhvr>
                                        <p:cTn id="85" dur="1" fill="hold">
                                          <p:stCondLst>
                                            <p:cond delay="0"/>
                                          </p:stCondLst>
                                        </p:cTn>
                                        <p:tgtEl>
                                          <p:spTgt spid="82961"/>
                                        </p:tgtEl>
                                        <p:attrNameLst>
                                          <p:attrName>style.visibility</p:attrName>
                                        </p:attrNameLst>
                                      </p:cBhvr>
                                      <p:to>
                                        <p:strVal val="visible"/>
                                      </p:to>
                                    </p:set>
                                    <p:animEffect transition="in" filter="fade">
                                      <p:cBhvr>
                                        <p:cTn id="86" dur="500"/>
                                        <p:tgtEl>
                                          <p:spTgt spid="82961"/>
                                        </p:tgtEl>
                                      </p:cBhvr>
                                    </p:animEffect>
                                  </p:childTnLst>
                                </p:cTn>
                              </p:par>
                            </p:childTnLst>
                          </p:cTn>
                        </p:par>
                        <p:par>
                          <p:cTn id="87" fill="hold" nodeType="afterGroup">
                            <p:stCondLst>
                              <p:cond delay="9000"/>
                            </p:stCondLst>
                            <p:childTnLst>
                              <p:par>
                                <p:cTn id="88" presetID="10" presetClass="entr" presetSubtype="0" fill="hold" grpId="0" nodeType="afterEffect">
                                  <p:stCondLst>
                                    <p:cond delay="0"/>
                                  </p:stCondLst>
                                  <p:childTnLst>
                                    <p:set>
                                      <p:cBhvr>
                                        <p:cTn id="89" dur="1" fill="hold">
                                          <p:stCondLst>
                                            <p:cond delay="0"/>
                                          </p:stCondLst>
                                        </p:cTn>
                                        <p:tgtEl>
                                          <p:spTgt spid="82952"/>
                                        </p:tgtEl>
                                        <p:attrNameLst>
                                          <p:attrName>style.visibility</p:attrName>
                                        </p:attrNameLst>
                                      </p:cBhvr>
                                      <p:to>
                                        <p:strVal val="visible"/>
                                      </p:to>
                                    </p:set>
                                    <p:animEffect transition="in" filter="fade">
                                      <p:cBhvr>
                                        <p:cTn id="90" dur="500"/>
                                        <p:tgtEl>
                                          <p:spTgt spid="82952"/>
                                        </p:tgtEl>
                                      </p:cBhvr>
                                    </p:animEffect>
                                  </p:childTnLst>
                                </p:cTn>
                              </p:par>
                            </p:childTnLst>
                          </p:cTn>
                        </p:par>
                        <p:par>
                          <p:cTn id="91" fill="hold" nodeType="afterGroup">
                            <p:stCondLst>
                              <p:cond delay="9500"/>
                            </p:stCondLst>
                            <p:childTnLst>
                              <p:par>
                                <p:cTn id="92" presetID="10" presetClass="entr" presetSubtype="0" fill="hold" grpId="0" nodeType="afterEffect">
                                  <p:stCondLst>
                                    <p:cond delay="0"/>
                                  </p:stCondLst>
                                  <p:childTnLst>
                                    <p:set>
                                      <p:cBhvr>
                                        <p:cTn id="93" dur="1" fill="hold">
                                          <p:stCondLst>
                                            <p:cond delay="0"/>
                                          </p:stCondLst>
                                        </p:cTn>
                                        <p:tgtEl>
                                          <p:spTgt spid="82964"/>
                                        </p:tgtEl>
                                        <p:attrNameLst>
                                          <p:attrName>style.visibility</p:attrName>
                                        </p:attrNameLst>
                                      </p:cBhvr>
                                      <p:to>
                                        <p:strVal val="visible"/>
                                      </p:to>
                                    </p:set>
                                    <p:animEffect transition="in" filter="fade">
                                      <p:cBhvr>
                                        <p:cTn id="94" dur="500"/>
                                        <p:tgtEl>
                                          <p:spTgt spid="82964"/>
                                        </p:tgtEl>
                                      </p:cBhvr>
                                    </p:animEffect>
                                  </p:childTnLst>
                                </p:cTn>
                              </p:par>
                            </p:childTnLst>
                          </p:cTn>
                        </p:par>
                        <p:par>
                          <p:cTn id="95" fill="hold" nodeType="afterGroup">
                            <p:stCondLst>
                              <p:cond delay="10000"/>
                            </p:stCondLst>
                            <p:childTnLst>
                              <p:par>
                                <p:cTn id="96" presetID="10" presetClass="entr" presetSubtype="0" fill="hold" grpId="0" nodeType="afterEffect">
                                  <p:stCondLst>
                                    <p:cond delay="0"/>
                                  </p:stCondLst>
                                  <p:childTnLst>
                                    <p:set>
                                      <p:cBhvr>
                                        <p:cTn id="97" dur="1" fill="hold">
                                          <p:stCondLst>
                                            <p:cond delay="0"/>
                                          </p:stCondLst>
                                        </p:cTn>
                                        <p:tgtEl>
                                          <p:spTgt spid="82965"/>
                                        </p:tgtEl>
                                        <p:attrNameLst>
                                          <p:attrName>style.visibility</p:attrName>
                                        </p:attrNameLst>
                                      </p:cBhvr>
                                      <p:to>
                                        <p:strVal val="visible"/>
                                      </p:to>
                                    </p:set>
                                    <p:animEffect transition="in" filter="fade">
                                      <p:cBhvr>
                                        <p:cTn id="98" dur="500"/>
                                        <p:tgtEl>
                                          <p:spTgt spid="82965"/>
                                        </p:tgtEl>
                                      </p:cBhvr>
                                    </p:animEffect>
                                  </p:childTnLst>
                                </p:cTn>
                              </p:par>
                            </p:childTnLst>
                          </p:cTn>
                        </p:par>
                        <p:par>
                          <p:cTn id="99" fill="hold" nodeType="afterGroup">
                            <p:stCondLst>
                              <p:cond delay="10500"/>
                            </p:stCondLst>
                            <p:childTnLst>
                              <p:par>
                                <p:cTn id="100" presetID="10" presetClass="entr" presetSubtype="0" fill="hold" grpId="0" nodeType="afterEffect">
                                  <p:stCondLst>
                                    <p:cond delay="0"/>
                                  </p:stCondLst>
                                  <p:childTnLst>
                                    <p:set>
                                      <p:cBhvr>
                                        <p:cTn id="101" dur="1" fill="hold">
                                          <p:stCondLst>
                                            <p:cond delay="0"/>
                                          </p:stCondLst>
                                        </p:cTn>
                                        <p:tgtEl>
                                          <p:spTgt spid="82966"/>
                                        </p:tgtEl>
                                        <p:attrNameLst>
                                          <p:attrName>style.visibility</p:attrName>
                                        </p:attrNameLst>
                                      </p:cBhvr>
                                      <p:to>
                                        <p:strVal val="visible"/>
                                      </p:to>
                                    </p:set>
                                    <p:animEffect transition="in" filter="fade">
                                      <p:cBhvr>
                                        <p:cTn id="102" dur="500"/>
                                        <p:tgtEl>
                                          <p:spTgt spid="82966"/>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82972"/>
                                        </p:tgtEl>
                                        <p:attrNameLst>
                                          <p:attrName>style.visibility</p:attrName>
                                        </p:attrNameLst>
                                      </p:cBhvr>
                                      <p:to>
                                        <p:strVal val="visible"/>
                                      </p:to>
                                    </p:set>
                                    <p:animEffect transition="in" filter="wipe(left)">
                                      <p:cBhvr>
                                        <p:cTn id="107" dur="500"/>
                                        <p:tgtEl>
                                          <p:spTgt spid="82972"/>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2" presetClass="entr" presetSubtype="8" fill="hold" grpId="0" nodeType="clickEffect">
                                  <p:stCondLst>
                                    <p:cond delay="0"/>
                                  </p:stCondLst>
                                  <p:childTnLst>
                                    <p:set>
                                      <p:cBhvr>
                                        <p:cTn id="111" dur="1" fill="hold">
                                          <p:stCondLst>
                                            <p:cond delay="0"/>
                                          </p:stCondLst>
                                        </p:cTn>
                                        <p:tgtEl>
                                          <p:spTgt spid="82973"/>
                                        </p:tgtEl>
                                        <p:attrNameLst>
                                          <p:attrName>style.visibility</p:attrName>
                                        </p:attrNameLst>
                                      </p:cBhvr>
                                      <p:to>
                                        <p:strVal val="visible"/>
                                      </p:to>
                                    </p:set>
                                    <p:animEffect transition="in" filter="wipe(left)">
                                      <p:cBhvr>
                                        <p:cTn id="112" dur="500"/>
                                        <p:tgtEl>
                                          <p:spTgt spid="82973"/>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82949">
                                            <p:txEl>
                                              <p:pRg st="0" end="0"/>
                                            </p:txEl>
                                          </p:spTgt>
                                        </p:tgtEl>
                                        <p:attrNameLst>
                                          <p:attrName>style.visibility</p:attrName>
                                        </p:attrNameLst>
                                      </p:cBhvr>
                                      <p:to>
                                        <p:strVal val="visible"/>
                                      </p:to>
                                    </p:set>
                                    <p:animEffect transition="in" filter="fade">
                                      <p:cBhvr>
                                        <p:cTn id="117" dur="500"/>
                                        <p:tgtEl>
                                          <p:spTgt spid="82949">
                                            <p:txEl>
                                              <p:pRg st="0" end="0"/>
                                            </p:txEl>
                                          </p:spTgt>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82949">
                                            <p:txEl>
                                              <p:pRg st="1" end="1"/>
                                            </p:txEl>
                                          </p:spTgt>
                                        </p:tgtEl>
                                        <p:attrNameLst>
                                          <p:attrName>style.visibility</p:attrName>
                                        </p:attrNameLst>
                                      </p:cBhvr>
                                      <p:to>
                                        <p:strVal val="visible"/>
                                      </p:to>
                                    </p:set>
                                    <p:animEffect transition="in" filter="fade">
                                      <p:cBhvr>
                                        <p:cTn id="122" dur="500"/>
                                        <p:tgtEl>
                                          <p:spTgt spid="82949">
                                            <p:txEl>
                                              <p:pRg st="1" end="1"/>
                                            </p:txEl>
                                          </p:spTgt>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82949">
                                            <p:txEl>
                                              <p:pRg st="2" end="2"/>
                                            </p:txEl>
                                          </p:spTgt>
                                        </p:tgtEl>
                                        <p:attrNameLst>
                                          <p:attrName>style.visibility</p:attrName>
                                        </p:attrNameLst>
                                      </p:cBhvr>
                                      <p:to>
                                        <p:strVal val="visible"/>
                                      </p:to>
                                    </p:set>
                                    <p:animEffect transition="in" filter="fade">
                                      <p:cBhvr>
                                        <p:cTn id="127" dur="500"/>
                                        <p:tgtEl>
                                          <p:spTgt spid="82949">
                                            <p:txEl>
                                              <p:pRg st="2" end="2"/>
                                            </p:txEl>
                                          </p:spTgt>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82949">
                                            <p:txEl>
                                              <p:pRg st="3" end="3"/>
                                            </p:txEl>
                                          </p:spTgt>
                                        </p:tgtEl>
                                        <p:attrNameLst>
                                          <p:attrName>style.visibility</p:attrName>
                                        </p:attrNameLst>
                                      </p:cBhvr>
                                      <p:to>
                                        <p:strVal val="visible"/>
                                      </p:to>
                                    </p:set>
                                    <p:animEffect transition="in" filter="fade">
                                      <p:cBhvr>
                                        <p:cTn id="132" dur="500"/>
                                        <p:tgtEl>
                                          <p:spTgt spid="8294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p:bldP spid="82949" grpId="0" build="p"/>
      <p:bldP spid="82950" grpId="0" build="p"/>
      <p:bldP spid="82951" grpId="0"/>
      <p:bldP spid="82952" grpId="0"/>
      <p:bldP spid="82953" grpId="0" animBg="1"/>
      <p:bldP spid="82954" grpId="0" animBg="1"/>
      <p:bldP spid="82955" grpId="0" animBg="1"/>
      <p:bldP spid="82956" grpId="0" animBg="1"/>
      <p:bldP spid="82957" grpId="0" animBg="1"/>
      <p:bldP spid="82958" grpId="0"/>
      <p:bldP spid="82959" grpId="0"/>
      <p:bldP spid="82960" grpId="0"/>
      <p:bldP spid="82961" grpId="0"/>
      <p:bldP spid="82962" grpId="0" animBg="1"/>
      <p:bldP spid="82963" grpId="0"/>
      <p:bldP spid="82964" grpId="0"/>
      <p:bldP spid="82965" grpId="0"/>
      <p:bldP spid="82966" grpId="0"/>
      <p:bldP spid="82967" grpId="0"/>
      <p:bldP spid="82968" grpId="0" animBg="1"/>
      <p:bldP spid="82972" grpId="0" animBg="1"/>
      <p:bldP spid="8297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6" name="Rectangle 6"/>
          <p:cNvSpPr>
            <a:spLocks/>
          </p:cNvSpPr>
          <p:nvPr/>
        </p:nvSpPr>
        <p:spPr bwMode="auto">
          <a:xfrm>
            <a:off x="194337" y="2565400"/>
            <a:ext cx="8034867" cy="867930"/>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marL="457200" indent="-457200" defTabSz="787400"/>
            <a:r>
              <a:rPr lang="en-AU" b="1">
                <a:latin typeface="Arial Narrow" charset="0"/>
                <a:sym typeface="Arial" charset="0"/>
              </a:rPr>
              <a:t>(a)  Represent all and only the </a:t>
            </a:r>
            <a:r>
              <a:rPr lang="en-AU" b="1" u="sng">
                <a:latin typeface="Arial Narrow" charset="0"/>
                <a:sym typeface="Arial" charset="0"/>
              </a:rPr>
              <a:t>premises</a:t>
            </a:r>
            <a:r>
              <a:rPr lang="en-AU" b="1">
                <a:latin typeface="Arial Narrow" charset="0"/>
                <a:sym typeface="Arial" charset="0"/>
              </a:rPr>
              <a:t> in the diagram.</a:t>
            </a:r>
          </a:p>
          <a:p>
            <a:pPr marL="457200" indent="-457200" defTabSz="787400">
              <a:spcBef>
                <a:spcPct val="35000"/>
              </a:spcBef>
            </a:pPr>
            <a:r>
              <a:rPr lang="en-AU" b="1">
                <a:latin typeface="Arial Narrow" charset="0"/>
                <a:sym typeface="Arial" charset="0"/>
              </a:rPr>
              <a:t>(b)  The argument is … VALID  /  INVALID ? 			</a:t>
            </a:r>
          </a:p>
        </p:txBody>
      </p:sp>
      <p:sp>
        <p:nvSpPr>
          <p:cNvPr id="87071" name="Oval 31"/>
          <p:cNvSpPr>
            <a:spLocks noChangeArrowheads="1"/>
          </p:cNvSpPr>
          <p:nvPr/>
        </p:nvSpPr>
        <p:spPr bwMode="auto">
          <a:xfrm>
            <a:off x="2826148" y="2997200"/>
            <a:ext cx="1014677" cy="503238"/>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87072" name="Text Box 32"/>
          <p:cNvSpPr txBox="1">
            <a:spLocks noChangeArrowheads="1"/>
          </p:cNvSpPr>
          <p:nvPr/>
        </p:nvSpPr>
        <p:spPr bwMode="auto">
          <a:xfrm>
            <a:off x="37836" y="3792539"/>
            <a:ext cx="4915165" cy="205184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623888" indent="-623888">
              <a:defRPr sz="2400">
                <a:solidFill>
                  <a:schemeClr val="tx1"/>
                </a:solidFill>
                <a:latin typeface="Arial" charset="0"/>
                <a:ea typeface="ＭＳ Ｐゴシック" charset="0"/>
                <a:cs typeface="ＭＳ Ｐゴシック" charset="0"/>
              </a:defRPr>
            </a:lvl1pPr>
            <a:lvl2pPr marL="738188">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a:lnSpc>
                <a:spcPct val="90000"/>
              </a:lnSpc>
              <a:spcBef>
                <a:spcPct val="50000"/>
              </a:spcBef>
            </a:pPr>
            <a:r>
              <a:rPr lang="en-US" sz="2000" b="1" u="sng"/>
              <a:t>Hint</a:t>
            </a:r>
            <a:r>
              <a:rPr lang="en-US" sz="2000" b="1">
                <a:solidFill>
                  <a:srgbClr val="000066"/>
                </a:solidFill>
              </a:rPr>
              <a:t>:</a:t>
            </a:r>
          </a:p>
          <a:p>
            <a:pPr>
              <a:lnSpc>
                <a:spcPct val="90000"/>
              </a:lnSpc>
              <a:spcBef>
                <a:spcPct val="25000"/>
              </a:spcBef>
            </a:pPr>
            <a:r>
              <a:rPr lang="en-US" sz="2000" b="1">
                <a:solidFill>
                  <a:srgbClr val="008000"/>
                </a:solidFill>
                <a:latin typeface="Arial Narrow" charset="0"/>
              </a:rPr>
              <a:t>P2 =	</a:t>
            </a:r>
            <a:r>
              <a:rPr lang="en-US" sz="2000" b="1" u="sng">
                <a:solidFill>
                  <a:srgbClr val="008000"/>
                </a:solidFill>
                <a:latin typeface="Arial Narrow" charset="0"/>
              </a:rPr>
              <a:t>Every</a:t>
            </a:r>
            <a:r>
              <a:rPr lang="en-US" sz="2000" b="1">
                <a:solidFill>
                  <a:srgbClr val="008000"/>
                </a:solidFill>
                <a:latin typeface="Arial Narrow" charset="0"/>
              </a:rPr>
              <a:t>one is </a:t>
            </a:r>
            <a:r>
              <a:rPr lang="en-US" sz="2000" b="1">
                <a:solidFill>
                  <a:schemeClr val="bg1"/>
                </a:solidFill>
                <a:latin typeface="Arial Narrow" charset="0"/>
              </a:rPr>
              <a:t>either a philosopher or a musician.</a:t>
            </a:r>
          </a:p>
          <a:p>
            <a:pPr>
              <a:lnSpc>
                <a:spcPct val="90000"/>
              </a:lnSpc>
              <a:spcBef>
                <a:spcPct val="35000"/>
              </a:spcBef>
            </a:pPr>
            <a:r>
              <a:rPr lang="en-US" sz="2000" b="1">
                <a:solidFill>
                  <a:srgbClr val="008000"/>
                </a:solidFill>
                <a:latin typeface="Arial Narrow" charset="0"/>
              </a:rPr>
              <a:t>     =	</a:t>
            </a:r>
            <a:r>
              <a:rPr lang="en-US" sz="2000" b="1" u="sng">
                <a:solidFill>
                  <a:srgbClr val="008000"/>
                </a:solidFill>
                <a:latin typeface="Arial Narrow" charset="0"/>
              </a:rPr>
              <a:t>No</a:t>
            </a:r>
            <a:r>
              <a:rPr lang="en-US" sz="2000" b="1">
                <a:solidFill>
                  <a:srgbClr val="008000"/>
                </a:solidFill>
                <a:latin typeface="Arial Narrow" charset="0"/>
              </a:rPr>
              <a:t> one is </a:t>
            </a:r>
            <a:r>
              <a:rPr lang="en-US" sz="2000" b="1">
                <a:solidFill>
                  <a:schemeClr val="bg1"/>
                </a:solidFill>
                <a:latin typeface="Arial Narrow" charset="0"/>
              </a:rPr>
              <a:t>neither a philosopher nor a musician.</a:t>
            </a:r>
          </a:p>
          <a:p>
            <a:pPr>
              <a:lnSpc>
                <a:spcPct val="90000"/>
              </a:lnSpc>
              <a:spcBef>
                <a:spcPct val="35000"/>
              </a:spcBef>
            </a:pPr>
            <a:r>
              <a:rPr lang="en-US" sz="2000" b="1">
                <a:solidFill>
                  <a:srgbClr val="008000"/>
                </a:solidFill>
                <a:latin typeface="Arial Narrow" charset="0"/>
              </a:rPr>
              <a:t>    </a:t>
            </a:r>
            <a:r>
              <a:rPr lang="en-US" sz="2000" b="1">
                <a:solidFill>
                  <a:srgbClr val="008000"/>
                </a:solidFill>
                <a:latin typeface="Arial Narrow" charset="0"/>
                <a:sym typeface="Wingdings 3" charset="0"/>
              </a:rPr>
              <a:t></a:t>
            </a:r>
            <a:r>
              <a:rPr lang="en-US" sz="2000" b="1">
                <a:solidFill>
                  <a:srgbClr val="008000"/>
                </a:solidFill>
                <a:latin typeface="Arial Narrow" charset="0"/>
              </a:rPr>
              <a:t>	Shade regions </a:t>
            </a:r>
            <a:r>
              <a:rPr lang="en-US" sz="2000" b="1">
                <a:solidFill>
                  <a:schemeClr val="bg1"/>
                </a:solidFill>
                <a:latin typeface="Arial Narrow" charset="0"/>
              </a:rPr>
              <a:t>3 and 8</a:t>
            </a:r>
            <a:endParaRPr lang="en-US" sz="2000" b="1">
              <a:solidFill>
                <a:srgbClr val="000066"/>
              </a:solidFill>
              <a:latin typeface="Arial Narrow" charset="0"/>
            </a:endParaRPr>
          </a:p>
        </p:txBody>
      </p:sp>
      <p:sp>
        <p:nvSpPr>
          <p:cNvPr id="87075" name="Text Box 35"/>
          <p:cNvSpPr txBox="1">
            <a:spLocks noChangeArrowheads="1"/>
          </p:cNvSpPr>
          <p:nvPr/>
        </p:nvSpPr>
        <p:spPr bwMode="auto">
          <a:xfrm>
            <a:off x="37835" y="3794126"/>
            <a:ext cx="4603883" cy="205184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623888" indent="-623888">
              <a:defRPr sz="2400">
                <a:solidFill>
                  <a:schemeClr val="tx1"/>
                </a:solidFill>
                <a:latin typeface="Arial" charset="0"/>
                <a:ea typeface="ＭＳ Ｐゴシック" charset="0"/>
                <a:cs typeface="ＭＳ Ｐゴシック" charset="0"/>
              </a:defRPr>
            </a:lvl1pPr>
            <a:lvl2pPr marL="738188">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a:lnSpc>
                <a:spcPct val="90000"/>
              </a:lnSpc>
              <a:spcBef>
                <a:spcPct val="50000"/>
              </a:spcBef>
            </a:pPr>
            <a:endParaRPr lang="en-US" sz="2000" b="1">
              <a:solidFill>
                <a:srgbClr val="000066"/>
              </a:solidFill>
            </a:endParaRPr>
          </a:p>
          <a:p>
            <a:pPr>
              <a:lnSpc>
                <a:spcPct val="90000"/>
              </a:lnSpc>
              <a:spcBef>
                <a:spcPct val="25000"/>
              </a:spcBef>
            </a:pPr>
            <a:r>
              <a:rPr lang="en-US" sz="2000" b="1">
                <a:solidFill>
                  <a:srgbClr val="008000"/>
                </a:solidFill>
                <a:latin typeface="Arial Narrow" charset="0"/>
              </a:rPr>
              <a:t>P2 =	Everyone is </a:t>
            </a:r>
            <a:r>
              <a:rPr lang="en-US" sz="2000" b="1" u="sng">
                <a:solidFill>
                  <a:srgbClr val="008000"/>
                </a:solidFill>
                <a:latin typeface="Arial Narrow" charset="0"/>
              </a:rPr>
              <a:t>either</a:t>
            </a:r>
            <a:r>
              <a:rPr lang="en-US" sz="2000" b="1">
                <a:solidFill>
                  <a:srgbClr val="008000"/>
                </a:solidFill>
                <a:latin typeface="Arial Narrow" charset="0"/>
              </a:rPr>
              <a:t> a philosopher </a:t>
            </a:r>
            <a:r>
              <a:rPr lang="en-US" sz="2000" b="1" u="sng">
                <a:solidFill>
                  <a:srgbClr val="008000"/>
                </a:solidFill>
                <a:latin typeface="Arial Narrow" charset="0"/>
              </a:rPr>
              <a:t>or</a:t>
            </a:r>
            <a:r>
              <a:rPr lang="en-US" sz="2000" b="1">
                <a:solidFill>
                  <a:srgbClr val="008000"/>
                </a:solidFill>
                <a:latin typeface="Arial Narrow" charset="0"/>
              </a:rPr>
              <a:t> a musician.</a:t>
            </a:r>
          </a:p>
          <a:p>
            <a:pPr>
              <a:lnSpc>
                <a:spcPct val="90000"/>
              </a:lnSpc>
              <a:spcBef>
                <a:spcPct val="35000"/>
              </a:spcBef>
            </a:pPr>
            <a:r>
              <a:rPr lang="en-US" sz="2000" b="1">
                <a:solidFill>
                  <a:srgbClr val="008000"/>
                </a:solidFill>
                <a:latin typeface="Arial Narrow" charset="0"/>
              </a:rPr>
              <a:t>     =	</a:t>
            </a:r>
            <a:r>
              <a:rPr lang="en-US" sz="2000" b="1" u="sng">
                <a:solidFill>
                  <a:srgbClr val="008000"/>
                </a:solidFill>
                <a:latin typeface="Arial Narrow" charset="0"/>
              </a:rPr>
              <a:t>No</a:t>
            </a:r>
            <a:r>
              <a:rPr lang="en-US" sz="2000" b="1">
                <a:solidFill>
                  <a:srgbClr val="008000"/>
                </a:solidFill>
                <a:latin typeface="Arial Narrow" charset="0"/>
              </a:rPr>
              <a:t> one is </a:t>
            </a:r>
            <a:r>
              <a:rPr lang="en-US" sz="2000" b="1" u="sng">
                <a:solidFill>
                  <a:srgbClr val="008000"/>
                </a:solidFill>
                <a:latin typeface="Arial Narrow" charset="0"/>
              </a:rPr>
              <a:t>neither</a:t>
            </a:r>
            <a:r>
              <a:rPr lang="en-US" sz="2000" b="1">
                <a:solidFill>
                  <a:srgbClr val="008000"/>
                </a:solidFill>
                <a:latin typeface="Arial Narrow" charset="0"/>
              </a:rPr>
              <a:t> a philosopher </a:t>
            </a:r>
            <a:r>
              <a:rPr lang="en-US" sz="2000" b="1" u="sng">
                <a:solidFill>
                  <a:srgbClr val="008000"/>
                </a:solidFill>
                <a:latin typeface="Arial Narrow" charset="0"/>
              </a:rPr>
              <a:t>nor</a:t>
            </a:r>
            <a:r>
              <a:rPr lang="en-US" sz="2000" b="1">
                <a:solidFill>
                  <a:srgbClr val="008000"/>
                </a:solidFill>
                <a:latin typeface="Arial Narrow" charset="0"/>
              </a:rPr>
              <a:t> a musician.</a:t>
            </a:r>
          </a:p>
          <a:p>
            <a:pPr>
              <a:lnSpc>
                <a:spcPct val="90000"/>
              </a:lnSpc>
              <a:spcBef>
                <a:spcPct val="35000"/>
              </a:spcBef>
            </a:pPr>
            <a:r>
              <a:rPr lang="en-US" sz="2000" b="1">
                <a:solidFill>
                  <a:srgbClr val="008000"/>
                </a:solidFill>
                <a:latin typeface="Arial Narrow" charset="0"/>
              </a:rPr>
              <a:t>    </a:t>
            </a:r>
            <a:r>
              <a:rPr lang="en-US" sz="2000" b="1">
                <a:solidFill>
                  <a:srgbClr val="008000"/>
                </a:solidFill>
                <a:latin typeface="Arial Narrow" charset="0"/>
                <a:sym typeface="Wingdings 3" charset="0"/>
              </a:rPr>
              <a:t></a:t>
            </a:r>
            <a:r>
              <a:rPr lang="en-US" sz="2000" b="1">
                <a:solidFill>
                  <a:srgbClr val="008000"/>
                </a:solidFill>
                <a:latin typeface="Arial Narrow" charset="0"/>
              </a:rPr>
              <a:t>	Shade regions 3 and 8.</a:t>
            </a:r>
            <a:endParaRPr lang="en-US" sz="2000" b="1">
              <a:solidFill>
                <a:srgbClr val="000066"/>
              </a:solidFill>
              <a:latin typeface="Arial Narrow" charset="0"/>
            </a:endParaRPr>
          </a:p>
        </p:txBody>
      </p:sp>
      <p:sp>
        <p:nvSpPr>
          <p:cNvPr id="87070" name="Rectangle 30" descr="Wide upward diagonal"/>
          <p:cNvSpPr>
            <a:spLocks noChangeArrowheads="1"/>
          </p:cNvSpPr>
          <p:nvPr/>
        </p:nvSpPr>
        <p:spPr bwMode="auto">
          <a:xfrm>
            <a:off x="5081985" y="3646489"/>
            <a:ext cx="3233208" cy="2979737"/>
          </a:xfrm>
          <a:prstGeom prst="rect">
            <a:avLst/>
          </a:prstGeom>
          <a:pattFill prst="wdUpDiag">
            <a:fgClr>
              <a:srgbClr val="33CC33"/>
            </a:fgClr>
            <a:bgClr>
              <a:schemeClr val="bg1"/>
            </a:bgClr>
          </a:pattFill>
          <a:ln w="571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87068" name="Oval 28"/>
          <p:cNvSpPr>
            <a:spLocks noChangeArrowheads="1"/>
          </p:cNvSpPr>
          <p:nvPr/>
        </p:nvSpPr>
        <p:spPr bwMode="auto">
          <a:xfrm>
            <a:off x="5797418" y="4670426"/>
            <a:ext cx="1816100" cy="1711325"/>
          </a:xfrm>
          <a:prstGeom prst="ellipse">
            <a:avLst/>
          </a:prstGeom>
          <a:solidFill>
            <a:schemeClr val="bg1"/>
          </a:solidFill>
          <a:ln w="571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87069" name="Oval 29"/>
          <p:cNvSpPr>
            <a:spLocks noChangeArrowheads="1"/>
          </p:cNvSpPr>
          <p:nvPr/>
        </p:nvSpPr>
        <p:spPr bwMode="auto">
          <a:xfrm>
            <a:off x="5338233" y="3849689"/>
            <a:ext cx="1816100" cy="1711325"/>
          </a:xfrm>
          <a:prstGeom prst="ellipse">
            <a:avLst/>
          </a:prstGeom>
          <a:solidFill>
            <a:schemeClr val="bg1"/>
          </a:solidFill>
          <a:ln w="571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87044" name="Oval 4"/>
          <p:cNvSpPr>
            <a:spLocks noChangeArrowheads="1"/>
          </p:cNvSpPr>
          <p:nvPr/>
        </p:nvSpPr>
        <p:spPr bwMode="auto">
          <a:xfrm>
            <a:off x="6304756" y="3817939"/>
            <a:ext cx="1816100" cy="1711325"/>
          </a:xfrm>
          <a:prstGeom prst="ellipse">
            <a:avLst/>
          </a:prstGeom>
          <a:noFill/>
          <a:ln w="57150">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87045" name="Rectangle 5"/>
          <p:cNvSpPr>
            <a:spLocks/>
          </p:cNvSpPr>
          <p:nvPr/>
        </p:nvSpPr>
        <p:spPr bwMode="auto">
          <a:xfrm>
            <a:off x="194337" y="111125"/>
            <a:ext cx="9594717" cy="427038"/>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algn="just" defTabSz="787400" eaLnBrk="1" hangingPunct="1">
              <a:buClr>
                <a:srgbClr val="0033CC"/>
              </a:buClr>
              <a:buSzPct val="75000"/>
              <a:buFont typeface="Wingdings" charset="0"/>
              <a:buNone/>
            </a:pPr>
            <a:r>
              <a:rPr lang="en-US" sz="2800" b="1" u="sng">
                <a:latin typeface="Arial Narrow"/>
                <a:cs typeface="Arial Narrow"/>
                <a:sym typeface="Arial" charset="0"/>
              </a:rPr>
              <a:t>Example 13</a:t>
            </a:r>
            <a:endParaRPr lang="en-US" sz="2800" b="1">
              <a:latin typeface="Arial Narrow"/>
              <a:cs typeface="Arial Narrow"/>
              <a:sym typeface="Arial" charset="0"/>
            </a:endParaRPr>
          </a:p>
        </p:txBody>
      </p:sp>
      <p:sp>
        <p:nvSpPr>
          <p:cNvPr id="87047" name="Text Box 7"/>
          <p:cNvSpPr txBox="1">
            <a:spLocks noChangeArrowheads="1"/>
          </p:cNvSpPr>
          <p:nvPr/>
        </p:nvSpPr>
        <p:spPr bwMode="auto">
          <a:xfrm>
            <a:off x="194337" y="744538"/>
            <a:ext cx="7723584" cy="1661993"/>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tIns="91440" bIns="91440">
            <a:spAutoFit/>
          </a:bodyPr>
          <a:lstStyle>
            <a:lvl1pPr marL="566738" indent="-566738">
              <a:defRPr sz="2400">
                <a:solidFill>
                  <a:schemeClr val="tx1"/>
                </a:solidFill>
                <a:latin typeface="Arial" charset="0"/>
                <a:ea typeface="ＭＳ Ｐゴシック" charset="0"/>
                <a:cs typeface="ＭＳ Ｐゴシック" charset="0"/>
              </a:defRPr>
            </a:lvl1pPr>
            <a:lvl2pPr marL="2690813" indent="-457200">
              <a:defRPr sz="2400">
                <a:solidFill>
                  <a:schemeClr val="tx1"/>
                </a:solidFill>
                <a:latin typeface="Arial" charset="0"/>
                <a:ea typeface="ＭＳ Ｐゴシック" charset="0"/>
              </a:defRPr>
            </a:lvl2pPr>
            <a:lvl3pPr marL="3262313" indent="-457200">
              <a:defRPr sz="2400">
                <a:solidFill>
                  <a:schemeClr val="tx1"/>
                </a:solidFill>
                <a:latin typeface="Arial" charset="0"/>
                <a:ea typeface="ＭＳ Ｐゴシック" charset="0"/>
              </a:defRPr>
            </a:lvl3pPr>
            <a:lvl4pPr marL="3833813" indent="-457200">
              <a:defRPr sz="2400">
                <a:solidFill>
                  <a:schemeClr val="tx1"/>
                </a:solidFill>
                <a:latin typeface="Arial" charset="0"/>
                <a:ea typeface="ＭＳ Ｐゴシック" charset="0"/>
              </a:defRPr>
            </a:lvl4pPr>
            <a:lvl5pPr marL="4405313" indent="-457200">
              <a:defRPr sz="2400">
                <a:solidFill>
                  <a:schemeClr val="tx1"/>
                </a:solidFill>
                <a:latin typeface="Arial" charset="0"/>
                <a:ea typeface="ＭＳ Ｐゴシック" charset="0"/>
              </a:defRPr>
            </a:lvl5pPr>
            <a:lvl6pPr marL="4862513" indent="-457200" eaLnBrk="0" fontAlgn="base" hangingPunct="0">
              <a:spcBef>
                <a:spcPct val="0"/>
              </a:spcBef>
              <a:spcAft>
                <a:spcPct val="0"/>
              </a:spcAft>
              <a:defRPr sz="2400">
                <a:solidFill>
                  <a:schemeClr val="tx1"/>
                </a:solidFill>
                <a:latin typeface="Arial" charset="0"/>
                <a:ea typeface="ＭＳ Ｐゴシック" charset="0"/>
              </a:defRPr>
            </a:lvl6pPr>
            <a:lvl7pPr marL="5319713" indent="-457200" eaLnBrk="0" fontAlgn="base" hangingPunct="0">
              <a:spcBef>
                <a:spcPct val="0"/>
              </a:spcBef>
              <a:spcAft>
                <a:spcPct val="0"/>
              </a:spcAft>
              <a:defRPr sz="2400">
                <a:solidFill>
                  <a:schemeClr val="tx1"/>
                </a:solidFill>
                <a:latin typeface="Arial" charset="0"/>
                <a:ea typeface="ＭＳ Ｐゴシック" charset="0"/>
              </a:defRPr>
            </a:lvl7pPr>
            <a:lvl8pPr marL="5776913" indent="-457200" eaLnBrk="0" fontAlgn="base" hangingPunct="0">
              <a:spcBef>
                <a:spcPct val="0"/>
              </a:spcBef>
              <a:spcAft>
                <a:spcPct val="0"/>
              </a:spcAft>
              <a:defRPr sz="2400">
                <a:solidFill>
                  <a:schemeClr val="tx1"/>
                </a:solidFill>
                <a:latin typeface="Arial" charset="0"/>
                <a:ea typeface="ＭＳ Ｐゴシック" charset="0"/>
              </a:defRPr>
            </a:lvl8pPr>
            <a:lvl9pPr marL="6234113" indent="-457200" eaLnBrk="0" fontAlgn="base" hangingPunct="0">
              <a:spcBef>
                <a:spcPct val="0"/>
              </a:spcBef>
              <a:spcAft>
                <a:spcPct val="0"/>
              </a:spcAft>
              <a:defRPr sz="2400">
                <a:solidFill>
                  <a:schemeClr val="tx1"/>
                </a:solidFill>
                <a:latin typeface="Arial" charset="0"/>
                <a:ea typeface="ＭＳ Ｐゴシック" charset="0"/>
              </a:defRPr>
            </a:lvl9pPr>
          </a:lstStyle>
          <a:p>
            <a:r>
              <a:rPr lang="en-AU" b="1">
                <a:solidFill>
                  <a:srgbClr val="CC00CC"/>
                </a:solidFill>
                <a:latin typeface="Arial Narrow" charset="0"/>
                <a:sym typeface="Arial" charset="0"/>
              </a:rPr>
              <a:t>P1.	Aristotle is not a musician but a logician.</a:t>
            </a:r>
          </a:p>
          <a:p>
            <a:r>
              <a:rPr lang="en-AU" b="1">
                <a:solidFill>
                  <a:srgbClr val="009900"/>
                </a:solidFill>
                <a:latin typeface="Arial Narrow" charset="0"/>
                <a:sym typeface="Arial" charset="0"/>
              </a:rPr>
              <a:t>P2.	If one is a not philosopher, then one is a musician.</a:t>
            </a:r>
          </a:p>
          <a:p>
            <a:r>
              <a:rPr lang="en-AU" b="1">
                <a:latin typeface="Arial Narrow" charset="0"/>
                <a:sym typeface="Arial" charset="0"/>
              </a:rPr>
              <a:t>------------------------------------------------------------------------------------</a:t>
            </a:r>
          </a:p>
          <a:p>
            <a:r>
              <a:rPr lang="en-AU" b="1">
                <a:solidFill>
                  <a:srgbClr val="0000CC"/>
                </a:solidFill>
                <a:latin typeface="Arial Narrow" charset="0"/>
                <a:sym typeface="Arial" charset="0"/>
              </a:rPr>
              <a:t>C.	Aristotle is a philosopher.</a:t>
            </a:r>
          </a:p>
        </p:txBody>
      </p:sp>
      <p:sp>
        <p:nvSpPr>
          <p:cNvPr id="87048" name="Oval 8"/>
          <p:cNvSpPr>
            <a:spLocks noChangeArrowheads="1"/>
          </p:cNvSpPr>
          <p:nvPr/>
        </p:nvSpPr>
        <p:spPr bwMode="auto">
          <a:xfrm>
            <a:off x="5809456" y="4656139"/>
            <a:ext cx="1816100" cy="1711325"/>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87049" name="Rectangle 9"/>
          <p:cNvSpPr>
            <a:spLocks noChangeArrowheads="1"/>
          </p:cNvSpPr>
          <p:nvPr/>
        </p:nvSpPr>
        <p:spPr bwMode="auto">
          <a:xfrm>
            <a:off x="5081985" y="3646489"/>
            <a:ext cx="3233208" cy="2979737"/>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87050" name="Line 10"/>
          <p:cNvSpPr>
            <a:spLocks noChangeShapeType="1"/>
          </p:cNvSpPr>
          <p:nvPr/>
        </p:nvSpPr>
        <p:spPr bwMode="auto">
          <a:xfrm flipV="1">
            <a:off x="8000471" y="3935413"/>
            <a:ext cx="546894" cy="31115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87051" name="Text Box 11"/>
          <p:cNvSpPr txBox="1">
            <a:spLocks noChangeArrowheads="1"/>
          </p:cNvSpPr>
          <p:nvPr/>
        </p:nvSpPr>
        <p:spPr bwMode="auto">
          <a:xfrm>
            <a:off x="8289396" y="3678239"/>
            <a:ext cx="1697435"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2200" b="1" i="1">
                <a:latin typeface="Arial Narrow" charset="0"/>
                <a:cs typeface="Arial" charset="0"/>
              </a:rPr>
              <a:t>logicians</a:t>
            </a:r>
          </a:p>
        </p:txBody>
      </p:sp>
      <p:sp>
        <p:nvSpPr>
          <p:cNvPr id="87052" name="Text Box 12"/>
          <p:cNvSpPr txBox="1">
            <a:spLocks noChangeArrowheads="1"/>
          </p:cNvSpPr>
          <p:nvPr/>
        </p:nvSpPr>
        <p:spPr bwMode="auto">
          <a:xfrm>
            <a:off x="5726906" y="4275139"/>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1</a:t>
            </a:r>
          </a:p>
        </p:txBody>
      </p:sp>
      <p:sp>
        <p:nvSpPr>
          <p:cNvPr id="87053" name="Text Box 13"/>
          <p:cNvSpPr txBox="1">
            <a:spLocks noChangeArrowheads="1"/>
          </p:cNvSpPr>
          <p:nvPr/>
        </p:nvSpPr>
        <p:spPr bwMode="auto">
          <a:xfrm>
            <a:off x="7376187" y="4244975"/>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3</a:t>
            </a:r>
          </a:p>
        </p:txBody>
      </p:sp>
      <p:sp>
        <p:nvSpPr>
          <p:cNvPr id="87054" name="Text Box 14"/>
          <p:cNvSpPr txBox="1">
            <a:spLocks noChangeArrowheads="1"/>
          </p:cNvSpPr>
          <p:nvPr/>
        </p:nvSpPr>
        <p:spPr bwMode="auto">
          <a:xfrm>
            <a:off x="6022710" y="5032375"/>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4</a:t>
            </a:r>
          </a:p>
        </p:txBody>
      </p:sp>
      <p:sp>
        <p:nvSpPr>
          <p:cNvPr id="87055" name="Line 15"/>
          <p:cNvSpPr>
            <a:spLocks noChangeShapeType="1"/>
          </p:cNvSpPr>
          <p:nvPr/>
        </p:nvSpPr>
        <p:spPr bwMode="auto">
          <a:xfrm>
            <a:off x="4648597" y="3906838"/>
            <a:ext cx="777346" cy="41116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87056" name="Text Box 16"/>
          <p:cNvSpPr txBox="1">
            <a:spLocks noChangeArrowheads="1"/>
          </p:cNvSpPr>
          <p:nvPr/>
        </p:nvSpPr>
        <p:spPr bwMode="auto">
          <a:xfrm>
            <a:off x="2906448" y="3616325"/>
            <a:ext cx="1871133"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2200" b="1" i="1">
                <a:latin typeface="Arial Narrow" charset="0"/>
                <a:cs typeface="Arial" charset="0"/>
              </a:rPr>
              <a:t>philosophers</a:t>
            </a:r>
          </a:p>
        </p:txBody>
      </p:sp>
      <p:sp>
        <p:nvSpPr>
          <p:cNvPr id="87057" name="Text Box 17"/>
          <p:cNvSpPr txBox="1">
            <a:spLocks noChangeArrowheads="1"/>
          </p:cNvSpPr>
          <p:nvPr/>
        </p:nvSpPr>
        <p:spPr bwMode="auto">
          <a:xfrm>
            <a:off x="6569604" y="5680075"/>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7</a:t>
            </a:r>
          </a:p>
        </p:txBody>
      </p:sp>
      <p:sp>
        <p:nvSpPr>
          <p:cNvPr id="87058" name="Text Box 18"/>
          <p:cNvSpPr txBox="1">
            <a:spLocks noChangeArrowheads="1"/>
          </p:cNvSpPr>
          <p:nvPr/>
        </p:nvSpPr>
        <p:spPr bwMode="auto">
          <a:xfrm>
            <a:off x="7923081" y="6046789"/>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8</a:t>
            </a:r>
          </a:p>
        </p:txBody>
      </p:sp>
      <p:sp>
        <p:nvSpPr>
          <p:cNvPr id="87059" name="Text Box 19"/>
          <p:cNvSpPr txBox="1">
            <a:spLocks noChangeArrowheads="1"/>
          </p:cNvSpPr>
          <p:nvPr/>
        </p:nvSpPr>
        <p:spPr bwMode="auto">
          <a:xfrm>
            <a:off x="8115697" y="5807075"/>
            <a:ext cx="2220251"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2200" b="1" i="1">
                <a:latin typeface="Arial Narrow" charset="0"/>
                <a:cs typeface="Arial" charset="0"/>
              </a:rPr>
              <a:t>musicians</a:t>
            </a:r>
          </a:p>
        </p:txBody>
      </p:sp>
      <p:sp>
        <p:nvSpPr>
          <p:cNvPr id="87061" name="Line 21"/>
          <p:cNvSpPr>
            <a:spLocks noChangeShapeType="1"/>
          </p:cNvSpPr>
          <p:nvPr/>
        </p:nvSpPr>
        <p:spPr bwMode="auto">
          <a:xfrm flipH="1" flipV="1">
            <a:off x="7532688" y="5830889"/>
            <a:ext cx="1014677" cy="192087"/>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87062" name="Text Box 22"/>
          <p:cNvSpPr txBox="1">
            <a:spLocks noChangeArrowheads="1"/>
          </p:cNvSpPr>
          <p:nvPr/>
        </p:nvSpPr>
        <p:spPr bwMode="auto">
          <a:xfrm>
            <a:off x="6552406" y="4159250"/>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2</a:t>
            </a:r>
          </a:p>
        </p:txBody>
      </p:sp>
      <p:sp>
        <p:nvSpPr>
          <p:cNvPr id="87063" name="Text Box 23"/>
          <p:cNvSpPr txBox="1">
            <a:spLocks noChangeArrowheads="1"/>
          </p:cNvSpPr>
          <p:nvPr/>
        </p:nvSpPr>
        <p:spPr bwMode="auto">
          <a:xfrm>
            <a:off x="6552406" y="4749800"/>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5</a:t>
            </a:r>
          </a:p>
        </p:txBody>
      </p:sp>
      <p:sp>
        <p:nvSpPr>
          <p:cNvPr id="87064" name="Text Box 24"/>
          <p:cNvSpPr txBox="1">
            <a:spLocks noChangeArrowheads="1"/>
          </p:cNvSpPr>
          <p:nvPr/>
        </p:nvSpPr>
        <p:spPr bwMode="auto">
          <a:xfrm>
            <a:off x="7064904" y="5032375"/>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6</a:t>
            </a:r>
          </a:p>
        </p:txBody>
      </p:sp>
      <p:sp>
        <p:nvSpPr>
          <p:cNvPr id="87066" name="Text Box 26"/>
          <p:cNvSpPr txBox="1">
            <a:spLocks noChangeArrowheads="1"/>
          </p:cNvSpPr>
          <p:nvPr/>
        </p:nvSpPr>
        <p:spPr bwMode="auto">
          <a:xfrm>
            <a:off x="6738144" y="3870326"/>
            <a:ext cx="577850" cy="7016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US" sz="4000" b="1" i="1">
                <a:solidFill>
                  <a:srgbClr val="CC00CC"/>
                </a:solidFill>
                <a:latin typeface="Verdana" charset="0"/>
                <a:cs typeface="Arial" charset="0"/>
                <a:sym typeface="Wingdings 2" charset="0"/>
              </a:rPr>
              <a:t>a</a:t>
            </a:r>
            <a:endParaRPr lang="en-AU" sz="4000" b="1" i="1">
              <a:solidFill>
                <a:srgbClr val="CC00CC"/>
              </a:solidFill>
              <a:latin typeface="Verdana" charset="0"/>
              <a:cs typeface="Arial" charset="0"/>
              <a:sym typeface="Wingdings 2" charset="0"/>
            </a:endParaRPr>
          </a:p>
        </p:txBody>
      </p:sp>
      <p:sp>
        <p:nvSpPr>
          <p:cNvPr id="87076" name="Freeform 36"/>
          <p:cNvSpPr>
            <a:spLocks/>
          </p:cNvSpPr>
          <p:nvPr/>
        </p:nvSpPr>
        <p:spPr bwMode="auto">
          <a:xfrm>
            <a:off x="6917003" y="4024314"/>
            <a:ext cx="390393" cy="390525"/>
          </a:xfrm>
          <a:custGeom>
            <a:avLst/>
            <a:gdLst>
              <a:gd name="T0" fmla="*/ 0 w 227"/>
              <a:gd name="T1" fmla="*/ 62 h 246"/>
              <a:gd name="T2" fmla="*/ 152 w 227"/>
              <a:gd name="T3" fmla="*/ 5 h 246"/>
              <a:gd name="T4" fmla="*/ 5 w 227"/>
              <a:gd name="T5" fmla="*/ 94 h 246"/>
              <a:gd name="T6" fmla="*/ 163 w 227"/>
              <a:gd name="T7" fmla="*/ 31 h 246"/>
              <a:gd name="T8" fmla="*/ 32 w 227"/>
              <a:gd name="T9" fmla="*/ 109 h 246"/>
              <a:gd name="T10" fmla="*/ 173 w 227"/>
              <a:gd name="T11" fmla="*/ 57 h 246"/>
              <a:gd name="T12" fmla="*/ 53 w 227"/>
              <a:gd name="T13" fmla="*/ 130 h 246"/>
              <a:gd name="T14" fmla="*/ 189 w 227"/>
              <a:gd name="T15" fmla="*/ 83 h 246"/>
              <a:gd name="T16" fmla="*/ 58 w 227"/>
              <a:gd name="T17" fmla="*/ 151 h 246"/>
              <a:gd name="T18" fmla="*/ 199 w 227"/>
              <a:gd name="T19" fmla="*/ 109 h 246"/>
              <a:gd name="T20" fmla="*/ 58 w 227"/>
              <a:gd name="T21" fmla="*/ 177 h 246"/>
              <a:gd name="T22" fmla="*/ 215 w 227"/>
              <a:gd name="T23" fmla="*/ 130 h 246"/>
              <a:gd name="T24" fmla="*/ 79 w 227"/>
              <a:gd name="T25" fmla="*/ 193 h 246"/>
              <a:gd name="T26" fmla="*/ 225 w 227"/>
              <a:gd name="T27" fmla="*/ 151 h 246"/>
              <a:gd name="T28" fmla="*/ 68 w 227"/>
              <a:gd name="T29" fmla="*/ 204 h 246"/>
              <a:gd name="T30" fmla="*/ 215 w 227"/>
              <a:gd name="T31" fmla="*/ 162 h 246"/>
              <a:gd name="T32" fmla="*/ 84 w 227"/>
              <a:gd name="T33" fmla="*/ 225 h 246"/>
              <a:gd name="T34" fmla="*/ 225 w 227"/>
              <a:gd name="T35" fmla="*/ 183 h 246"/>
              <a:gd name="T36" fmla="*/ 74 w 227"/>
              <a:gd name="T37" fmla="*/ 24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7" h="246">
                <a:moveTo>
                  <a:pt x="0" y="62"/>
                </a:moveTo>
                <a:cubicBezTo>
                  <a:pt x="75" y="31"/>
                  <a:pt x="151" y="0"/>
                  <a:pt x="152" y="5"/>
                </a:cubicBezTo>
                <a:cubicBezTo>
                  <a:pt x="153" y="10"/>
                  <a:pt x="3" y="90"/>
                  <a:pt x="5" y="94"/>
                </a:cubicBezTo>
                <a:cubicBezTo>
                  <a:pt x="7" y="98"/>
                  <a:pt x="159" y="29"/>
                  <a:pt x="163" y="31"/>
                </a:cubicBezTo>
                <a:cubicBezTo>
                  <a:pt x="167" y="33"/>
                  <a:pt x="30" y="105"/>
                  <a:pt x="32" y="109"/>
                </a:cubicBezTo>
                <a:cubicBezTo>
                  <a:pt x="34" y="113"/>
                  <a:pt x="170" y="54"/>
                  <a:pt x="173" y="57"/>
                </a:cubicBezTo>
                <a:cubicBezTo>
                  <a:pt x="176" y="60"/>
                  <a:pt x="50" y="126"/>
                  <a:pt x="53" y="130"/>
                </a:cubicBezTo>
                <a:cubicBezTo>
                  <a:pt x="56" y="134"/>
                  <a:pt x="188" y="80"/>
                  <a:pt x="189" y="83"/>
                </a:cubicBezTo>
                <a:cubicBezTo>
                  <a:pt x="190" y="86"/>
                  <a:pt x="56" y="147"/>
                  <a:pt x="58" y="151"/>
                </a:cubicBezTo>
                <a:cubicBezTo>
                  <a:pt x="60" y="155"/>
                  <a:pt x="199" y="105"/>
                  <a:pt x="199" y="109"/>
                </a:cubicBezTo>
                <a:cubicBezTo>
                  <a:pt x="199" y="113"/>
                  <a:pt x="55" y="173"/>
                  <a:pt x="58" y="177"/>
                </a:cubicBezTo>
                <a:cubicBezTo>
                  <a:pt x="61" y="181"/>
                  <a:pt x="211" y="127"/>
                  <a:pt x="215" y="130"/>
                </a:cubicBezTo>
                <a:cubicBezTo>
                  <a:pt x="219" y="133"/>
                  <a:pt x="77" y="190"/>
                  <a:pt x="79" y="193"/>
                </a:cubicBezTo>
                <a:cubicBezTo>
                  <a:pt x="81" y="196"/>
                  <a:pt x="227" y="149"/>
                  <a:pt x="225" y="151"/>
                </a:cubicBezTo>
                <a:cubicBezTo>
                  <a:pt x="223" y="153"/>
                  <a:pt x="70" y="202"/>
                  <a:pt x="68" y="204"/>
                </a:cubicBezTo>
                <a:cubicBezTo>
                  <a:pt x="66" y="206"/>
                  <a:pt x="212" y="159"/>
                  <a:pt x="215" y="162"/>
                </a:cubicBezTo>
                <a:cubicBezTo>
                  <a:pt x="218" y="165"/>
                  <a:pt x="82" y="222"/>
                  <a:pt x="84" y="225"/>
                </a:cubicBezTo>
                <a:cubicBezTo>
                  <a:pt x="86" y="228"/>
                  <a:pt x="227" y="180"/>
                  <a:pt x="225" y="183"/>
                </a:cubicBezTo>
                <a:cubicBezTo>
                  <a:pt x="223" y="186"/>
                  <a:pt x="148" y="216"/>
                  <a:pt x="74" y="246"/>
                </a:cubicBezTo>
              </a:path>
            </a:pathLst>
          </a:custGeom>
          <a:noFill/>
          <a:ln w="12700" cmpd="sng">
            <a:solidFill>
              <a:srgbClr val="33CC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87077" name="Rectangle 37"/>
          <p:cNvSpPr>
            <a:spLocks noChangeArrowheads="1"/>
          </p:cNvSpPr>
          <p:nvPr/>
        </p:nvSpPr>
        <p:spPr bwMode="auto">
          <a:xfrm>
            <a:off x="65352" y="5981701"/>
            <a:ext cx="5035550"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539750" indent="-539750"/>
            <a:r>
              <a:rPr lang="en-AU" sz="1600" b="1" u="sng">
                <a:solidFill>
                  <a:srgbClr val="CC00CC"/>
                </a:solidFill>
                <a:latin typeface="Arial Narrow" charset="0"/>
                <a:sym typeface="Arial" charset="0"/>
              </a:rPr>
              <a:t>Note</a:t>
            </a:r>
            <a:r>
              <a:rPr lang="en-AU" sz="1600" b="1">
                <a:solidFill>
                  <a:srgbClr val="CC00CC"/>
                </a:solidFill>
                <a:latin typeface="Arial Narrow" charset="0"/>
                <a:sym typeface="Arial" charset="0"/>
              </a:rPr>
              <a:t>:	We must read the diagram as implying that “a” is </a:t>
            </a:r>
            <a:r>
              <a:rPr lang="en-AU" sz="1600" b="1" u="sng">
                <a:solidFill>
                  <a:srgbClr val="CC00CC"/>
                </a:solidFill>
                <a:latin typeface="Arial Narrow" charset="0"/>
                <a:sym typeface="Arial" charset="0"/>
              </a:rPr>
              <a:t>completely inside</a:t>
            </a:r>
            <a:r>
              <a:rPr lang="en-AU" sz="1600" b="1">
                <a:solidFill>
                  <a:srgbClr val="CC00CC"/>
                </a:solidFill>
                <a:latin typeface="Arial Narrow" charset="0"/>
                <a:sym typeface="Arial" charset="0"/>
              </a:rPr>
              <a:t> the circle for philosophers </a:t>
            </a:r>
            <a:r>
              <a:rPr lang="en-AU" sz="1600" b="1">
                <a:solidFill>
                  <a:srgbClr val="CC00CC"/>
                </a:solidFill>
                <a:latin typeface="Arial Narrow" charset="0"/>
                <a:sym typeface="Symbol" charset="0"/>
              </a:rPr>
              <a:t></a:t>
            </a:r>
            <a:r>
              <a:rPr lang="en-AU" sz="1600" b="1">
                <a:solidFill>
                  <a:srgbClr val="CC00CC"/>
                </a:solidFill>
                <a:latin typeface="Arial Narrow" charset="0"/>
                <a:sym typeface="Arial" charset="0"/>
              </a:rPr>
              <a:t> </a:t>
            </a:r>
          </a:p>
          <a:p>
            <a:pPr marL="539750" indent="-539750">
              <a:spcBef>
                <a:spcPct val="20000"/>
              </a:spcBef>
            </a:pPr>
            <a:r>
              <a:rPr lang="en-AU" sz="1600" b="1">
                <a:solidFill>
                  <a:srgbClr val="CC00CC"/>
                </a:solidFill>
                <a:latin typeface="Arial Narrow" charset="0"/>
                <a:sym typeface="Arial" charset="0"/>
              </a:rPr>
              <a:t>	</a:t>
            </a:r>
            <a:r>
              <a:rPr lang="en-AU" sz="1600">
                <a:solidFill>
                  <a:srgbClr val="CC00CC"/>
                </a:solidFill>
                <a:latin typeface="Arial Narrow" charset="0"/>
                <a:sym typeface="Arial" charset="0"/>
              </a:rPr>
              <a:t>because “a” cannot be inside the shaded region 3 ! </a:t>
            </a:r>
            <a:endParaRPr lang="en-GB" sz="1600">
              <a:solidFill>
                <a:srgbClr val="CC00CC"/>
              </a:solidFill>
              <a:latin typeface="Arial Narrow" charset="0"/>
              <a:sym typeface="Arial" charset="0"/>
            </a:endParaRPr>
          </a:p>
        </p:txBody>
      </p:sp>
      <p:sp>
        <p:nvSpPr>
          <p:cNvPr id="87065" name="Oval 25"/>
          <p:cNvSpPr>
            <a:spLocks noChangeArrowheads="1"/>
          </p:cNvSpPr>
          <p:nvPr/>
        </p:nvSpPr>
        <p:spPr bwMode="auto">
          <a:xfrm>
            <a:off x="5341673" y="3851276"/>
            <a:ext cx="1816100" cy="1711325"/>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Tree>
    <p:extLst>
      <p:ext uri="{BB962C8B-B14F-4D97-AF65-F5344CB8AC3E}">
        <p14:creationId xmlns:p14="http://schemas.microsoft.com/office/powerpoint/2010/main" val="9611799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7045"/>
                                        </p:tgtEl>
                                        <p:attrNameLst>
                                          <p:attrName>style.visibility</p:attrName>
                                        </p:attrNameLst>
                                      </p:cBhvr>
                                      <p:to>
                                        <p:strVal val="visible"/>
                                      </p:to>
                                    </p:set>
                                    <p:animEffect transition="in" filter="fade">
                                      <p:cBhvr>
                                        <p:cTn id="7" dur="500"/>
                                        <p:tgtEl>
                                          <p:spTgt spid="870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7047">
                                            <p:bg/>
                                          </p:spTgt>
                                        </p:tgtEl>
                                        <p:attrNameLst>
                                          <p:attrName>style.visibility</p:attrName>
                                        </p:attrNameLst>
                                      </p:cBhvr>
                                      <p:to>
                                        <p:strVal val="visible"/>
                                      </p:to>
                                    </p:set>
                                    <p:animEffect transition="in" filter="fade">
                                      <p:cBhvr>
                                        <p:cTn id="12" dur="500"/>
                                        <p:tgtEl>
                                          <p:spTgt spid="87047">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7047">
                                            <p:txEl>
                                              <p:pRg st="0" end="0"/>
                                            </p:txEl>
                                          </p:spTgt>
                                        </p:tgtEl>
                                        <p:attrNameLst>
                                          <p:attrName>style.visibility</p:attrName>
                                        </p:attrNameLst>
                                      </p:cBhvr>
                                      <p:to>
                                        <p:strVal val="visible"/>
                                      </p:to>
                                    </p:set>
                                    <p:animEffect transition="in" filter="fade">
                                      <p:cBhvr>
                                        <p:cTn id="15" dur="500"/>
                                        <p:tgtEl>
                                          <p:spTgt spid="87047">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7047">
                                            <p:txEl>
                                              <p:pRg st="1" end="1"/>
                                            </p:txEl>
                                          </p:spTgt>
                                        </p:tgtEl>
                                        <p:attrNameLst>
                                          <p:attrName>style.visibility</p:attrName>
                                        </p:attrNameLst>
                                      </p:cBhvr>
                                      <p:to>
                                        <p:strVal val="visible"/>
                                      </p:to>
                                    </p:set>
                                    <p:animEffect transition="in" filter="fade">
                                      <p:cBhvr>
                                        <p:cTn id="18" dur="500"/>
                                        <p:tgtEl>
                                          <p:spTgt spid="87047">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7047">
                                            <p:txEl>
                                              <p:pRg st="2" end="2"/>
                                            </p:txEl>
                                          </p:spTgt>
                                        </p:tgtEl>
                                        <p:attrNameLst>
                                          <p:attrName>style.visibility</p:attrName>
                                        </p:attrNameLst>
                                      </p:cBhvr>
                                      <p:to>
                                        <p:strVal val="visible"/>
                                      </p:to>
                                    </p:set>
                                    <p:animEffect transition="in" filter="fade">
                                      <p:cBhvr>
                                        <p:cTn id="21" dur="500"/>
                                        <p:tgtEl>
                                          <p:spTgt spid="87047">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7047">
                                            <p:txEl>
                                              <p:pRg st="3" end="3"/>
                                            </p:txEl>
                                          </p:spTgt>
                                        </p:tgtEl>
                                        <p:attrNameLst>
                                          <p:attrName>style.visibility</p:attrName>
                                        </p:attrNameLst>
                                      </p:cBhvr>
                                      <p:to>
                                        <p:strVal val="visible"/>
                                      </p:to>
                                    </p:set>
                                    <p:animEffect transition="in" filter="fade">
                                      <p:cBhvr>
                                        <p:cTn id="24" dur="500"/>
                                        <p:tgtEl>
                                          <p:spTgt spid="87047">
                                            <p:txEl>
                                              <p:pRg st="3" end="3"/>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7049"/>
                                        </p:tgtEl>
                                        <p:attrNameLst>
                                          <p:attrName>style.visibility</p:attrName>
                                        </p:attrNameLst>
                                      </p:cBhvr>
                                      <p:to>
                                        <p:strVal val="visible"/>
                                      </p:to>
                                    </p:set>
                                    <p:animEffect transition="in" filter="fade">
                                      <p:cBhvr>
                                        <p:cTn id="29" dur="500"/>
                                        <p:tgtEl>
                                          <p:spTgt spid="8704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87065"/>
                                        </p:tgtEl>
                                        <p:attrNameLst>
                                          <p:attrName>style.visibility</p:attrName>
                                        </p:attrNameLst>
                                      </p:cBhvr>
                                      <p:to>
                                        <p:strVal val="visible"/>
                                      </p:to>
                                    </p:set>
                                    <p:animEffect transition="in" filter="fade">
                                      <p:cBhvr>
                                        <p:cTn id="32" dur="500"/>
                                        <p:tgtEl>
                                          <p:spTgt spid="8706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87055"/>
                                        </p:tgtEl>
                                        <p:attrNameLst>
                                          <p:attrName>style.visibility</p:attrName>
                                        </p:attrNameLst>
                                      </p:cBhvr>
                                      <p:to>
                                        <p:strVal val="visible"/>
                                      </p:to>
                                    </p:set>
                                    <p:animEffect transition="in" filter="fade">
                                      <p:cBhvr>
                                        <p:cTn id="35" dur="500"/>
                                        <p:tgtEl>
                                          <p:spTgt spid="87055"/>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87056"/>
                                        </p:tgtEl>
                                        <p:attrNameLst>
                                          <p:attrName>style.visibility</p:attrName>
                                        </p:attrNameLst>
                                      </p:cBhvr>
                                      <p:to>
                                        <p:strVal val="visible"/>
                                      </p:to>
                                    </p:set>
                                    <p:animEffect transition="in" filter="fade">
                                      <p:cBhvr>
                                        <p:cTn id="38" dur="500"/>
                                        <p:tgtEl>
                                          <p:spTgt spid="87056"/>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87044"/>
                                        </p:tgtEl>
                                        <p:attrNameLst>
                                          <p:attrName>style.visibility</p:attrName>
                                        </p:attrNameLst>
                                      </p:cBhvr>
                                      <p:to>
                                        <p:strVal val="visible"/>
                                      </p:to>
                                    </p:set>
                                    <p:animEffect transition="in" filter="fade">
                                      <p:cBhvr>
                                        <p:cTn id="41" dur="500"/>
                                        <p:tgtEl>
                                          <p:spTgt spid="87044"/>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87050"/>
                                        </p:tgtEl>
                                        <p:attrNameLst>
                                          <p:attrName>style.visibility</p:attrName>
                                        </p:attrNameLst>
                                      </p:cBhvr>
                                      <p:to>
                                        <p:strVal val="visible"/>
                                      </p:to>
                                    </p:set>
                                    <p:animEffect transition="in" filter="fade">
                                      <p:cBhvr>
                                        <p:cTn id="44" dur="500"/>
                                        <p:tgtEl>
                                          <p:spTgt spid="87050"/>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87051"/>
                                        </p:tgtEl>
                                        <p:attrNameLst>
                                          <p:attrName>style.visibility</p:attrName>
                                        </p:attrNameLst>
                                      </p:cBhvr>
                                      <p:to>
                                        <p:strVal val="visible"/>
                                      </p:to>
                                    </p:set>
                                    <p:animEffect transition="in" filter="fade">
                                      <p:cBhvr>
                                        <p:cTn id="47" dur="500"/>
                                        <p:tgtEl>
                                          <p:spTgt spid="87051"/>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87048"/>
                                        </p:tgtEl>
                                        <p:attrNameLst>
                                          <p:attrName>style.visibility</p:attrName>
                                        </p:attrNameLst>
                                      </p:cBhvr>
                                      <p:to>
                                        <p:strVal val="visible"/>
                                      </p:to>
                                    </p:set>
                                    <p:animEffect transition="in" filter="fade">
                                      <p:cBhvr>
                                        <p:cTn id="50" dur="500"/>
                                        <p:tgtEl>
                                          <p:spTgt spid="87048"/>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87061"/>
                                        </p:tgtEl>
                                        <p:attrNameLst>
                                          <p:attrName>style.visibility</p:attrName>
                                        </p:attrNameLst>
                                      </p:cBhvr>
                                      <p:to>
                                        <p:strVal val="visible"/>
                                      </p:to>
                                    </p:set>
                                    <p:animEffect transition="in" filter="fade">
                                      <p:cBhvr>
                                        <p:cTn id="53" dur="500"/>
                                        <p:tgtEl>
                                          <p:spTgt spid="87061"/>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87059"/>
                                        </p:tgtEl>
                                        <p:attrNameLst>
                                          <p:attrName>style.visibility</p:attrName>
                                        </p:attrNameLst>
                                      </p:cBhvr>
                                      <p:to>
                                        <p:strVal val="visible"/>
                                      </p:to>
                                    </p:set>
                                    <p:animEffect transition="in" filter="fade">
                                      <p:cBhvr>
                                        <p:cTn id="56" dur="500"/>
                                        <p:tgtEl>
                                          <p:spTgt spid="87059"/>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87052"/>
                                        </p:tgtEl>
                                        <p:attrNameLst>
                                          <p:attrName>style.visibility</p:attrName>
                                        </p:attrNameLst>
                                      </p:cBhvr>
                                      <p:to>
                                        <p:strVal val="visible"/>
                                      </p:to>
                                    </p:set>
                                    <p:animEffect transition="in" filter="fade">
                                      <p:cBhvr>
                                        <p:cTn id="59" dur="500"/>
                                        <p:tgtEl>
                                          <p:spTgt spid="87052"/>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87062"/>
                                        </p:tgtEl>
                                        <p:attrNameLst>
                                          <p:attrName>style.visibility</p:attrName>
                                        </p:attrNameLst>
                                      </p:cBhvr>
                                      <p:to>
                                        <p:strVal val="visible"/>
                                      </p:to>
                                    </p:set>
                                    <p:animEffect transition="in" filter="fade">
                                      <p:cBhvr>
                                        <p:cTn id="62" dur="500"/>
                                        <p:tgtEl>
                                          <p:spTgt spid="87062"/>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87053"/>
                                        </p:tgtEl>
                                        <p:attrNameLst>
                                          <p:attrName>style.visibility</p:attrName>
                                        </p:attrNameLst>
                                      </p:cBhvr>
                                      <p:to>
                                        <p:strVal val="visible"/>
                                      </p:to>
                                    </p:set>
                                    <p:animEffect transition="in" filter="fade">
                                      <p:cBhvr>
                                        <p:cTn id="65" dur="500"/>
                                        <p:tgtEl>
                                          <p:spTgt spid="87053"/>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87054"/>
                                        </p:tgtEl>
                                        <p:attrNameLst>
                                          <p:attrName>style.visibility</p:attrName>
                                        </p:attrNameLst>
                                      </p:cBhvr>
                                      <p:to>
                                        <p:strVal val="visible"/>
                                      </p:to>
                                    </p:set>
                                    <p:animEffect transition="in" filter="fade">
                                      <p:cBhvr>
                                        <p:cTn id="68" dur="500"/>
                                        <p:tgtEl>
                                          <p:spTgt spid="87054"/>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87063"/>
                                        </p:tgtEl>
                                        <p:attrNameLst>
                                          <p:attrName>style.visibility</p:attrName>
                                        </p:attrNameLst>
                                      </p:cBhvr>
                                      <p:to>
                                        <p:strVal val="visible"/>
                                      </p:to>
                                    </p:set>
                                    <p:animEffect transition="in" filter="fade">
                                      <p:cBhvr>
                                        <p:cTn id="71" dur="500"/>
                                        <p:tgtEl>
                                          <p:spTgt spid="87063"/>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87064"/>
                                        </p:tgtEl>
                                        <p:attrNameLst>
                                          <p:attrName>style.visibility</p:attrName>
                                        </p:attrNameLst>
                                      </p:cBhvr>
                                      <p:to>
                                        <p:strVal val="visible"/>
                                      </p:to>
                                    </p:set>
                                    <p:animEffect transition="in" filter="fade">
                                      <p:cBhvr>
                                        <p:cTn id="74" dur="500"/>
                                        <p:tgtEl>
                                          <p:spTgt spid="87064"/>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87057"/>
                                        </p:tgtEl>
                                        <p:attrNameLst>
                                          <p:attrName>style.visibility</p:attrName>
                                        </p:attrNameLst>
                                      </p:cBhvr>
                                      <p:to>
                                        <p:strVal val="visible"/>
                                      </p:to>
                                    </p:set>
                                    <p:animEffect transition="in" filter="fade">
                                      <p:cBhvr>
                                        <p:cTn id="77" dur="500"/>
                                        <p:tgtEl>
                                          <p:spTgt spid="87057"/>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87058"/>
                                        </p:tgtEl>
                                        <p:attrNameLst>
                                          <p:attrName>style.visibility</p:attrName>
                                        </p:attrNameLst>
                                      </p:cBhvr>
                                      <p:to>
                                        <p:strVal val="visible"/>
                                      </p:to>
                                    </p:set>
                                    <p:animEffect transition="in" filter="fade">
                                      <p:cBhvr>
                                        <p:cTn id="80" dur="500"/>
                                        <p:tgtEl>
                                          <p:spTgt spid="87058"/>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34" presetClass="entr" presetSubtype="0" fill="hold" grpId="0" nodeType="clickEffect">
                                  <p:stCondLst>
                                    <p:cond delay="0"/>
                                  </p:stCondLst>
                                  <p:childTnLst>
                                    <p:set>
                                      <p:cBhvr>
                                        <p:cTn id="84" dur="1" fill="hold">
                                          <p:stCondLst>
                                            <p:cond delay="0"/>
                                          </p:stCondLst>
                                        </p:cTn>
                                        <p:tgtEl>
                                          <p:spTgt spid="87046">
                                            <p:txEl>
                                              <p:pRg st="0" end="0"/>
                                            </p:txEl>
                                          </p:spTgt>
                                        </p:tgtEl>
                                        <p:attrNameLst>
                                          <p:attrName>style.visibility</p:attrName>
                                        </p:attrNameLst>
                                      </p:cBhvr>
                                      <p:to>
                                        <p:strVal val="visible"/>
                                      </p:to>
                                    </p:set>
                                    <p:anim from="(-#ppt_w/2)" to="(#ppt_x)" calcmode="lin" valueType="num">
                                      <p:cBhvr>
                                        <p:cTn id="85" dur="600" fill="hold">
                                          <p:stCondLst>
                                            <p:cond delay="0"/>
                                          </p:stCondLst>
                                        </p:cTn>
                                        <p:tgtEl>
                                          <p:spTgt spid="87046">
                                            <p:txEl>
                                              <p:pRg st="0" end="0"/>
                                            </p:txEl>
                                          </p:spTgt>
                                        </p:tgtEl>
                                        <p:attrNameLst>
                                          <p:attrName>ppt_x</p:attrName>
                                        </p:attrNameLst>
                                      </p:cBhvr>
                                    </p:anim>
                                    <p:anim from="0" to="-1.0" calcmode="lin" valueType="num">
                                      <p:cBhvr>
                                        <p:cTn id="86" dur="200" decel="50000" autoRev="1" fill="hold">
                                          <p:stCondLst>
                                            <p:cond delay="600"/>
                                          </p:stCondLst>
                                        </p:cTn>
                                        <p:tgtEl>
                                          <p:spTgt spid="87046">
                                            <p:txEl>
                                              <p:pRg st="0" end="0"/>
                                            </p:txEl>
                                          </p:spTgt>
                                        </p:tgtEl>
                                        <p:attrNameLst>
                                          <p:attrName>xshear</p:attrName>
                                        </p:attrNameLst>
                                      </p:cBhvr>
                                    </p:anim>
                                    <p:animScale>
                                      <p:cBhvr>
                                        <p:cTn id="87" dur="200" decel="100000" autoRev="1" fill="hold">
                                          <p:stCondLst>
                                            <p:cond delay="600"/>
                                          </p:stCondLst>
                                        </p:cTn>
                                        <p:tgtEl>
                                          <p:spTgt spid="87046">
                                            <p:txEl>
                                              <p:pRg st="0" end="0"/>
                                            </p:txEl>
                                          </p:spTgt>
                                        </p:tgtEl>
                                      </p:cBhvr>
                                      <p:from x="100000" y="100000"/>
                                      <p:to x="80000" y="100000"/>
                                    </p:animScale>
                                    <p:anim by="(#ppt_h/3+#ppt_w*0.1)" calcmode="lin" valueType="num">
                                      <p:cBhvr additive="sum">
                                        <p:cTn id="88" dur="200" decel="100000" autoRev="1" fill="hold">
                                          <p:stCondLst>
                                            <p:cond delay="600"/>
                                          </p:stCondLst>
                                        </p:cTn>
                                        <p:tgtEl>
                                          <p:spTgt spid="87046">
                                            <p:txEl>
                                              <p:pRg st="0" end="0"/>
                                            </p:txEl>
                                          </p:spTgt>
                                        </p:tgtEl>
                                        <p:attrNameLst>
                                          <p:attrName>ppt_x</p:attrName>
                                        </p:attrNameLst>
                                      </p:cBhvr>
                                    </p:anim>
                                  </p:childTnLst>
                                </p:cTn>
                              </p:par>
                            </p:childTnLst>
                          </p:cTn>
                        </p:par>
                      </p:childTnLst>
                    </p:cTn>
                  </p:par>
                  <p:par>
                    <p:cTn id="89" fill="hold" nodeType="clickPar">
                      <p:stCondLst>
                        <p:cond delay="indefinite"/>
                      </p:stCondLst>
                      <p:childTnLst>
                        <p:par>
                          <p:cTn id="90" fill="hold" nodeType="withGroup">
                            <p:stCondLst>
                              <p:cond delay="0"/>
                            </p:stCondLst>
                            <p:childTnLst>
                              <p:par>
                                <p:cTn id="91" presetID="3" presetClass="emph" presetSubtype="2" fill="hold" grpId="1" nodeType="clickEffect">
                                  <p:stCondLst>
                                    <p:cond delay="0"/>
                                  </p:stCondLst>
                                  <p:childTnLst>
                                    <p:animClr clrSpc="rgb" dir="cw">
                                      <p:cBhvr override="childStyle">
                                        <p:cTn id="92" dur="500" fill="hold"/>
                                        <p:tgtEl>
                                          <p:spTgt spid="87047">
                                            <p:txEl>
                                              <p:pRg st="1" end="1"/>
                                            </p:txEl>
                                          </p:spTgt>
                                        </p:tgtEl>
                                        <p:attrNameLst>
                                          <p:attrName>style.color</p:attrName>
                                        </p:attrNameLst>
                                      </p:cBhvr>
                                      <p:to>
                                        <a:srgbClr val="DDDDDD"/>
                                      </p:to>
                                    </p:animClr>
                                  </p:childTnLst>
                                </p:cTn>
                              </p:par>
                              <p:par>
                                <p:cTn id="93" presetID="3" presetClass="emph" presetSubtype="2" fill="hold" grpId="1" nodeType="withEffect">
                                  <p:stCondLst>
                                    <p:cond delay="0"/>
                                  </p:stCondLst>
                                  <p:childTnLst>
                                    <p:animClr clrSpc="rgb" dir="cw">
                                      <p:cBhvr override="childStyle">
                                        <p:cTn id="94" dur="500" fill="hold"/>
                                        <p:tgtEl>
                                          <p:spTgt spid="87047">
                                            <p:txEl>
                                              <p:pRg st="2" end="2"/>
                                            </p:txEl>
                                          </p:spTgt>
                                        </p:tgtEl>
                                        <p:attrNameLst>
                                          <p:attrName>style.color</p:attrName>
                                        </p:attrNameLst>
                                      </p:cBhvr>
                                      <p:to>
                                        <a:srgbClr val="DDDDDD"/>
                                      </p:to>
                                    </p:animClr>
                                  </p:childTnLst>
                                </p:cTn>
                              </p:par>
                              <p:par>
                                <p:cTn id="95" presetID="3" presetClass="emph" presetSubtype="2" fill="hold" grpId="1" nodeType="withEffect">
                                  <p:stCondLst>
                                    <p:cond delay="0"/>
                                  </p:stCondLst>
                                  <p:childTnLst>
                                    <p:animClr clrSpc="rgb" dir="cw">
                                      <p:cBhvr override="childStyle">
                                        <p:cTn id="96" dur="500" fill="hold"/>
                                        <p:tgtEl>
                                          <p:spTgt spid="87047">
                                            <p:txEl>
                                              <p:pRg st="3" end="3"/>
                                            </p:txEl>
                                          </p:spTgt>
                                        </p:tgtEl>
                                        <p:attrNameLst>
                                          <p:attrName>style.color</p:attrName>
                                        </p:attrNameLst>
                                      </p:cBhvr>
                                      <p:to>
                                        <a:srgbClr val="DDDDDD"/>
                                      </p:to>
                                    </p:animClr>
                                  </p:childTnLst>
                                </p:cTn>
                              </p:par>
                            </p:childTnLst>
                          </p:cTn>
                        </p:par>
                      </p:childTnLst>
                    </p:cTn>
                  </p:par>
                  <p:par>
                    <p:cTn id="97" fill="hold" nodeType="clickPar">
                      <p:stCondLst>
                        <p:cond delay="indefinite"/>
                      </p:stCondLst>
                      <p:childTnLst>
                        <p:par>
                          <p:cTn id="98" fill="hold" nodeType="withGroup">
                            <p:stCondLst>
                              <p:cond delay="0"/>
                            </p:stCondLst>
                            <p:childTnLst>
                              <p:par>
                                <p:cTn id="99" presetID="27" presetClass="emph" presetSubtype="0" fill="hold" grpId="4" nodeType="clickEffect">
                                  <p:stCondLst>
                                    <p:cond delay="0"/>
                                  </p:stCondLst>
                                  <p:childTnLst>
                                    <p:animClr clrSpc="rgb" dir="cw">
                                      <p:cBhvr override="childStyle">
                                        <p:cTn id="100" dur="500" autoRev="1" fill="hold"/>
                                        <p:tgtEl>
                                          <p:spTgt spid="87047">
                                            <p:txEl>
                                              <p:pRg st="0" end="0"/>
                                            </p:txEl>
                                          </p:spTgt>
                                        </p:tgtEl>
                                        <p:attrNameLst>
                                          <p:attrName>style.color</p:attrName>
                                        </p:attrNameLst>
                                      </p:cBhvr>
                                      <p:to>
                                        <a:schemeClr val="bg1"/>
                                      </p:to>
                                    </p:animClr>
                                    <p:animClr clrSpc="rgb" dir="cw">
                                      <p:cBhvr>
                                        <p:cTn id="101" dur="500" autoRev="1" fill="hold"/>
                                        <p:tgtEl>
                                          <p:spTgt spid="87047">
                                            <p:txEl>
                                              <p:pRg st="0" end="0"/>
                                            </p:txEl>
                                          </p:spTgt>
                                        </p:tgtEl>
                                        <p:attrNameLst>
                                          <p:attrName>fillcolor</p:attrName>
                                        </p:attrNameLst>
                                      </p:cBhvr>
                                      <p:to>
                                        <a:schemeClr val="bg1"/>
                                      </p:to>
                                    </p:animClr>
                                    <p:set>
                                      <p:cBhvr>
                                        <p:cTn id="102" dur="500" autoRev="1" fill="hold"/>
                                        <p:tgtEl>
                                          <p:spTgt spid="87047">
                                            <p:txEl>
                                              <p:pRg st="0" end="0"/>
                                            </p:txEl>
                                          </p:spTgt>
                                        </p:tgtEl>
                                        <p:attrNameLst>
                                          <p:attrName>fill.type</p:attrName>
                                        </p:attrNameLst>
                                      </p:cBhvr>
                                      <p:to>
                                        <p:strVal val="solid"/>
                                      </p:to>
                                    </p:set>
                                    <p:set>
                                      <p:cBhvr>
                                        <p:cTn id="103" dur="500" autoRev="1" fill="hold"/>
                                        <p:tgtEl>
                                          <p:spTgt spid="87047">
                                            <p:txEl>
                                              <p:pRg st="0" end="0"/>
                                            </p:txEl>
                                          </p:spTgt>
                                        </p:tgtEl>
                                        <p:attrNameLst>
                                          <p:attrName>fill.on</p:attrName>
                                        </p:attrNameLst>
                                      </p:cBhvr>
                                      <p:to>
                                        <p:strVal val="true"/>
                                      </p:to>
                                    </p:se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 presetClass="entr" presetSubtype="0" fill="hold" grpId="0" nodeType="clickEffect">
                                  <p:stCondLst>
                                    <p:cond delay="0"/>
                                  </p:stCondLst>
                                  <p:childTnLst>
                                    <p:set>
                                      <p:cBhvr>
                                        <p:cTn id="107" dur="1" fill="hold">
                                          <p:stCondLst>
                                            <p:cond delay="0"/>
                                          </p:stCondLst>
                                        </p:cTn>
                                        <p:tgtEl>
                                          <p:spTgt spid="87066"/>
                                        </p:tgtEl>
                                        <p:attrNameLst>
                                          <p:attrName>style.visibility</p:attrName>
                                        </p:attrNameLst>
                                      </p:cBhvr>
                                      <p:to>
                                        <p:strVal val="visible"/>
                                      </p:to>
                                    </p:se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3" presetClass="emph" presetSubtype="2" fill="hold" grpId="1" nodeType="clickEffect">
                                  <p:stCondLst>
                                    <p:cond delay="0"/>
                                  </p:stCondLst>
                                  <p:childTnLst>
                                    <p:animClr clrSpc="rgb" dir="cw">
                                      <p:cBhvr override="childStyle">
                                        <p:cTn id="111" dur="500" fill="hold"/>
                                        <p:tgtEl>
                                          <p:spTgt spid="87047">
                                            <p:txEl>
                                              <p:pRg st="0" end="0"/>
                                            </p:txEl>
                                          </p:spTgt>
                                        </p:tgtEl>
                                        <p:attrNameLst>
                                          <p:attrName>style.color</p:attrName>
                                        </p:attrNameLst>
                                      </p:cBhvr>
                                      <p:to>
                                        <a:srgbClr val="DDDDDD"/>
                                      </p:to>
                                    </p:animClr>
                                  </p:childTnLst>
                                </p:cTn>
                              </p:par>
                              <p:par>
                                <p:cTn id="112" presetID="3" presetClass="emph" presetSubtype="2" fill="hold" grpId="2" nodeType="withEffect">
                                  <p:stCondLst>
                                    <p:cond delay="0"/>
                                  </p:stCondLst>
                                  <p:childTnLst>
                                    <p:animClr clrSpc="rgb" dir="cw">
                                      <p:cBhvr override="childStyle">
                                        <p:cTn id="113" dur="500" fill="hold"/>
                                        <p:tgtEl>
                                          <p:spTgt spid="87047">
                                            <p:txEl>
                                              <p:pRg st="1" end="1"/>
                                            </p:txEl>
                                          </p:spTgt>
                                        </p:tgtEl>
                                        <p:attrNameLst>
                                          <p:attrName>style.color</p:attrName>
                                        </p:attrNameLst>
                                      </p:cBhvr>
                                      <p:to>
                                        <a:srgbClr val="009900"/>
                                      </p:to>
                                    </p:animClr>
                                  </p:childTnLst>
                                </p:cTn>
                              </p:par>
                              <p:par>
                                <p:cTn id="114" presetID="3" presetClass="emph" presetSubtype="2" fill="hold" grpId="2" nodeType="withEffect">
                                  <p:stCondLst>
                                    <p:cond delay="0"/>
                                  </p:stCondLst>
                                  <p:childTnLst>
                                    <p:animClr clrSpc="rgb" dir="cw">
                                      <p:cBhvr override="childStyle">
                                        <p:cTn id="115" dur="500" fill="hold"/>
                                        <p:tgtEl>
                                          <p:spTgt spid="87047">
                                            <p:txEl>
                                              <p:pRg st="2" end="2"/>
                                            </p:txEl>
                                          </p:spTgt>
                                        </p:tgtEl>
                                        <p:attrNameLst>
                                          <p:attrName>style.color</p:attrName>
                                        </p:attrNameLst>
                                      </p:cBhvr>
                                      <p:to>
                                        <a:srgbClr val="DDDDDD"/>
                                      </p:to>
                                    </p:animClr>
                                  </p:childTnLst>
                                </p:cTn>
                              </p:par>
                              <p:par>
                                <p:cTn id="116" presetID="3" presetClass="emph" presetSubtype="2" fill="hold" grpId="2" nodeType="withEffect">
                                  <p:stCondLst>
                                    <p:cond delay="0"/>
                                  </p:stCondLst>
                                  <p:childTnLst>
                                    <p:animClr clrSpc="rgb" dir="cw">
                                      <p:cBhvr override="childStyle">
                                        <p:cTn id="117" dur="500" fill="hold"/>
                                        <p:tgtEl>
                                          <p:spTgt spid="87047">
                                            <p:txEl>
                                              <p:pRg st="3" end="3"/>
                                            </p:txEl>
                                          </p:spTgt>
                                        </p:tgtEl>
                                        <p:attrNameLst>
                                          <p:attrName>style.color</p:attrName>
                                        </p:attrNameLst>
                                      </p:cBhvr>
                                      <p:to>
                                        <a:srgbClr val="DDDDDD"/>
                                      </p:to>
                                    </p:animClr>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7" presetClass="emph" presetSubtype="0" fill="hold" grpId="4" nodeType="clickEffect">
                                  <p:stCondLst>
                                    <p:cond delay="0"/>
                                  </p:stCondLst>
                                  <p:childTnLst>
                                    <p:animClr clrSpc="rgb" dir="cw">
                                      <p:cBhvr override="childStyle">
                                        <p:cTn id="121" dur="500" autoRev="1" fill="hold"/>
                                        <p:tgtEl>
                                          <p:spTgt spid="87047">
                                            <p:txEl>
                                              <p:pRg st="1" end="1"/>
                                            </p:txEl>
                                          </p:spTgt>
                                        </p:tgtEl>
                                        <p:attrNameLst>
                                          <p:attrName>style.color</p:attrName>
                                        </p:attrNameLst>
                                      </p:cBhvr>
                                      <p:to>
                                        <a:schemeClr val="bg1"/>
                                      </p:to>
                                    </p:animClr>
                                    <p:animClr clrSpc="rgb" dir="cw">
                                      <p:cBhvr>
                                        <p:cTn id="122" dur="500" autoRev="1" fill="hold"/>
                                        <p:tgtEl>
                                          <p:spTgt spid="87047">
                                            <p:txEl>
                                              <p:pRg st="1" end="1"/>
                                            </p:txEl>
                                          </p:spTgt>
                                        </p:tgtEl>
                                        <p:attrNameLst>
                                          <p:attrName>fillcolor</p:attrName>
                                        </p:attrNameLst>
                                      </p:cBhvr>
                                      <p:to>
                                        <a:schemeClr val="bg1"/>
                                      </p:to>
                                    </p:animClr>
                                    <p:set>
                                      <p:cBhvr>
                                        <p:cTn id="123" dur="500" autoRev="1" fill="hold"/>
                                        <p:tgtEl>
                                          <p:spTgt spid="87047">
                                            <p:txEl>
                                              <p:pRg st="1" end="1"/>
                                            </p:txEl>
                                          </p:spTgt>
                                        </p:tgtEl>
                                        <p:attrNameLst>
                                          <p:attrName>fill.type</p:attrName>
                                        </p:attrNameLst>
                                      </p:cBhvr>
                                      <p:to>
                                        <p:strVal val="solid"/>
                                      </p:to>
                                    </p:set>
                                    <p:set>
                                      <p:cBhvr>
                                        <p:cTn id="124" dur="500" autoRev="1" fill="hold"/>
                                        <p:tgtEl>
                                          <p:spTgt spid="87047">
                                            <p:txEl>
                                              <p:pRg st="1" end="1"/>
                                            </p:txEl>
                                          </p:spTgt>
                                        </p:tgtEl>
                                        <p:attrNameLst>
                                          <p:attrName>fill.on</p:attrName>
                                        </p:attrNameLst>
                                      </p:cBhvr>
                                      <p:to>
                                        <p:strVal val="true"/>
                                      </p:to>
                                    </p:se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10" presetClass="entr" presetSubtype="0" fill="hold" grpId="0" nodeType="clickEffect">
                                  <p:stCondLst>
                                    <p:cond delay="0"/>
                                  </p:stCondLst>
                                  <p:childTnLst>
                                    <p:set>
                                      <p:cBhvr>
                                        <p:cTn id="128" dur="1" fill="hold">
                                          <p:stCondLst>
                                            <p:cond delay="0"/>
                                          </p:stCondLst>
                                        </p:cTn>
                                        <p:tgtEl>
                                          <p:spTgt spid="87072">
                                            <p:txEl>
                                              <p:pRg st="0" end="0"/>
                                            </p:txEl>
                                          </p:spTgt>
                                        </p:tgtEl>
                                        <p:attrNameLst>
                                          <p:attrName>style.visibility</p:attrName>
                                        </p:attrNameLst>
                                      </p:cBhvr>
                                      <p:to>
                                        <p:strVal val="visible"/>
                                      </p:to>
                                    </p:set>
                                    <p:animEffect transition="in" filter="fade">
                                      <p:cBhvr>
                                        <p:cTn id="129" dur="500"/>
                                        <p:tgtEl>
                                          <p:spTgt spid="87072">
                                            <p:txEl>
                                              <p:pRg st="0" end="0"/>
                                            </p:txEl>
                                          </p:spTgt>
                                        </p:tgtEl>
                                      </p:cBhvr>
                                    </p:animEffec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10" presetClass="entr" presetSubtype="0" fill="hold" grpId="0" nodeType="clickEffect">
                                  <p:stCondLst>
                                    <p:cond delay="0"/>
                                  </p:stCondLst>
                                  <p:childTnLst>
                                    <p:set>
                                      <p:cBhvr>
                                        <p:cTn id="133" dur="1" fill="hold">
                                          <p:stCondLst>
                                            <p:cond delay="0"/>
                                          </p:stCondLst>
                                        </p:cTn>
                                        <p:tgtEl>
                                          <p:spTgt spid="87072">
                                            <p:txEl>
                                              <p:pRg st="1" end="1"/>
                                            </p:txEl>
                                          </p:spTgt>
                                        </p:tgtEl>
                                        <p:attrNameLst>
                                          <p:attrName>style.visibility</p:attrName>
                                        </p:attrNameLst>
                                      </p:cBhvr>
                                      <p:to>
                                        <p:strVal val="visible"/>
                                      </p:to>
                                    </p:set>
                                    <p:animEffect transition="in" filter="fade">
                                      <p:cBhvr>
                                        <p:cTn id="134" dur="500"/>
                                        <p:tgtEl>
                                          <p:spTgt spid="87072">
                                            <p:txEl>
                                              <p:pRg st="1" end="1"/>
                                            </p:txEl>
                                          </p:spTgt>
                                        </p:tgtEl>
                                      </p:cBhvr>
                                    </p:animEffec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10" presetClass="entr" presetSubtype="0" fill="hold" grpId="0" nodeType="clickEffect">
                                  <p:stCondLst>
                                    <p:cond delay="0"/>
                                  </p:stCondLst>
                                  <p:childTnLst>
                                    <p:set>
                                      <p:cBhvr>
                                        <p:cTn id="138" dur="1" fill="hold">
                                          <p:stCondLst>
                                            <p:cond delay="0"/>
                                          </p:stCondLst>
                                        </p:cTn>
                                        <p:tgtEl>
                                          <p:spTgt spid="87075">
                                            <p:txEl>
                                              <p:pRg st="1" end="1"/>
                                            </p:txEl>
                                          </p:spTgt>
                                        </p:tgtEl>
                                        <p:attrNameLst>
                                          <p:attrName>style.visibility</p:attrName>
                                        </p:attrNameLst>
                                      </p:cBhvr>
                                      <p:to>
                                        <p:strVal val="visible"/>
                                      </p:to>
                                    </p:set>
                                    <p:animEffect transition="in" filter="fade">
                                      <p:cBhvr>
                                        <p:cTn id="139" dur="500"/>
                                        <p:tgtEl>
                                          <p:spTgt spid="87075">
                                            <p:txEl>
                                              <p:pRg st="1" end="1"/>
                                            </p:txEl>
                                          </p:spTgt>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10" presetClass="entr" presetSubtype="0" fill="hold" grpId="0" nodeType="clickEffect">
                                  <p:stCondLst>
                                    <p:cond delay="0"/>
                                  </p:stCondLst>
                                  <p:childTnLst>
                                    <p:set>
                                      <p:cBhvr>
                                        <p:cTn id="143" dur="1" fill="hold">
                                          <p:stCondLst>
                                            <p:cond delay="0"/>
                                          </p:stCondLst>
                                        </p:cTn>
                                        <p:tgtEl>
                                          <p:spTgt spid="87072">
                                            <p:txEl>
                                              <p:pRg st="2" end="2"/>
                                            </p:txEl>
                                          </p:spTgt>
                                        </p:tgtEl>
                                        <p:attrNameLst>
                                          <p:attrName>style.visibility</p:attrName>
                                        </p:attrNameLst>
                                      </p:cBhvr>
                                      <p:to>
                                        <p:strVal val="visible"/>
                                      </p:to>
                                    </p:set>
                                    <p:animEffect transition="in" filter="fade">
                                      <p:cBhvr>
                                        <p:cTn id="144" dur="500"/>
                                        <p:tgtEl>
                                          <p:spTgt spid="87072">
                                            <p:txEl>
                                              <p:pRg st="2" end="2"/>
                                            </p:txEl>
                                          </p:spTgt>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10" presetClass="entr" presetSubtype="0" fill="hold" grpId="0" nodeType="clickEffect">
                                  <p:stCondLst>
                                    <p:cond delay="0"/>
                                  </p:stCondLst>
                                  <p:childTnLst>
                                    <p:set>
                                      <p:cBhvr>
                                        <p:cTn id="148" dur="1" fill="hold">
                                          <p:stCondLst>
                                            <p:cond delay="0"/>
                                          </p:stCondLst>
                                        </p:cTn>
                                        <p:tgtEl>
                                          <p:spTgt spid="87075">
                                            <p:txEl>
                                              <p:pRg st="2" end="2"/>
                                            </p:txEl>
                                          </p:spTgt>
                                        </p:tgtEl>
                                        <p:attrNameLst>
                                          <p:attrName>style.visibility</p:attrName>
                                        </p:attrNameLst>
                                      </p:cBhvr>
                                      <p:to>
                                        <p:strVal val="visible"/>
                                      </p:to>
                                    </p:set>
                                    <p:animEffect transition="in" filter="fade">
                                      <p:cBhvr>
                                        <p:cTn id="149" dur="500"/>
                                        <p:tgtEl>
                                          <p:spTgt spid="87075">
                                            <p:txEl>
                                              <p:pRg st="2" end="2"/>
                                            </p:txEl>
                                          </p:spTgt>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10" presetClass="entr" presetSubtype="0" fill="hold" grpId="0" nodeType="clickEffect">
                                  <p:stCondLst>
                                    <p:cond delay="0"/>
                                  </p:stCondLst>
                                  <p:childTnLst>
                                    <p:set>
                                      <p:cBhvr>
                                        <p:cTn id="153" dur="1" fill="hold">
                                          <p:stCondLst>
                                            <p:cond delay="0"/>
                                          </p:stCondLst>
                                        </p:cTn>
                                        <p:tgtEl>
                                          <p:spTgt spid="87072">
                                            <p:txEl>
                                              <p:pRg st="3" end="3"/>
                                            </p:txEl>
                                          </p:spTgt>
                                        </p:tgtEl>
                                        <p:attrNameLst>
                                          <p:attrName>style.visibility</p:attrName>
                                        </p:attrNameLst>
                                      </p:cBhvr>
                                      <p:to>
                                        <p:strVal val="visible"/>
                                      </p:to>
                                    </p:set>
                                    <p:animEffect transition="in" filter="fade">
                                      <p:cBhvr>
                                        <p:cTn id="154" dur="500"/>
                                        <p:tgtEl>
                                          <p:spTgt spid="87072">
                                            <p:txEl>
                                              <p:pRg st="3" end="3"/>
                                            </p:txEl>
                                          </p:spTgt>
                                        </p:tgtEl>
                                      </p:cBhvr>
                                    </p:animEffec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10" presetClass="entr" presetSubtype="0" fill="hold" grpId="0" nodeType="clickEffect">
                                  <p:stCondLst>
                                    <p:cond delay="0"/>
                                  </p:stCondLst>
                                  <p:childTnLst>
                                    <p:set>
                                      <p:cBhvr>
                                        <p:cTn id="158" dur="1" fill="hold">
                                          <p:stCondLst>
                                            <p:cond delay="0"/>
                                          </p:stCondLst>
                                        </p:cTn>
                                        <p:tgtEl>
                                          <p:spTgt spid="87075">
                                            <p:txEl>
                                              <p:pRg st="3" end="3"/>
                                            </p:txEl>
                                          </p:spTgt>
                                        </p:tgtEl>
                                        <p:attrNameLst>
                                          <p:attrName>style.visibility</p:attrName>
                                        </p:attrNameLst>
                                      </p:cBhvr>
                                      <p:to>
                                        <p:strVal val="visible"/>
                                      </p:to>
                                    </p:set>
                                    <p:animEffect transition="in" filter="fade">
                                      <p:cBhvr>
                                        <p:cTn id="159" dur="500"/>
                                        <p:tgtEl>
                                          <p:spTgt spid="87075">
                                            <p:txEl>
                                              <p:pRg st="3" end="3"/>
                                            </p:txEl>
                                          </p:spTgt>
                                        </p:tgtEl>
                                      </p:cBhvr>
                                    </p:animEffect>
                                  </p:childTnLst>
                                </p:cTn>
                              </p:par>
                            </p:childTnLst>
                          </p:cTn>
                        </p:par>
                      </p:childTnLst>
                    </p:cTn>
                  </p:par>
                  <p:par>
                    <p:cTn id="160" fill="hold" nodeType="clickPar">
                      <p:stCondLst>
                        <p:cond delay="indefinite"/>
                      </p:stCondLst>
                      <p:childTnLst>
                        <p:par>
                          <p:cTn id="161" fill="hold" nodeType="withGroup">
                            <p:stCondLst>
                              <p:cond delay="0"/>
                            </p:stCondLst>
                            <p:childTnLst>
                              <p:par>
                                <p:cTn id="162" presetID="10" presetClass="entr" presetSubtype="0" fill="hold" grpId="0" nodeType="clickEffect">
                                  <p:stCondLst>
                                    <p:cond delay="0"/>
                                  </p:stCondLst>
                                  <p:childTnLst>
                                    <p:set>
                                      <p:cBhvr>
                                        <p:cTn id="163" dur="1" fill="hold">
                                          <p:stCondLst>
                                            <p:cond delay="0"/>
                                          </p:stCondLst>
                                        </p:cTn>
                                        <p:tgtEl>
                                          <p:spTgt spid="87069"/>
                                        </p:tgtEl>
                                        <p:attrNameLst>
                                          <p:attrName>style.visibility</p:attrName>
                                        </p:attrNameLst>
                                      </p:cBhvr>
                                      <p:to>
                                        <p:strVal val="visible"/>
                                      </p:to>
                                    </p:set>
                                    <p:animEffect transition="in" filter="fade">
                                      <p:cBhvr>
                                        <p:cTn id="164" dur="1000"/>
                                        <p:tgtEl>
                                          <p:spTgt spid="87069"/>
                                        </p:tgtEl>
                                      </p:cBhvr>
                                    </p:animEffect>
                                  </p:childTnLst>
                                </p:cTn>
                              </p:par>
                              <p:par>
                                <p:cTn id="165" presetID="10" presetClass="entr" presetSubtype="0" fill="hold" grpId="0" nodeType="withEffect">
                                  <p:stCondLst>
                                    <p:cond delay="0"/>
                                  </p:stCondLst>
                                  <p:childTnLst>
                                    <p:set>
                                      <p:cBhvr>
                                        <p:cTn id="166" dur="1" fill="hold">
                                          <p:stCondLst>
                                            <p:cond delay="0"/>
                                          </p:stCondLst>
                                        </p:cTn>
                                        <p:tgtEl>
                                          <p:spTgt spid="87068"/>
                                        </p:tgtEl>
                                        <p:attrNameLst>
                                          <p:attrName>style.visibility</p:attrName>
                                        </p:attrNameLst>
                                      </p:cBhvr>
                                      <p:to>
                                        <p:strVal val="visible"/>
                                      </p:to>
                                    </p:set>
                                    <p:animEffect transition="in" filter="fade">
                                      <p:cBhvr>
                                        <p:cTn id="167" dur="1000"/>
                                        <p:tgtEl>
                                          <p:spTgt spid="87068"/>
                                        </p:tgtEl>
                                      </p:cBhvr>
                                    </p:animEffect>
                                  </p:childTnLst>
                                </p:cTn>
                              </p:par>
                              <p:par>
                                <p:cTn id="168" presetID="22" presetClass="entr" presetSubtype="1" fill="hold" grpId="0" nodeType="withEffect">
                                  <p:stCondLst>
                                    <p:cond delay="0"/>
                                  </p:stCondLst>
                                  <p:childTnLst>
                                    <p:set>
                                      <p:cBhvr>
                                        <p:cTn id="169" dur="1" fill="hold">
                                          <p:stCondLst>
                                            <p:cond delay="0"/>
                                          </p:stCondLst>
                                        </p:cTn>
                                        <p:tgtEl>
                                          <p:spTgt spid="87070"/>
                                        </p:tgtEl>
                                        <p:attrNameLst>
                                          <p:attrName>style.visibility</p:attrName>
                                        </p:attrNameLst>
                                      </p:cBhvr>
                                      <p:to>
                                        <p:strVal val="visible"/>
                                      </p:to>
                                    </p:set>
                                    <p:animEffect transition="in" filter="wipe(up)">
                                      <p:cBhvr>
                                        <p:cTn id="170" dur="1000"/>
                                        <p:tgtEl>
                                          <p:spTgt spid="87070"/>
                                        </p:tgtEl>
                                      </p:cBhvr>
                                    </p:animEffect>
                                  </p:childTnLst>
                                </p:cTn>
                              </p:par>
                              <p:par>
                                <p:cTn id="171" presetID="22" presetClass="entr" presetSubtype="1" fill="hold" grpId="0" nodeType="withEffect">
                                  <p:stCondLst>
                                    <p:cond delay="0"/>
                                  </p:stCondLst>
                                  <p:childTnLst>
                                    <p:set>
                                      <p:cBhvr>
                                        <p:cTn id="172" dur="1" fill="hold">
                                          <p:stCondLst>
                                            <p:cond delay="0"/>
                                          </p:stCondLst>
                                        </p:cTn>
                                        <p:tgtEl>
                                          <p:spTgt spid="87076"/>
                                        </p:tgtEl>
                                        <p:attrNameLst>
                                          <p:attrName>style.visibility</p:attrName>
                                        </p:attrNameLst>
                                      </p:cBhvr>
                                      <p:to>
                                        <p:strVal val="visible"/>
                                      </p:to>
                                    </p:set>
                                    <p:animEffect transition="in" filter="wipe(up)">
                                      <p:cBhvr>
                                        <p:cTn id="173" dur="1000"/>
                                        <p:tgtEl>
                                          <p:spTgt spid="87076"/>
                                        </p:tgtEl>
                                      </p:cBhvr>
                                    </p:animEffect>
                                  </p:childTnLst>
                                </p:cTn>
                              </p:par>
                            </p:childTnLst>
                          </p:cTn>
                        </p:par>
                      </p:childTnLst>
                    </p:cTn>
                  </p:par>
                  <p:par>
                    <p:cTn id="174" fill="hold" nodeType="clickPar">
                      <p:stCondLst>
                        <p:cond delay="indefinite"/>
                      </p:stCondLst>
                      <p:childTnLst>
                        <p:par>
                          <p:cTn id="175" fill="hold" nodeType="withGroup">
                            <p:stCondLst>
                              <p:cond delay="0"/>
                            </p:stCondLst>
                            <p:childTnLst>
                              <p:par>
                                <p:cTn id="176" presetID="22" presetClass="entr" presetSubtype="8" fill="hold" grpId="0" nodeType="clickEffect">
                                  <p:stCondLst>
                                    <p:cond delay="0"/>
                                  </p:stCondLst>
                                  <p:childTnLst>
                                    <p:set>
                                      <p:cBhvr>
                                        <p:cTn id="177" dur="1" fill="hold">
                                          <p:stCondLst>
                                            <p:cond delay="0"/>
                                          </p:stCondLst>
                                        </p:cTn>
                                        <p:tgtEl>
                                          <p:spTgt spid="87046">
                                            <p:txEl>
                                              <p:pRg st="1" end="1"/>
                                            </p:txEl>
                                          </p:spTgt>
                                        </p:tgtEl>
                                        <p:attrNameLst>
                                          <p:attrName>style.visibility</p:attrName>
                                        </p:attrNameLst>
                                      </p:cBhvr>
                                      <p:to>
                                        <p:strVal val="visible"/>
                                      </p:to>
                                    </p:set>
                                    <p:animEffect transition="in" filter="wipe(left)">
                                      <p:cBhvr>
                                        <p:cTn id="178" dur="2000"/>
                                        <p:tgtEl>
                                          <p:spTgt spid="87046">
                                            <p:txEl>
                                              <p:pRg st="1" end="1"/>
                                            </p:txEl>
                                          </p:spTgt>
                                        </p:tgtEl>
                                      </p:cBhvr>
                                    </p:animEffect>
                                  </p:childTnLst>
                                </p:cTn>
                              </p:par>
                            </p:childTnLst>
                          </p:cTn>
                        </p:par>
                      </p:childTnLst>
                    </p:cTn>
                  </p:par>
                  <p:par>
                    <p:cTn id="179" fill="hold" nodeType="clickPar">
                      <p:stCondLst>
                        <p:cond delay="indefinite"/>
                      </p:stCondLst>
                      <p:childTnLst>
                        <p:par>
                          <p:cTn id="180" fill="hold" nodeType="withGroup">
                            <p:stCondLst>
                              <p:cond delay="0"/>
                            </p:stCondLst>
                            <p:childTnLst>
                              <p:par>
                                <p:cTn id="181" presetID="3" presetClass="emph" presetSubtype="2" fill="hold" grpId="3" nodeType="clickEffect">
                                  <p:stCondLst>
                                    <p:cond delay="0"/>
                                  </p:stCondLst>
                                  <p:childTnLst>
                                    <p:animClr clrSpc="rgb" dir="cw">
                                      <p:cBhvr override="childStyle">
                                        <p:cTn id="182" dur="500" fill="hold"/>
                                        <p:tgtEl>
                                          <p:spTgt spid="87047">
                                            <p:txEl>
                                              <p:pRg st="0" end="0"/>
                                            </p:txEl>
                                          </p:spTgt>
                                        </p:tgtEl>
                                        <p:attrNameLst>
                                          <p:attrName>style.color</p:attrName>
                                        </p:attrNameLst>
                                      </p:cBhvr>
                                      <p:to>
                                        <a:srgbClr val="DDDDDD"/>
                                      </p:to>
                                    </p:animClr>
                                  </p:childTnLst>
                                </p:cTn>
                              </p:par>
                              <p:par>
                                <p:cTn id="183" presetID="3" presetClass="emph" presetSubtype="2" fill="hold" grpId="3" nodeType="withEffect">
                                  <p:stCondLst>
                                    <p:cond delay="0"/>
                                  </p:stCondLst>
                                  <p:childTnLst>
                                    <p:animClr clrSpc="rgb" dir="cw">
                                      <p:cBhvr override="childStyle">
                                        <p:cTn id="184" dur="500" fill="hold"/>
                                        <p:tgtEl>
                                          <p:spTgt spid="87047">
                                            <p:txEl>
                                              <p:pRg st="1" end="1"/>
                                            </p:txEl>
                                          </p:spTgt>
                                        </p:tgtEl>
                                        <p:attrNameLst>
                                          <p:attrName>style.color</p:attrName>
                                        </p:attrNameLst>
                                      </p:cBhvr>
                                      <p:to>
                                        <a:srgbClr val="DDDDDD"/>
                                      </p:to>
                                    </p:animClr>
                                  </p:childTnLst>
                                </p:cTn>
                              </p:par>
                              <p:par>
                                <p:cTn id="185" presetID="3" presetClass="emph" presetSubtype="2" fill="hold" grpId="3" nodeType="withEffect">
                                  <p:stCondLst>
                                    <p:cond delay="0"/>
                                  </p:stCondLst>
                                  <p:childTnLst>
                                    <p:animClr clrSpc="rgb" dir="cw">
                                      <p:cBhvr override="childStyle">
                                        <p:cTn id="186" dur="500" fill="hold"/>
                                        <p:tgtEl>
                                          <p:spTgt spid="87047">
                                            <p:txEl>
                                              <p:pRg st="2" end="2"/>
                                            </p:txEl>
                                          </p:spTgt>
                                        </p:tgtEl>
                                        <p:attrNameLst>
                                          <p:attrName>style.color</p:attrName>
                                        </p:attrNameLst>
                                      </p:cBhvr>
                                      <p:to>
                                        <a:srgbClr val="DDDDDD"/>
                                      </p:to>
                                    </p:animClr>
                                  </p:childTnLst>
                                </p:cTn>
                              </p:par>
                              <p:par>
                                <p:cTn id="187" presetID="3" presetClass="emph" presetSubtype="2" fill="hold" grpId="3" nodeType="withEffect">
                                  <p:stCondLst>
                                    <p:cond delay="0"/>
                                  </p:stCondLst>
                                  <p:childTnLst>
                                    <p:animClr clrSpc="rgb" dir="cw">
                                      <p:cBhvr override="childStyle">
                                        <p:cTn id="188" dur="500" fill="hold"/>
                                        <p:tgtEl>
                                          <p:spTgt spid="87047">
                                            <p:txEl>
                                              <p:pRg st="3" end="3"/>
                                            </p:txEl>
                                          </p:spTgt>
                                        </p:tgtEl>
                                        <p:attrNameLst>
                                          <p:attrName>style.color</p:attrName>
                                        </p:attrNameLst>
                                      </p:cBhvr>
                                      <p:to>
                                        <a:srgbClr val="0000CC"/>
                                      </p:to>
                                    </p:animClr>
                                  </p:childTnLst>
                                </p:cTn>
                              </p:par>
                            </p:childTnLst>
                          </p:cTn>
                        </p:par>
                      </p:childTnLst>
                    </p:cTn>
                  </p:par>
                  <p:par>
                    <p:cTn id="189" fill="hold" nodeType="clickPar">
                      <p:stCondLst>
                        <p:cond delay="indefinite"/>
                      </p:stCondLst>
                      <p:childTnLst>
                        <p:par>
                          <p:cTn id="190" fill="hold" nodeType="withGroup">
                            <p:stCondLst>
                              <p:cond delay="0"/>
                            </p:stCondLst>
                            <p:childTnLst>
                              <p:par>
                                <p:cTn id="191" presetID="7" presetClass="emph" presetSubtype="2" fill="hold" nodeType="clickEffect">
                                  <p:stCondLst>
                                    <p:cond delay="0"/>
                                  </p:stCondLst>
                                  <p:childTnLst>
                                    <p:animClr clrSpc="rgb" dir="cw">
                                      <p:cBhvr>
                                        <p:cTn id="192" dur="500" fill="hold"/>
                                        <p:tgtEl>
                                          <p:spTgt spid="87065"/>
                                        </p:tgtEl>
                                        <p:attrNameLst>
                                          <p:attrName>stroke.color</p:attrName>
                                        </p:attrNameLst>
                                      </p:cBhvr>
                                      <p:to>
                                        <a:srgbClr val="0000CC"/>
                                      </p:to>
                                    </p:animClr>
                                    <p:set>
                                      <p:cBhvr>
                                        <p:cTn id="193" dur="500" fill="hold"/>
                                        <p:tgtEl>
                                          <p:spTgt spid="87065"/>
                                        </p:tgtEl>
                                        <p:attrNameLst>
                                          <p:attrName>stroke.on</p:attrName>
                                        </p:attrNameLst>
                                      </p:cBhvr>
                                      <p:to>
                                        <p:strVal val="true"/>
                                      </p:to>
                                    </p:set>
                                  </p:childTnLst>
                                </p:cTn>
                              </p:par>
                            </p:childTnLst>
                          </p:cTn>
                        </p:par>
                      </p:childTnLst>
                    </p:cTn>
                  </p:par>
                  <p:par>
                    <p:cTn id="194" fill="hold" nodeType="clickPar">
                      <p:stCondLst>
                        <p:cond delay="indefinite"/>
                      </p:stCondLst>
                      <p:childTnLst>
                        <p:par>
                          <p:cTn id="195" fill="hold" nodeType="withGroup">
                            <p:stCondLst>
                              <p:cond delay="0"/>
                            </p:stCondLst>
                            <p:childTnLst>
                              <p:par>
                                <p:cTn id="196" presetID="35" presetClass="emph" presetSubtype="0" repeatCount="4000" fill="hold" grpId="1" nodeType="clickEffect">
                                  <p:stCondLst>
                                    <p:cond delay="0"/>
                                  </p:stCondLst>
                                  <p:childTnLst>
                                    <p:anim calcmode="discrete" valueType="str">
                                      <p:cBhvr>
                                        <p:cTn id="197" dur="500" fill="hold"/>
                                        <p:tgtEl>
                                          <p:spTgt spid="87066"/>
                                        </p:tgtEl>
                                        <p:attrNameLst>
                                          <p:attrName>style.visibility</p:attrName>
                                        </p:attrNameLst>
                                      </p:cBhvr>
                                      <p:tavLst>
                                        <p:tav tm="0">
                                          <p:val>
                                            <p:strVal val="hidden"/>
                                          </p:val>
                                        </p:tav>
                                        <p:tav tm="50000">
                                          <p:val>
                                            <p:strVal val="visible"/>
                                          </p:val>
                                        </p:tav>
                                      </p:tavLst>
                                    </p:anim>
                                  </p:childTnLst>
                                </p:cTn>
                              </p:par>
                            </p:childTnLst>
                          </p:cTn>
                        </p:par>
                      </p:childTnLst>
                    </p:cTn>
                  </p:par>
                  <p:par>
                    <p:cTn id="198" fill="hold" nodeType="clickPar">
                      <p:stCondLst>
                        <p:cond delay="indefinite"/>
                      </p:stCondLst>
                      <p:childTnLst>
                        <p:par>
                          <p:cTn id="199" fill="hold" nodeType="withGroup">
                            <p:stCondLst>
                              <p:cond delay="0"/>
                            </p:stCondLst>
                            <p:childTnLst>
                              <p:par>
                                <p:cTn id="200" presetID="10" presetClass="entr" presetSubtype="0" fill="hold" grpId="0" nodeType="clickEffect">
                                  <p:stCondLst>
                                    <p:cond delay="0"/>
                                  </p:stCondLst>
                                  <p:childTnLst>
                                    <p:set>
                                      <p:cBhvr>
                                        <p:cTn id="201" dur="1" fill="hold">
                                          <p:stCondLst>
                                            <p:cond delay="0"/>
                                          </p:stCondLst>
                                        </p:cTn>
                                        <p:tgtEl>
                                          <p:spTgt spid="87077">
                                            <p:txEl>
                                              <p:pRg st="0" end="0"/>
                                            </p:txEl>
                                          </p:spTgt>
                                        </p:tgtEl>
                                        <p:attrNameLst>
                                          <p:attrName>style.visibility</p:attrName>
                                        </p:attrNameLst>
                                      </p:cBhvr>
                                      <p:to>
                                        <p:strVal val="visible"/>
                                      </p:to>
                                    </p:set>
                                    <p:animEffect transition="in" filter="fade">
                                      <p:cBhvr>
                                        <p:cTn id="202" dur="500"/>
                                        <p:tgtEl>
                                          <p:spTgt spid="87077">
                                            <p:txEl>
                                              <p:pRg st="0" end="0"/>
                                            </p:txEl>
                                          </p:spTgt>
                                        </p:tgtEl>
                                      </p:cBhvr>
                                    </p:animEffect>
                                  </p:childTnLst>
                                </p:cTn>
                              </p:par>
                            </p:childTnLst>
                          </p:cTn>
                        </p:par>
                      </p:childTnLst>
                    </p:cTn>
                  </p:par>
                  <p:par>
                    <p:cTn id="203" fill="hold" nodeType="clickPar">
                      <p:stCondLst>
                        <p:cond delay="indefinite"/>
                      </p:stCondLst>
                      <p:childTnLst>
                        <p:par>
                          <p:cTn id="204" fill="hold" nodeType="withGroup">
                            <p:stCondLst>
                              <p:cond delay="0"/>
                            </p:stCondLst>
                            <p:childTnLst>
                              <p:par>
                                <p:cTn id="205" presetID="22" presetClass="entr" presetSubtype="8" fill="hold" grpId="0" nodeType="clickEffect">
                                  <p:stCondLst>
                                    <p:cond delay="0"/>
                                  </p:stCondLst>
                                  <p:childTnLst>
                                    <p:set>
                                      <p:cBhvr>
                                        <p:cTn id="206" dur="1" fill="hold">
                                          <p:stCondLst>
                                            <p:cond delay="0"/>
                                          </p:stCondLst>
                                        </p:cTn>
                                        <p:tgtEl>
                                          <p:spTgt spid="87077">
                                            <p:txEl>
                                              <p:pRg st="1" end="1"/>
                                            </p:txEl>
                                          </p:spTgt>
                                        </p:tgtEl>
                                        <p:attrNameLst>
                                          <p:attrName>style.visibility</p:attrName>
                                        </p:attrNameLst>
                                      </p:cBhvr>
                                      <p:to>
                                        <p:strVal val="visible"/>
                                      </p:to>
                                    </p:set>
                                    <p:animEffect transition="in" filter="wipe(left)">
                                      <p:cBhvr>
                                        <p:cTn id="207" dur="2000"/>
                                        <p:tgtEl>
                                          <p:spTgt spid="87077">
                                            <p:txEl>
                                              <p:pRg st="1" end="1"/>
                                            </p:txEl>
                                          </p:spTgt>
                                        </p:tgtEl>
                                      </p:cBhvr>
                                    </p:animEffect>
                                  </p:childTnLst>
                                </p:cTn>
                              </p:par>
                            </p:childTnLst>
                          </p:cTn>
                        </p:par>
                      </p:childTnLst>
                    </p:cTn>
                  </p:par>
                  <p:par>
                    <p:cTn id="208" fill="hold" nodeType="clickPar">
                      <p:stCondLst>
                        <p:cond delay="indefinite"/>
                      </p:stCondLst>
                      <p:childTnLst>
                        <p:par>
                          <p:cTn id="209" fill="hold" nodeType="withGroup">
                            <p:stCondLst>
                              <p:cond delay="0"/>
                            </p:stCondLst>
                            <p:childTnLst>
                              <p:par>
                                <p:cTn id="210" presetID="20" presetClass="entr" presetSubtype="0" fill="hold" grpId="0" nodeType="clickEffect">
                                  <p:stCondLst>
                                    <p:cond delay="0"/>
                                  </p:stCondLst>
                                  <p:childTnLst>
                                    <p:set>
                                      <p:cBhvr>
                                        <p:cTn id="211" dur="1" fill="hold">
                                          <p:stCondLst>
                                            <p:cond delay="0"/>
                                          </p:stCondLst>
                                        </p:cTn>
                                        <p:tgtEl>
                                          <p:spTgt spid="87071"/>
                                        </p:tgtEl>
                                        <p:attrNameLst>
                                          <p:attrName>style.visibility</p:attrName>
                                        </p:attrNameLst>
                                      </p:cBhvr>
                                      <p:to>
                                        <p:strVal val="visible"/>
                                      </p:to>
                                    </p:set>
                                    <p:animEffect transition="in" filter="wedge">
                                      <p:cBhvr>
                                        <p:cTn id="212" dur="1000"/>
                                        <p:tgtEl>
                                          <p:spTgt spid="870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6" grpId="0" build="p"/>
      <p:bldP spid="87071" grpId="0" animBg="1"/>
      <p:bldP spid="87072" grpId="0" build="p"/>
      <p:bldP spid="87075" grpId="0" build="p"/>
      <p:bldP spid="87070" grpId="0" animBg="1"/>
      <p:bldP spid="87068" grpId="0" animBg="1"/>
      <p:bldP spid="87069" grpId="0" animBg="1"/>
      <p:bldP spid="87044" grpId="0" animBg="1"/>
      <p:bldP spid="87045" grpId="0"/>
      <p:bldP spid="87047" grpId="0" build="p" animBg="1"/>
      <p:bldP spid="87047" grpId="1" build="p"/>
      <p:bldP spid="87047" grpId="2" build="allAtOnce"/>
      <p:bldP spid="87047" grpId="3" build="allAtOnce"/>
      <p:bldP spid="87047" grpId="4" build="allAtOnce"/>
      <p:bldP spid="87048" grpId="0" animBg="1"/>
      <p:bldP spid="87049" grpId="0" animBg="1"/>
      <p:bldP spid="87050" grpId="0" animBg="1"/>
      <p:bldP spid="87051" grpId="0"/>
      <p:bldP spid="87052" grpId="0"/>
      <p:bldP spid="87053" grpId="0"/>
      <p:bldP spid="87054" grpId="0"/>
      <p:bldP spid="87055" grpId="0" animBg="1"/>
      <p:bldP spid="87056" grpId="0"/>
      <p:bldP spid="87057" grpId="0"/>
      <p:bldP spid="87058" grpId="0"/>
      <p:bldP spid="87059" grpId="0"/>
      <p:bldP spid="87061" grpId="0" animBg="1"/>
      <p:bldP spid="87062" grpId="0"/>
      <p:bldP spid="87063" grpId="0"/>
      <p:bldP spid="87064" grpId="0"/>
      <p:bldP spid="87066" grpId="0"/>
      <p:bldP spid="87066" grpId="1"/>
      <p:bldP spid="87076" grpId="0" animBg="1"/>
      <p:bldP spid="87077" grpId="0" build="p"/>
      <p:bldP spid="8706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5269840" y="146051"/>
            <a:ext cx="2032794" cy="576263"/>
          </a:xfrm>
          <a:prstGeom prst="rect">
            <a:avLst/>
          </a:prstGeom>
          <a:solidFill>
            <a:srgbClr val="000000"/>
          </a:solidFill>
          <a:ln>
            <a:noFill/>
          </a:ln>
          <a:effectLst/>
          <a:extLst>
            <a:ext uri="{91240B29-F687-4f45-9708-019B960494DF}">
              <a14:hiddenLine xmlns:a14="http://schemas.microsoft.com/office/drawing/2010/main" w="28575">
                <a:solidFill>
                  <a:srgbClr val="0000CC"/>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a:endParaRPr lang="en-GB">
              <a:solidFill>
                <a:schemeClr val="bg1"/>
              </a:solidFill>
            </a:endParaRPr>
          </a:p>
        </p:txBody>
      </p:sp>
      <p:sp>
        <p:nvSpPr>
          <p:cNvPr id="10245" name="Text Box 5"/>
          <p:cNvSpPr txBox="1">
            <a:spLocks/>
          </p:cNvSpPr>
          <p:nvPr/>
        </p:nvSpPr>
        <p:spPr bwMode="auto">
          <a:xfrm>
            <a:off x="161926" y="220664"/>
            <a:ext cx="3862652"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FFFFFF"/>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spAutoFit/>
          </a:bodyPr>
          <a:lstStyle>
            <a:lvl1pPr marL="457200" indent="-457200" defTabSz="787400">
              <a:defRPr sz="2400">
                <a:solidFill>
                  <a:schemeClr val="tx1"/>
                </a:solidFill>
                <a:latin typeface="Arial" charset="0"/>
                <a:ea typeface="ＭＳ Ｐゴシック" charset="0"/>
                <a:cs typeface="ＭＳ Ｐゴシック" charset="0"/>
              </a:defRPr>
            </a:lvl1pPr>
            <a:lvl2pPr marL="879475" indent="-457200" defTabSz="787400">
              <a:defRPr sz="2400">
                <a:solidFill>
                  <a:schemeClr val="tx1"/>
                </a:solidFill>
                <a:latin typeface="Arial" charset="0"/>
                <a:ea typeface="ＭＳ Ｐゴシック" charset="0"/>
              </a:defRPr>
            </a:lvl2pPr>
            <a:lvl3pPr marL="1303338" indent="-457200" defTabSz="787400">
              <a:defRPr sz="2400">
                <a:solidFill>
                  <a:schemeClr val="tx1"/>
                </a:solidFill>
                <a:latin typeface="Arial" charset="0"/>
                <a:ea typeface="ＭＳ Ｐゴシック" charset="0"/>
              </a:defRPr>
            </a:lvl3pPr>
            <a:lvl4pPr marL="1725613" indent="-457200" defTabSz="787400">
              <a:defRPr sz="2400">
                <a:solidFill>
                  <a:schemeClr val="tx1"/>
                </a:solidFill>
                <a:latin typeface="Arial" charset="0"/>
                <a:ea typeface="ＭＳ Ｐゴシック" charset="0"/>
              </a:defRPr>
            </a:lvl4pPr>
            <a:lvl5pPr marL="2147888" indent="-457200" defTabSz="787400">
              <a:defRPr sz="2400">
                <a:solidFill>
                  <a:schemeClr val="tx1"/>
                </a:solidFill>
                <a:latin typeface="Arial" charset="0"/>
                <a:ea typeface="ＭＳ Ｐゴシック" charset="0"/>
              </a:defRPr>
            </a:lvl5pPr>
            <a:lvl6pPr marL="2605088" indent="-457200" defTabSz="787400" eaLnBrk="0" fontAlgn="base" hangingPunct="0">
              <a:spcBef>
                <a:spcPct val="0"/>
              </a:spcBef>
              <a:spcAft>
                <a:spcPct val="0"/>
              </a:spcAft>
              <a:defRPr sz="2400">
                <a:solidFill>
                  <a:schemeClr val="tx1"/>
                </a:solidFill>
                <a:latin typeface="Arial" charset="0"/>
                <a:ea typeface="ＭＳ Ｐゴシック" charset="0"/>
              </a:defRPr>
            </a:lvl6pPr>
            <a:lvl7pPr marL="3062288" indent="-457200" defTabSz="787400" eaLnBrk="0" fontAlgn="base" hangingPunct="0">
              <a:spcBef>
                <a:spcPct val="0"/>
              </a:spcBef>
              <a:spcAft>
                <a:spcPct val="0"/>
              </a:spcAft>
              <a:defRPr sz="2400">
                <a:solidFill>
                  <a:schemeClr val="tx1"/>
                </a:solidFill>
                <a:latin typeface="Arial" charset="0"/>
                <a:ea typeface="ＭＳ Ｐゴシック" charset="0"/>
              </a:defRPr>
            </a:lvl7pPr>
            <a:lvl8pPr marL="3519488" indent="-457200" defTabSz="787400" eaLnBrk="0" fontAlgn="base" hangingPunct="0">
              <a:spcBef>
                <a:spcPct val="0"/>
              </a:spcBef>
              <a:spcAft>
                <a:spcPct val="0"/>
              </a:spcAft>
              <a:defRPr sz="2400">
                <a:solidFill>
                  <a:schemeClr val="tx1"/>
                </a:solidFill>
                <a:latin typeface="Arial" charset="0"/>
                <a:ea typeface="ＭＳ Ｐゴシック" charset="0"/>
              </a:defRPr>
            </a:lvl8pPr>
            <a:lvl9pPr marL="3976688" indent="-457200" defTabSz="787400"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r>
              <a:rPr lang="en-AU" sz="2800" b="1">
                <a:solidFill>
                  <a:srgbClr val="0000CC"/>
                </a:solidFill>
                <a:latin typeface="Arial Narrow" charset="0"/>
                <a:cs typeface="Arial" charset="0"/>
                <a:sym typeface="Chalkboard" charset="0"/>
              </a:rPr>
              <a:t>Universal Statements </a:t>
            </a:r>
          </a:p>
        </p:txBody>
      </p:sp>
      <p:sp>
        <p:nvSpPr>
          <p:cNvPr id="10246" name="Rectangle 6"/>
          <p:cNvSpPr>
            <a:spLocks/>
          </p:cNvSpPr>
          <p:nvPr/>
        </p:nvSpPr>
        <p:spPr bwMode="auto">
          <a:xfrm>
            <a:off x="2019036" y="3838382"/>
            <a:ext cx="3293402" cy="514738"/>
          </a:xfrm>
          <a:prstGeom prst="rect">
            <a:avLst/>
          </a:prstGeom>
          <a:solidFill>
            <a:srgbClr val="1C1C1C"/>
          </a:solidFill>
          <a:ln w="28575">
            <a:solidFill>
              <a:schemeClr val="bg1"/>
            </a:solidFill>
            <a:miter lim="800000"/>
            <a:headEnd/>
            <a:tailEnd/>
          </a:ln>
        </p:spPr>
        <p:txBody>
          <a:bodyPr lIns="36000" tIns="72000" rIns="36000" bIns="72000" anchor="ctr">
            <a:spAutoFit/>
          </a:bodyPr>
          <a:lstStyle/>
          <a:p>
            <a:pPr algn="ctr" defTabSz="787400" eaLnBrk="1" hangingPunct="1"/>
            <a:r>
              <a:rPr lang="en-US" b="1">
                <a:solidFill>
                  <a:schemeClr val="bg1"/>
                </a:solidFill>
                <a:latin typeface="Arial Narrow" charset="0"/>
                <a:cs typeface="Arial" charset="0"/>
                <a:sym typeface="Arial" charset="0"/>
              </a:rPr>
              <a:t>Everything that is A is B</a:t>
            </a:r>
          </a:p>
        </p:txBody>
      </p:sp>
      <p:sp>
        <p:nvSpPr>
          <p:cNvPr id="10247" name="Rectangle 7"/>
          <p:cNvSpPr>
            <a:spLocks/>
          </p:cNvSpPr>
          <p:nvPr/>
        </p:nvSpPr>
        <p:spPr bwMode="auto">
          <a:xfrm>
            <a:off x="146183" y="6056119"/>
            <a:ext cx="5133578" cy="514738"/>
          </a:xfrm>
          <a:prstGeom prst="rect">
            <a:avLst/>
          </a:prstGeom>
          <a:solidFill>
            <a:srgbClr val="1C1C1C"/>
          </a:solidFill>
          <a:ln w="28575">
            <a:solidFill>
              <a:schemeClr val="bg1"/>
            </a:solidFill>
            <a:miter lim="800000"/>
            <a:headEnd/>
            <a:tailEnd/>
          </a:ln>
        </p:spPr>
        <p:txBody>
          <a:bodyPr lIns="36000" tIns="72000" rIns="36000" bIns="72000" anchor="ctr">
            <a:spAutoFit/>
          </a:bodyPr>
          <a:lstStyle/>
          <a:p>
            <a:pPr algn="ctr" defTabSz="787400" eaLnBrk="1" hangingPunct="1"/>
            <a:r>
              <a:rPr lang="en-US" b="1">
                <a:solidFill>
                  <a:schemeClr val="bg1"/>
                </a:solidFill>
                <a:latin typeface="Arial Narrow" charset="0"/>
                <a:sym typeface="Arial" charset="0"/>
              </a:rPr>
              <a:t>It is </a:t>
            </a:r>
            <a:r>
              <a:rPr lang="en-US" b="1">
                <a:solidFill>
                  <a:srgbClr val="FFFF00"/>
                </a:solidFill>
                <a:latin typeface="Arial Narrow" charset="0"/>
                <a:sym typeface="Arial" charset="0"/>
              </a:rPr>
              <a:t>not</a:t>
            </a:r>
            <a:r>
              <a:rPr lang="en-US" b="1">
                <a:solidFill>
                  <a:schemeClr val="bg1"/>
                </a:solidFill>
                <a:latin typeface="Arial Narrow" charset="0"/>
                <a:sym typeface="Arial" charset="0"/>
              </a:rPr>
              <a:t> true that </a:t>
            </a:r>
            <a:r>
              <a:rPr lang="en-US" b="1">
                <a:solidFill>
                  <a:srgbClr val="FFFF00"/>
                </a:solidFill>
                <a:latin typeface="Arial Narrow" charset="0"/>
                <a:sym typeface="Arial" charset="0"/>
              </a:rPr>
              <a:t>some A are not B</a:t>
            </a:r>
          </a:p>
        </p:txBody>
      </p:sp>
      <p:sp>
        <p:nvSpPr>
          <p:cNvPr id="10248" name="Text Box 8"/>
          <p:cNvSpPr txBox="1">
            <a:spLocks/>
          </p:cNvSpPr>
          <p:nvPr/>
        </p:nvSpPr>
        <p:spPr bwMode="auto">
          <a:xfrm>
            <a:off x="1006079" y="933450"/>
            <a:ext cx="5382948" cy="450850"/>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25400">
                <a:solidFill>
                  <a:srgbClr val="FFFFFF"/>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4536" tIns="42268" rIns="84536" bIns="42268">
            <a:spAutoFit/>
          </a:bodyPr>
          <a:lstStyle>
            <a:lvl1pPr defTabSz="787400">
              <a:defRPr sz="2400">
                <a:solidFill>
                  <a:schemeClr val="tx1"/>
                </a:solidFill>
                <a:latin typeface="Arial" charset="0"/>
                <a:ea typeface="ＭＳ Ｐゴシック" charset="0"/>
                <a:cs typeface="ＭＳ Ｐゴシック" charset="0"/>
              </a:defRPr>
            </a:lvl1pPr>
            <a:lvl2pPr marL="422275" defTabSz="787400">
              <a:defRPr sz="2400">
                <a:solidFill>
                  <a:schemeClr val="tx1"/>
                </a:solidFill>
                <a:latin typeface="Arial" charset="0"/>
                <a:ea typeface="ＭＳ Ｐゴシック" charset="0"/>
              </a:defRPr>
            </a:lvl2pPr>
            <a:lvl3pPr marL="846138" defTabSz="787400">
              <a:defRPr sz="2400">
                <a:solidFill>
                  <a:schemeClr val="tx1"/>
                </a:solidFill>
                <a:latin typeface="Arial" charset="0"/>
                <a:ea typeface="ＭＳ Ｐゴシック" charset="0"/>
              </a:defRPr>
            </a:lvl3pPr>
            <a:lvl4pPr marL="1268413" defTabSz="787400">
              <a:defRPr sz="2400">
                <a:solidFill>
                  <a:schemeClr val="tx1"/>
                </a:solidFill>
                <a:latin typeface="Arial" charset="0"/>
                <a:ea typeface="ＭＳ Ｐゴシック" charset="0"/>
              </a:defRPr>
            </a:lvl4pPr>
            <a:lvl5pPr marL="1690688" defTabSz="787400">
              <a:defRPr sz="2400">
                <a:solidFill>
                  <a:schemeClr val="tx1"/>
                </a:solidFill>
                <a:latin typeface="Arial" charset="0"/>
                <a:ea typeface="ＭＳ Ｐゴシック" charset="0"/>
              </a:defRPr>
            </a:lvl5pPr>
            <a:lvl6pPr marL="2147888" defTabSz="787400" eaLnBrk="0" fontAlgn="base" hangingPunct="0">
              <a:spcBef>
                <a:spcPct val="0"/>
              </a:spcBef>
              <a:spcAft>
                <a:spcPct val="0"/>
              </a:spcAft>
              <a:defRPr sz="2400">
                <a:solidFill>
                  <a:schemeClr val="tx1"/>
                </a:solidFill>
                <a:latin typeface="Arial" charset="0"/>
                <a:ea typeface="ＭＳ Ｐゴシック" charset="0"/>
              </a:defRPr>
            </a:lvl6pPr>
            <a:lvl7pPr marL="2605088" defTabSz="787400" eaLnBrk="0" fontAlgn="base" hangingPunct="0">
              <a:spcBef>
                <a:spcPct val="0"/>
              </a:spcBef>
              <a:spcAft>
                <a:spcPct val="0"/>
              </a:spcAft>
              <a:defRPr sz="2400">
                <a:solidFill>
                  <a:schemeClr val="tx1"/>
                </a:solidFill>
                <a:latin typeface="Arial" charset="0"/>
                <a:ea typeface="ＭＳ Ｐゴシック" charset="0"/>
              </a:defRPr>
            </a:lvl7pPr>
            <a:lvl8pPr marL="3062288" defTabSz="787400" eaLnBrk="0" fontAlgn="base" hangingPunct="0">
              <a:spcBef>
                <a:spcPct val="0"/>
              </a:spcBef>
              <a:spcAft>
                <a:spcPct val="0"/>
              </a:spcAft>
              <a:defRPr sz="2400">
                <a:solidFill>
                  <a:schemeClr val="tx1"/>
                </a:solidFill>
                <a:latin typeface="Arial" charset="0"/>
                <a:ea typeface="ＭＳ Ｐゴシック" charset="0"/>
              </a:defRPr>
            </a:lvl8pPr>
            <a:lvl9pPr marL="3519488" defTabSz="787400"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spcBef>
                <a:spcPct val="50000"/>
              </a:spcBef>
            </a:pPr>
            <a:r>
              <a:rPr lang="en-AU" b="1" u="sng">
                <a:latin typeface="Arial Narrow" charset="0"/>
                <a:cs typeface="Arial" charset="0"/>
                <a:sym typeface="Chalkboard" charset="0"/>
              </a:rPr>
              <a:t>Example</a:t>
            </a:r>
            <a:r>
              <a:rPr lang="en-AU" b="1">
                <a:latin typeface="Arial Narrow" charset="0"/>
                <a:cs typeface="Arial" charset="0"/>
                <a:sym typeface="Chalkboard" charset="0"/>
              </a:rPr>
              <a:t>:   “  </a:t>
            </a:r>
            <a:r>
              <a:rPr lang="en-AU" b="1">
                <a:solidFill>
                  <a:srgbClr val="990099"/>
                </a:solidFill>
                <a:latin typeface="Arial Narrow" charset="0"/>
                <a:cs typeface="Arial" charset="0"/>
                <a:sym typeface="Chalkboard" charset="0"/>
              </a:rPr>
              <a:t>All  lemons  are  yellow</a:t>
            </a:r>
            <a:r>
              <a:rPr lang="en-AU" b="1">
                <a:solidFill>
                  <a:srgbClr val="CC0099"/>
                </a:solidFill>
                <a:latin typeface="Arial Narrow" charset="0"/>
                <a:cs typeface="Arial" charset="0"/>
                <a:sym typeface="Chalkboard" charset="0"/>
              </a:rPr>
              <a:t>  </a:t>
            </a:r>
            <a:r>
              <a:rPr lang="en-AU" b="1">
                <a:latin typeface="Arial Narrow" charset="0"/>
                <a:cs typeface="Arial" charset="0"/>
                <a:sym typeface="Chalkboard" charset="0"/>
              </a:rPr>
              <a:t>”</a:t>
            </a:r>
          </a:p>
        </p:txBody>
      </p:sp>
      <p:sp>
        <p:nvSpPr>
          <p:cNvPr id="10253" name="Text Box 13"/>
          <p:cNvSpPr txBox="1">
            <a:spLocks noChangeArrowheads="1"/>
          </p:cNvSpPr>
          <p:nvPr/>
        </p:nvSpPr>
        <p:spPr bwMode="auto">
          <a:xfrm>
            <a:off x="56754" y="1774825"/>
            <a:ext cx="9204325" cy="7620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lvl1pPr marL="357188" indent="-357188">
              <a:defRPr sz="2400">
                <a:solidFill>
                  <a:schemeClr val="tx1"/>
                </a:solidFill>
                <a:latin typeface="Arial" charset="0"/>
                <a:ea typeface="ＭＳ Ｐゴシック" charset="0"/>
                <a:cs typeface="ＭＳ Ｐゴシック" charset="0"/>
              </a:defRPr>
            </a:lvl1pPr>
            <a:lvl2pPr marL="53657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Clr>
                <a:srgbClr val="0000CC"/>
              </a:buClr>
              <a:buFont typeface="Wingdings 2" charset="0"/>
              <a:buChar char="ö"/>
            </a:pPr>
            <a:r>
              <a:rPr lang="en-US" sz="2200" b="1">
                <a:latin typeface="Arial Narrow" charset="0"/>
                <a:cs typeface="Arial" charset="0"/>
                <a:sym typeface="Arial" charset="0"/>
              </a:rPr>
              <a:t>Statements of the form </a:t>
            </a:r>
            <a:r>
              <a:rPr lang="ja-JP" altLang="en-US" sz="2200" b="1">
                <a:latin typeface="Arial"/>
                <a:cs typeface="Arial" charset="0"/>
                <a:sym typeface="Arial" charset="0"/>
              </a:rPr>
              <a:t>“</a:t>
            </a:r>
            <a:r>
              <a:rPr lang="en-US" sz="2200" b="1">
                <a:latin typeface="Arial Narrow" charset="0"/>
                <a:cs typeface="Arial" charset="0"/>
                <a:sym typeface="Arial" charset="0"/>
              </a:rPr>
              <a:t>all A are B</a:t>
            </a:r>
            <a:r>
              <a:rPr lang="ja-JP" altLang="en-US" sz="2200" b="1">
                <a:latin typeface="Arial"/>
                <a:cs typeface="Arial" charset="0"/>
                <a:sym typeface="Arial" charset="0"/>
              </a:rPr>
              <a:t>”</a:t>
            </a:r>
            <a:r>
              <a:rPr lang="en-US" sz="2200" b="1">
                <a:latin typeface="Arial Narrow" charset="0"/>
                <a:cs typeface="Arial" charset="0"/>
                <a:sym typeface="Arial" charset="0"/>
              </a:rPr>
              <a:t> are called </a:t>
            </a:r>
            <a:r>
              <a:rPr lang="ja-JP" altLang="en-US" sz="2200" b="1">
                <a:latin typeface="Arial"/>
                <a:cs typeface="Arial" charset="0"/>
                <a:sym typeface="Arial" charset="0"/>
              </a:rPr>
              <a:t>“</a:t>
            </a:r>
            <a:r>
              <a:rPr lang="en-US" sz="2200" b="1">
                <a:solidFill>
                  <a:srgbClr val="0000CC"/>
                </a:solidFill>
                <a:latin typeface="Arial Narrow" charset="0"/>
                <a:cs typeface="Arial" charset="0"/>
                <a:sym typeface="Arial" charset="0"/>
              </a:rPr>
              <a:t>universal</a:t>
            </a:r>
            <a:r>
              <a:rPr lang="en-US" sz="2200" b="1">
                <a:latin typeface="Arial Narrow" charset="0"/>
                <a:cs typeface="Arial" charset="0"/>
                <a:sym typeface="Arial" charset="0"/>
              </a:rPr>
              <a:t> statements</a:t>
            </a:r>
            <a:r>
              <a:rPr lang="ja-JP" altLang="en-US" sz="2200" b="1">
                <a:latin typeface="Arial"/>
                <a:cs typeface="Arial" charset="0"/>
                <a:sym typeface="Arial" charset="0"/>
              </a:rPr>
              <a:t>”</a:t>
            </a:r>
            <a:endParaRPr lang="en-US" sz="2200" b="1">
              <a:latin typeface="Arial Narrow" charset="0"/>
              <a:cs typeface="Arial" charset="0"/>
              <a:sym typeface="Arial" charset="0"/>
            </a:endParaRPr>
          </a:p>
          <a:p>
            <a:pPr eaLnBrk="1" hangingPunct="1">
              <a:buClr>
                <a:srgbClr val="0000CC"/>
              </a:buClr>
              <a:buFont typeface="Wingdings 2" charset="0"/>
              <a:buNone/>
            </a:pPr>
            <a:r>
              <a:rPr lang="en-US" sz="2200" b="1">
                <a:latin typeface="Arial Narrow" charset="0"/>
                <a:cs typeface="Arial" charset="0"/>
                <a:sym typeface="Arial" charset="0"/>
              </a:rPr>
              <a:t>	because they talk about </a:t>
            </a:r>
            <a:r>
              <a:rPr lang="en-US" sz="2200" b="1">
                <a:solidFill>
                  <a:srgbClr val="0000CC"/>
                </a:solidFill>
                <a:latin typeface="Arial Narrow" charset="0"/>
                <a:cs typeface="Arial" charset="0"/>
                <a:sym typeface="Arial" charset="0"/>
              </a:rPr>
              <a:t>ALL</a:t>
            </a:r>
            <a:r>
              <a:rPr lang="en-US" sz="2200" b="1" i="1">
                <a:solidFill>
                  <a:srgbClr val="0033CC"/>
                </a:solidFill>
                <a:latin typeface="Arial Narrow" charset="0"/>
                <a:cs typeface="Arial" charset="0"/>
                <a:sym typeface="Arial" charset="0"/>
              </a:rPr>
              <a:t> </a:t>
            </a:r>
            <a:r>
              <a:rPr lang="en-US" sz="2200" b="1">
                <a:latin typeface="Arial Narrow" charset="0"/>
                <a:cs typeface="Arial" charset="0"/>
                <a:sym typeface="Arial" charset="0"/>
              </a:rPr>
              <a:t>the things in a category</a:t>
            </a:r>
            <a:endParaRPr lang="en-AU" sz="2200">
              <a:latin typeface="Arial Narrow" charset="0"/>
              <a:cs typeface="Arial" charset="0"/>
            </a:endParaRPr>
          </a:p>
        </p:txBody>
      </p:sp>
      <p:sp>
        <p:nvSpPr>
          <p:cNvPr id="10255" name="Rectangle 15"/>
          <p:cNvSpPr>
            <a:spLocks/>
          </p:cNvSpPr>
          <p:nvPr/>
        </p:nvSpPr>
        <p:spPr bwMode="auto">
          <a:xfrm>
            <a:off x="104908" y="2854326"/>
            <a:ext cx="9410700" cy="809625"/>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36000" tIns="36000" rIns="36000" bIns="36000">
            <a:spAutoFit/>
          </a:bodyPr>
          <a:lstStyle/>
          <a:p>
            <a:pPr marL="357188" indent="-357188" algn="just" defTabSz="787400" eaLnBrk="1" hangingPunct="1">
              <a:lnSpc>
                <a:spcPct val="110000"/>
              </a:lnSpc>
              <a:buClr>
                <a:srgbClr val="0000CC"/>
              </a:buClr>
              <a:buFont typeface="Wingdings 2" charset="0"/>
              <a:buChar char="ö"/>
            </a:pPr>
            <a:r>
              <a:rPr lang="en-US" sz="2200" b="1">
                <a:latin typeface="Arial Narrow" charset="0"/>
                <a:cs typeface="Arial" charset="0"/>
                <a:sym typeface="Arial" charset="0"/>
              </a:rPr>
              <a:t>The various forms of statements below are all </a:t>
            </a:r>
            <a:r>
              <a:rPr lang="en-US" sz="2200" b="1" u="sng">
                <a:latin typeface="Arial Narrow" charset="0"/>
                <a:cs typeface="Arial" charset="0"/>
                <a:sym typeface="Arial" charset="0"/>
              </a:rPr>
              <a:t>logically equivalent</a:t>
            </a:r>
            <a:r>
              <a:rPr lang="en-US" sz="2200" b="1">
                <a:latin typeface="Arial Narrow" charset="0"/>
                <a:cs typeface="Arial" charset="0"/>
                <a:sym typeface="Arial" charset="0"/>
              </a:rPr>
              <a:t> to the universal form </a:t>
            </a:r>
            <a:r>
              <a:rPr lang="ja-JP" altLang="en-US" sz="2200" b="1">
                <a:latin typeface="Arial"/>
                <a:cs typeface="Arial" charset="0"/>
                <a:sym typeface="Arial" charset="0"/>
              </a:rPr>
              <a:t>“</a:t>
            </a:r>
            <a:r>
              <a:rPr lang="en-US" sz="2200" b="1">
                <a:latin typeface="Arial Narrow" charset="0"/>
                <a:cs typeface="Arial" charset="0"/>
                <a:sym typeface="Arial" charset="0"/>
              </a:rPr>
              <a:t>All A are B</a:t>
            </a:r>
            <a:r>
              <a:rPr lang="ja-JP" altLang="en-US" sz="2200" b="1">
                <a:latin typeface="Arial"/>
                <a:cs typeface="Arial" charset="0"/>
                <a:sym typeface="Arial" charset="0"/>
              </a:rPr>
              <a:t>”</a:t>
            </a:r>
            <a:r>
              <a:rPr lang="en-US" sz="2200" b="1">
                <a:latin typeface="Arial Narrow" charset="0"/>
                <a:cs typeface="Arial" charset="0"/>
                <a:sym typeface="Arial" charset="0"/>
              </a:rPr>
              <a:t>.</a:t>
            </a:r>
          </a:p>
        </p:txBody>
      </p:sp>
      <p:sp>
        <p:nvSpPr>
          <p:cNvPr id="10256" name="Rectangle 16"/>
          <p:cNvSpPr>
            <a:spLocks/>
          </p:cNvSpPr>
          <p:nvPr/>
        </p:nvSpPr>
        <p:spPr bwMode="auto">
          <a:xfrm>
            <a:off x="2019036" y="4581332"/>
            <a:ext cx="3293402" cy="514738"/>
          </a:xfrm>
          <a:prstGeom prst="rect">
            <a:avLst/>
          </a:prstGeom>
          <a:solidFill>
            <a:srgbClr val="1C1C1C"/>
          </a:solidFill>
          <a:ln w="28575">
            <a:solidFill>
              <a:schemeClr val="bg1"/>
            </a:solidFill>
            <a:miter lim="800000"/>
            <a:headEnd/>
            <a:tailEnd/>
          </a:ln>
        </p:spPr>
        <p:txBody>
          <a:bodyPr lIns="36000" tIns="72000" rIns="36000" bIns="72000" anchor="ctr">
            <a:spAutoFit/>
          </a:bodyPr>
          <a:lstStyle/>
          <a:p>
            <a:pPr algn="ctr" defTabSz="787400" eaLnBrk="1" hangingPunct="1"/>
            <a:r>
              <a:rPr lang="en-US" b="1">
                <a:solidFill>
                  <a:schemeClr val="bg1"/>
                </a:solidFill>
                <a:latin typeface="Arial Narrow" charset="0"/>
                <a:cs typeface="Arial" charset="0"/>
                <a:sym typeface="Arial" charset="0"/>
              </a:rPr>
              <a:t>Nothing is A but not B</a:t>
            </a:r>
          </a:p>
        </p:txBody>
      </p:sp>
      <p:sp>
        <p:nvSpPr>
          <p:cNvPr id="10257" name="Rectangle 17"/>
          <p:cNvSpPr>
            <a:spLocks/>
          </p:cNvSpPr>
          <p:nvPr/>
        </p:nvSpPr>
        <p:spPr bwMode="auto">
          <a:xfrm>
            <a:off x="146183" y="5322694"/>
            <a:ext cx="5133578" cy="514738"/>
          </a:xfrm>
          <a:prstGeom prst="rect">
            <a:avLst/>
          </a:prstGeom>
          <a:solidFill>
            <a:srgbClr val="1C1C1C"/>
          </a:solidFill>
          <a:ln w="28575">
            <a:solidFill>
              <a:schemeClr val="bg1"/>
            </a:solidFill>
            <a:miter lim="800000"/>
            <a:headEnd/>
            <a:tailEnd/>
          </a:ln>
        </p:spPr>
        <p:txBody>
          <a:bodyPr lIns="36000" tIns="72000" rIns="36000" bIns="72000" anchor="ctr">
            <a:spAutoFit/>
          </a:bodyPr>
          <a:lstStyle/>
          <a:p>
            <a:pPr algn="ctr" defTabSz="787400" eaLnBrk="1" hangingPunct="1"/>
            <a:r>
              <a:rPr lang="en-US" b="1">
                <a:solidFill>
                  <a:schemeClr val="bg1"/>
                </a:solidFill>
                <a:latin typeface="Arial Narrow" charset="0"/>
                <a:sym typeface="Symbol" charset="0"/>
              </a:rPr>
              <a:t>If</a:t>
            </a:r>
            <a:r>
              <a:rPr lang="en-US" b="1">
                <a:solidFill>
                  <a:srgbClr val="FF379B"/>
                </a:solidFill>
                <a:latin typeface="Arial Narrow" charset="0"/>
                <a:sym typeface="Symbol" charset="0"/>
              </a:rPr>
              <a:t> </a:t>
            </a:r>
            <a:r>
              <a:rPr lang="en-US" b="1">
                <a:solidFill>
                  <a:schemeClr val="bg1"/>
                </a:solidFill>
                <a:latin typeface="Arial Narrow" charset="0"/>
                <a:sym typeface="Symbol" charset="0"/>
              </a:rPr>
              <a:t>anything is A, then it is B</a:t>
            </a:r>
            <a:endParaRPr lang="en-US">
              <a:latin typeface="Arial Narrow" charset="0"/>
              <a:sym typeface="Symbol" charset="0"/>
            </a:endParaRPr>
          </a:p>
        </p:txBody>
      </p:sp>
      <p:sp>
        <p:nvSpPr>
          <p:cNvPr id="10258" name="Rectangle 18"/>
          <p:cNvSpPr>
            <a:spLocks/>
          </p:cNvSpPr>
          <p:nvPr/>
        </p:nvSpPr>
        <p:spPr bwMode="auto">
          <a:xfrm>
            <a:off x="146183" y="3838382"/>
            <a:ext cx="1852215" cy="514738"/>
          </a:xfrm>
          <a:prstGeom prst="rect">
            <a:avLst/>
          </a:prstGeom>
          <a:solidFill>
            <a:srgbClr val="1C1C1C"/>
          </a:solidFill>
          <a:ln w="28575">
            <a:solidFill>
              <a:schemeClr val="bg1"/>
            </a:solidFill>
            <a:miter lim="800000"/>
            <a:headEnd/>
            <a:tailEnd/>
          </a:ln>
        </p:spPr>
        <p:txBody>
          <a:bodyPr lIns="0" tIns="72000" rIns="0" bIns="72000" anchor="ctr">
            <a:spAutoFit/>
          </a:bodyPr>
          <a:lstStyle/>
          <a:p>
            <a:pPr algn="ctr" defTabSz="787400" eaLnBrk="1" hangingPunct="1"/>
            <a:r>
              <a:rPr lang="en-US" b="1">
                <a:solidFill>
                  <a:schemeClr val="bg1"/>
                </a:solidFill>
                <a:latin typeface="Arial Narrow" charset="0"/>
                <a:cs typeface="Arial" charset="0"/>
                <a:sym typeface="Symbol" charset="0"/>
              </a:rPr>
              <a:t>Every</a:t>
            </a:r>
            <a:r>
              <a:rPr lang="en-US" b="1">
                <a:solidFill>
                  <a:schemeClr val="bg1"/>
                </a:solidFill>
                <a:latin typeface="Arial Narrow" charset="0"/>
                <a:cs typeface="Arial" charset="0"/>
                <a:sym typeface="Arial" charset="0"/>
              </a:rPr>
              <a:t> A is B</a:t>
            </a:r>
          </a:p>
        </p:txBody>
      </p:sp>
      <p:sp>
        <p:nvSpPr>
          <p:cNvPr id="10259" name="Rectangle 19"/>
          <p:cNvSpPr>
            <a:spLocks/>
          </p:cNvSpPr>
          <p:nvPr/>
        </p:nvSpPr>
        <p:spPr bwMode="auto">
          <a:xfrm>
            <a:off x="146183" y="4578157"/>
            <a:ext cx="1852215" cy="514738"/>
          </a:xfrm>
          <a:prstGeom prst="rect">
            <a:avLst/>
          </a:prstGeom>
          <a:solidFill>
            <a:srgbClr val="1C1C1C"/>
          </a:solidFill>
          <a:ln w="28575">
            <a:solidFill>
              <a:schemeClr val="bg1"/>
            </a:solidFill>
            <a:miter lim="800000"/>
            <a:headEnd/>
            <a:tailEnd/>
          </a:ln>
        </p:spPr>
        <p:txBody>
          <a:bodyPr lIns="0" tIns="72000" rIns="0" bIns="72000" anchor="ctr">
            <a:spAutoFit/>
          </a:bodyPr>
          <a:lstStyle/>
          <a:p>
            <a:pPr algn="ctr" defTabSz="787400" eaLnBrk="1" hangingPunct="1"/>
            <a:r>
              <a:rPr lang="en-US" b="1">
                <a:solidFill>
                  <a:schemeClr val="bg1"/>
                </a:solidFill>
                <a:latin typeface="Arial Narrow" charset="0"/>
                <a:cs typeface="Arial" charset="0"/>
                <a:sym typeface="Symbol" charset="0"/>
              </a:rPr>
              <a:t>No A is not B</a:t>
            </a:r>
            <a:endParaRPr lang="en-US" b="1">
              <a:solidFill>
                <a:schemeClr val="bg1"/>
              </a:solidFill>
              <a:latin typeface="Arial Narrow" charset="0"/>
              <a:cs typeface="Arial" charset="0"/>
              <a:sym typeface="Arial" charset="0"/>
            </a:endParaRPr>
          </a:p>
        </p:txBody>
      </p:sp>
      <p:sp>
        <p:nvSpPr>
          <p:cNvPr id="10260" name="Rectangle 20"/>
          <p:cNvSpPr>
            <a:spLocks/>
          </p:cNvSpPr>
          <p:nvPr/>
        </p:nvSpPr>
        <p:spPr bwMode="auto">
          <a:xfrm>
            <a:off x="5444861" y="3875088"/>
            <a:ext cx="4653756" cy="2576512"/>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algn="just" defTabSz="787400" eaLnBrk="1" hangingPunct="1">
              <a:lnSpc>
                <a:spcPct val="80000"/>
              </a:lnSpc>
              <a:buClr>
                <a:srgbClr val="0000CC"/>
              </a:buClr>
              <a:buFont typeface="Wingdings 2" charset="0"/>
              <a:buNone/>
            </a:pPr>
            <a:r>
              <a:rPr lang="en-US" sz="2000" b="1">
                <a:solidFill>
                  <a:srgbClr val="990099"/>
                </a:solidFill>
                <a:latin typeface="Arial Narrow" charset="0"/>
                <a:cs typeface="Arial" charset="0"/>
                <a:sym typeface="Arial" charset="0"/>
              </a:rPr>
              <a:t>Every lemon is yellow.</a:t>
            </a:r>
          </a:p>
          <a:p>
            <a:pPr algn="just" defTabSz="787400" eaLnBrk="1" hangingPunct="1">
              <a:lnSpc>
                <a:spcPct val="80000"/>
              </a:lnSpc>
              <a:buClr>
                <a:srgbClr val="0000CC"/>
              </a:buClr>
              <a:buFont typeface="Wingdings 2" charset="0"/>
              <a:buNone/>
            </a:pPr>
            <a:r>
              <a:rPr lang="en-AU" sz="2000" b="1">
                <a:solidFill>
                  <a:srgbClr val="990099"/>
                </a:solidFill>
                <a:latin typeface="Arial Narrow" charset="0"/>
                <a:cs typeface="Arial" charset="0"/>
                <a:sym typeface="Arial" charset="0"/>
              </a:rPr>
              <a:t>Everything that is a lemon is yellow.</a:t>
            </a:r>
            <a:endParaRPr lang="en-US" sz="2000" b="1">
              <a:solidFill>
                <a:srgbClr val="990099"/>
              </a:solidFill>
              <a:latin typeface="Arial Narrow" charset="0"/>
              <a:cs typeface="Arial" charset="0"/>
              <a:sym typeface="Arial" charset="0"/>
            </a:endParaRPr>
          </a:p>
          <a:p>
            <a:pPr algn="just" defTabSz="787400" eaLnBrk="1" hangingPunct="1">
              <a:lnSpc>
                <a:spcPct val="120000"/>
              </a:lnSpc>
              <a:spcBef>
                <a:spcPct val="40000"/>
              </a:spcBef>
              <a:buClr>
                <a:srgbClr val="0000CC"/>
              </a:buClr>
              <a:buFont typeface="Wingdings 2" charset="0"/>
              <a:buNone/>
            </a:pPr>
            <a:r>
              <a:rPr lang="en-AU" sz="2000" b="1" u="sng">
                <a:solidFill>
                  <a:srgbClr val="990099"/>
                </a:solidFill>
                <a:latin typeface="Arial Narrow" charset="0"/>
                <a:cs typeface="Arial" charset="0"/>
                <a:sym typeface="Arial" charset="0"/>
              </a:rPr>
              <a:t>No</a:t>
            </a:r>
            <a:r>
              <a:rPr lang="en-AU" sz="2000" b="1">
                <a:solidFill>
                  <a:srgbClr val="990099"/>
                </a:solidFill>
                <a:latin typeface="Arial Narrow" charset="0"/>
                <a:cs typeface="Arial" charset="0"/>
                <a:sym typeface="Arial" charset="0"/>
              </a:rPr>
              <a:t> lemon is </a:t>
            </a:r>
            <a:r>
              <a:rPr lang="en-AU" sz="2000" b="1" u="sng">
                <a:solidFill>
                  <a:srgbClr val="990099"/>
                </a:solidFill>
                <a:latin typeface="Arial Narrow" charset="0"/>
                <a:cs typeface="Arial" charset="0"/>
                <a:sym typeface="Arial" charset="0"/>
              </a:rPr>
              <a:t>not</a:t>
            </a:r>
            <a:r>
              <a:rPr lang="en-AU" sz="2000" b="1">
                <a:solidFill>
                  <a:srgbClr val="990099"/>
                </a:solidFill>
                <a:latin typeface="Arial Narrow" charset="0"/>
                <a:cs typeface="Arial" charset="0"/>
                <a:sym typeface="Arial" charset="0"/>
              </a:rPr>
              <a:t> yellow.</a:t>
            </a:r>
          </a:p>
          <a:p>
            <a:pPr algn="just" defTabSz="787400" eaLnBrk="1" hangingPunct="1">
              <a:lnSpc>
                <a:spcPct val="80000"/>
              </a:lnSpc>
              <a:buClr>
                <a:srgbClr val="0000CC"/>
              </a:buClr>
              <a:buFont typeface="Wingdings 2" charset="0"/>
              <a:buNone/>
            </a:pPr>
            <a:r>
              <a:rPr lang="en-AU" sz="2000" b="1" u="sng">
                <a:solidFill>
                  <a:srgbClr val="990099"/>
                </a:solidFill>
                <a:latin typeface="Arial Narrow" charset="0"/>
                <a:cs typeface="Arial" charset="0"/>
                <a:sym typeface="Arial" charset="0"/>
              </a:rPr>
              <a:t>Nothing</a:t>
            </a:r>
            <a:r>
              <a:rPr lang="en-AU" sz="2000" b="1">
                <a:solidFill>
                  <a:srgbClr val="990099"/>
                </a:solidFill>
                <a:latin typeface="Arial Narrow" charset="0"/>
                <a:cs typeface="Arial" charset="0"/>
                <a:sym typeface="Arial" charset="0"/>
              </a:rPr>
              <a:t> is a lemon but </a:t>
            </a:r>
            <a:r>
              <a:rPr lang="en-AU" sz="2000" b="1" u="sng">
                <a:solidFill>
                  <a:srgbClr val="990099"/>
                </a:solidFill>
                <a:latin typeface="Arial Narrow" charset="0"/>
                <a:cs typeface="Arial" charset="0"/>
                <a:sym typeface="Arial" charset="0"/>
              </a:rPr>
              <a:t>not</a:t>
            </a:r>
            <a:r>
              <a:rPr lang="en-AU" sz="2000" b="1">
                <a:solidFill>
                  <a:srgbClr val="990099"/>
                </a:solidFill>
                <a:latin typeface="Arial Narrow" charset="0"/>
                <a:cs typeface="Arial" charset="0"/>
                <a:sym typeface="Arial" charset="0"/>
              </a:rPr>
              <a:t> yellow.</a:t>
            </a:r>
          </a:p>
          <a:p>
            <a:pPr algn="just" defTabSz="787400" eaLnBrk="1" hangingPunct="1">
              <a:lnSpc>
                <a:spcPct val="150000"/>
              </a:lnSpc>
              <a:spcBef>
                <a:spcPct val="60000"/>
              </a:spcBef>
              <a:buClr>
                <a:srgbClr val="0000CC"/>
              </a:buClr>
              <a:buFont typeface="Wingdings 2" charset="0"/>
              <a:buNone/>
            </a:pPr>
            <a:r>
              <a:rPr lang="en-AU" sz="2000" b="1" u="sng">
                <a:solidFill>
                  <a:srgbClr val="990099"/>
                </a:solidFill>
                <a:latin typeface="Arial Narrow" charset="0"/>
                <a:cs typeface="Arial" charset="0"/>
                <a:sym typeface="Arial" charset="0"/>
              </a:rPr>
              <a:t>If anything</a:t>
            </a:r>
            <a:r>
              <a:rPr lang="en-AU" sz="2000" b="1">
                <a:solidFill>
                  <a:srgbClr val="990099"/>
                </a:solidFill>
                <a:latin typeface="Arial Narrow" charset="0"/>
                <a:cs typeface="Arial" charset="0"/>
                <a:sym typeface="Arial" charset="0"/>
              </a:rPr>
              <a:t> is a lemon </a:t>
            </a:r>
            <a:r>
              <a:rPr lang="en-AU" sz="2000" b="1" u="sng">
                <a:solidFill>
                  <a:srgbClr val="990099"/>
                </a:solidFill>
                <a:latin typeface="Arial Narrow" charset="0"/>
                <a:cs typeface="Arial" charset="0"/>
                <a:sym typeface="Arial" charset="0"/>
              </a:rPr>
              <a:t>then</a:t>
            </a:r>
            <a:r>
              <a:rPr lang="en-AU" sz="2000" b="1">
                <a:solidFill>
                  <a:srgbClr val="990099"/>
                </a:solidFill>
                <a:latin typeface="Arial Narrow" charset="0"/>
                <a:cs typeface="Arial" charset="0"/>
                <a:sym typeface="Arial" charset="0"/>
              </a:rPr>
              <a:t> it is yellow.</a:t>
            </a:r>
            <a:endParaRPr lang="en-US" sz="2000" b="1">
              <a:solidFill>
                <a:srgbClr val="990099"/>
              </a:solidFill>
              <a:latin typeface="Arial Narrow" charset="0"/>
              <a:cs typeface="Arial" charset="0"/>
              <a:sym typeface="Arial" charset="0"/>
            </a:endParaRPr>
          </a:p>
          <a:p>
            <a:pPr algn="just" defTabSz="787400" eaLnBrk="1" hangingPunct="1">
              <a:lnSpc>
                <a:spcPct val="145000"/>
              </a:lnSpc>
              <a:spcBef>
                <a:spcPct val="90000"/>
              </a:spcBef>
              <a:buClr>
                <a:srgbClr val="0000CC"/>
              </a:buClr>
              <a:buFont typeface="Wingdings 2" charset="0"/>
              <a:buNone/>
            </a:pPr>
            <a:r>
              <a:rPr lang="en-AU" sz="2000" b="1">
                <a:solidFill>
                  <a:srgbClr val="990099"/>
                </a:solidFill>
                <a:latin typeface="Arial Narrow" charset="0"/>
                <a:cs typeface="Arial" charset="0"/>
                <a:sym typeface="Arial" charset="0"/>
              </a:rPr>
              <a:t>It is </a:t>
            </a:r>
            <a:r>
              <a:rPr lang="en-AU" sz="2000" b="1" u="sng">
                <a:solidFill>
                  <a:srgbClr val="990099"/>
                </a:solidFill>
                <a:latin typeface="Arial Narrow" charset="0"/>
                <a:cs typeface="Arial" charset="0"/>
                <a:sym typeface="Arial" charset="0"/>
              </a:rPr>
              <a:t>not</a:t>
            </a:r>
            <a:r>
              <a:rPr lang="en-AU" sz="2000" b="1">
                <a:solidFill>
                  <a:srgbClr val="990099"/>
                </a:solidFill>
                <a:latin typeface="Arial Narrow" charset="0"/>
                <a:cs typeface="Arial" charset="0"/>
                <a:sym typeface="Arial" charset="0"/>
              </a:rPr>
              <a:t> that </a:t>
            </a:r>
            <a:r>
              <a:rPr lang="en-AU" sz="2000" b="1" u="sng">
                <a:solidFill>
                  <a:srgbClr val="990099"/>
                </a:solidFill>
                <a:latin typeface="Arial Narrow" charset="0"/>
                <a:cs typeface="Arial" charset="0"/>
                <a:sym typeface="Arial" charset="0"/>
              </a:rPr>
              <a:t>some</a:t>
            </a:r>
            <a:r>
              <a:rPr lang="en-AU" sz="2000" b="1">
                <a:solidFill>
                  <a:srgbClr val="990099"/>
                </a:solidFill>
                <a:latin typeface="Arial Narrow" charset="0"/>
                <a:cs typeface="Arial" charset="0"/>
                <a:sym typeface="Arial" charset="0"/>
              </a:rPr>
              <a:t> lemons are </a:t>
            </a:r>
            <a:r>
              <a:rPr lang="en-AU" sz="2000" b="1" u="sng">
                <a:solidFill>
                  <a:srgbClr val="990099"/>
                </a:solidFill>
                <a:latin typeface="Arial Narrow" charset="0"/>
                <a:cs typeface="Arial" charset="0"/>
                <a:sym typeface="Arial" charset="0"/>
              </a:rPr>
              <a:t>not</a:t>
            </a:r>
            <a:r>
              <a:rPr lang="en-AU" sz="2000" b="1">
                <a:solidFill>
                  <a:srgbClr val="990099"/>
                </a:solidFill>
                <a:latin typeface="Arial Narrow" charset="0"/>
                <a:cs typeface="Arial" charset="0"/>
                <a:sym typeface="Arial" charset="0"/>
              </a:rPr>
              <a:t> yellow.</a:t>
            </a:r>
            <a:endParaRPr lang="en-US" sz="2000" b="1">
              <a:solidFill>
                <a:srgbClr val="990099"/>
              </a:solidFill>
              <a:latin typeface="Arial Narrow" charset="0"/>
              <a:cs typeface="Arial" charset="0"/>
              <a:sym typeface="Arial" charset="0"/>
            </a:endParaRPr>
          </a:p>
        </p:txBody>
      </p:sp>
      <p:sp>
        <p:nvSpPr>
          <p:cNvPr id="10243" name="Rectangle 3"/>
          <p:cNvSpPr>
            <a:spLocks/>
          </p:cNvSpPr>
          <p:nvPr/>
        </p:nvSpPr>
        <p:spPr bwMode="auto">
          <a:xfrm>
            <a:off x="3226727" y="217489"/>
            <a:ext cx="4652036" cy="427037"/>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spAutoFit/>
          </a:bodyPr>
          <a:lstStyle/>
          <a:p>
            <a:pPr defTabSz="787400" eaLnBrk="1" hangingPunct="1">
              <a:buClr>
                <a:srgbClr val="0033CC"/>
              </a:buClr>
              <a:buSzPct val="75000"/>
              <a:buFont typeface="Wingdings" charset="0"/>
              <a:buNone/>
            </a:pPr>
            <a:r>
              <a:rPr lang="en-US" sz="2800" b="1">
                <a:latin typeface="Arial Narrow" charset="0"/>
                <a:cs typeface="Arial" charset="0"/>
                <a:sym typeface="Arial" charset="0"/>
              </a:rPr>
              <a:t>have the form </a:t>
            </a:r>
            <a:r>
              <a:rPr lang="en-US" sz="2800" b="1">
                <a:solidFill>
                  <a:srgbClr val="FFFFFF"/>
                </a:solidFill>
                <a:latin typeface="Arial Narrow" charset="0"/>
                <a:cs typeface="Arial" charset="0"/>
                <a:sym typeface="Arial" charset="0"/>
              </a:rPr>
              <a:t>  </a:t>
            </a:r>
            <a:r>
              <a:rPr lang="en-US" sz="2800" b="1">
                <a:solidFill>
                  <a:srgbClr val="FFFF00"/>
                </a:solidFill>
                <a:latin typeface="Arial Narrow" charset="0"/>
                <a:cs typeface="Arial" charset="0"/>
                <a:sym typeface="Arial" charset="0"/>
              </a:rPr>
              <a:t>ALL A are B</a:t>
            </a:r>
          </a:p>
        </p:txBody>
      </p:sp>
      <p:sp>
        <p:nvSpPr>
          <p:cNvPr id="10261" name="Rectangle 21"/>
          <p:cNvSpPr>
            <a:spLocks noChangeArrowheads="1"/>
          </p:cNvSpPr>
          <p:nvPr/>
        </p:nvSpPr>
        <p:spPr bwMode="auto">
          <a:xfrm>
            <a:off x="6757062" y="2106614"/>
            <a:ext cx="206203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buSzPct val="70000"/>
              <a:buFont typeface="Wingdings" charset="0"/>
              <a:buNone/>
            </a:pPr>
            <a:r>
              <a:rPr lang="en-US" sz="2200" b="1">
                <a:latin typeface="Arial Narrow" charset="0"/>
                <a:sym typeface="Arial" charset="0"/>
              </a:rPr>
              <a:t>(e.g., all lemons).</a:t>
            </a:r>
            <a:r>
              <a:rPr lang="en-US" sz="2200">
                <a:latin typeface="Arial Narrow" charset="0"/>
                <a:sym typeface="Arial" charset="0"/>
              </a:rPr>
              <a:t>   </a:t>
            </a:r>
            <a:endParaRPr lang="en-AU" sz="2200">
              <a:latin typeface="Arial Narrow" charset="0"/>
              <a:sym typeface="Arial" charset="0"/>
            </a:endParaRPr>
          </a:p>
        </p:txBody>
      </p:sp>
      <p:sp>
        <p:nvSpPr>
          <p:cNvPr id="10264" name="Oval 24"/>
          <p:cNvSpPr>
            <a:spLocks noChangeArrowheads="1"/>
          </p:cNvSpPr>
          <p:nvPr/>
        </p:nvSpPr>
        <p:spPr bwMode="auto">
          <a:xfrm>
            <a:off x="2542515" y="927100"/>
            <a:ext cx="565811" cy="501650"/>
          </a:xfrm>
          <a:prstGeom prst="ellipse">
            <a:avLst/>
          </a:prstGeom>
          <a:noFill/>
          <a:ln w="28575">
            <a:solidFill>
              <a:srgbClr val="0000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Tree>
  </p:cSld>
  <p:clrMapOvr>
    <a:masterClrMapping/>
  </p:clrMapOvr>
  <p:transition xmlns:p14="http://schemas.microsoft.com/office/powerpoint/2010/main" spd="slow">
    <p:split orient="vert"/>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3"/>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499"/>
                                          </p:stCondLst>
                                        </p:cTn>
                                        <p:tgtEl>
                                          <p:spTgt spid="10242"/>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10248"/>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10253">
                                            <p:txEl>
                                              <p:pRg st="0" end="0"/>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10253">
                                            <p:txEl>
                                              <p:pRg st="1" end="1"/>
                                            </p:txEl>
                                          </p:spTgt>
                                        </p:tgtEl>
                                        <p:attrNameLst>
                                          <p:attrName>style.visibility</p:attrName>
                                        </p:attrNameLst>
                                      </p:cBhvr>
                                      <p:to>
                                        <p:strVal val="visible"/>
                                      </p:to>
                                    </p:set>
                                  </p:childTnLst>
                                </p:cTn>
                              </p:par>
                            </p:childTnLst>
                          </p:cTn>
                        </p:par>
                        <p:par>
                          <p:cTn id="26" fill="hold" nodeType="afterGroup">
                            <p:stCondLst>
                              <p:cond delay="500"/>
                            </p:stCondLst>
                            <p:childTnLst>
                              <p:par>
                                <p:cTn id="27" presetID="20" presetClass="entr" presetSubtype="0" fill="hold" grpId="0" nodeType="afterEffect">
                                  <p:stCondLst>
                                    <p:cond delay="0"/>
                                  </p:stCondLst>
                                  <p:childTnLst>
                                    <p:set>
                                      <p:cBhvr>
                                        <p:cTn id="28" dur="1" fill="hold">
                                          <p:stCondLst>
                                            <p:cond delay="0"/>
                                          </p:stCondLst>
                                        </p:cTn>
                                        <p:tgtEl>
                                          <p:spTgt spid="10264"/>
                                        </p:tgtEl>
                                        <p:attrNameLst>
                                          <p:attrName>style.visibility</p:attrName>
                                        </p:attrNameLst>
                                      </p:cBhvr>
                                      <p:to>
                                        <p:strVal val="visible"/>
                                      </p:to>
                                    </p:set>
                                    <p:animEffect transition="in" filter="wedge">
                                      <p:cBhvr>
                                        <p:cTn id="29" dur="500"/>
                                        <p:tgtEl>
                                          <p:spTgt spid="1026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10261"/>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499"/>
                                          </p:stCondLst>
                                        </p:cTn>
                                        <p:tgtEl>
                                          <p:spTgt spid="10255"/>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499"/>
                                          </p:stCondLst>
                                        </p:cTn>
                                        <p:tgtEl>
                                          <p:spTgt spid="10258"/>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grpId="0" nodeType="clickEffect">
                                  <p:stCondLst>
                                    <p:cond delay="0"/>
                                  </p:stCondLst>
                                  <p:childTnLst>
                                    <p:set>
                                      <p:cBhvr>
                                        <p:cTn id="45" dur="1" fill="hold">
                                          <p:stCondLst>
                                            <p:cond delay="499"/>
                                          </p:stCondLst>
                                        </p:cTn>
                                        <p:tgtEl>
                                          <p:spTgt spid="10260">
                                            <p:txEl>
                                              <p:pRg st="0" end="0"/>
                                            </p:txEl>
                                          </p:spTgt>
                                        </p:tgtEl>
                                        <p:attrNameLst>
                                          <p:attrName>style.visibility</p:attrName>
                                        </p:attrNameLst>
                                      </p:cBhvr>
                                      <p:to>
                                        <p:strVal val="visible"/>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ntr" presetSubtype="0" fill="hold" grpId="0" nodeType="clickEffect">
                                  <p:stCondLst>
                                    <p:cond delay="0"/>
                                  </p:stCondLst>
                                  <p:childTnLst>
                                    <p:set>
                                      <p:cBhvr>
                                        <p:cTn id="49" dur="1" fill="hold">
                                          <p:stCondLst>
                                            <p:cond delay="499"/>
                                          </p:stCondLst>
                                        </p:cTn>
                                        <p:tgtEl>
                                          <p:spTgt spid="10260">
                                            <p:txEl>
                                              <p:pRg st="1" end="1"/>
                                            </p:txEl>
                                          </p:spTgt>
                                        </p:tgtEl>
                                        <p:attrNameLst>
                                          <p:attrName>style.visibility</p:attrName>
                                        </p:attrNameLst>
                                      </p:cBhvr>
                                      <p:to>
                                        <p:strVal val="visible"/>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1" presetClass="entr" presetSubtype="0" fill="hold" grpId="0" nodeType="clickEffect">
                                  <p:stCondLst>
                                    <p:cond delay="0"/>
                                  </p:stCondLst>
                                  <p:childTnLst>
                                    <p:set>
                                      <p:cBhvr>
                                        <p:cTn id="53" dur="1" fill="hold">
                                          <p:stCondLst>
                                            <p:cond delay="499"/>
                                          </p:stCondLst>
                                        </p:cTn>
                                        <p:tgtEl>
                                          <p:spTgt spid="10260">
                                            <p:txEl>
                                              <p:pRg st="2" end="2"/>
                                            </p:txEl>
                                          </p:spTgt>
                                        </p:tgtEl>
                                        <p:attrNameLst>
                                          <p:attrName>style.visibility</p:attrName>
                                        </p:attrNameLst>
                                      </p:cBhvr>
                                      <p:to>
                                        <p:strVal val="visible"/>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1" presetClass="entr" presetSubtype="0" fill="hold" grpId="0" nodeType="clickEffect">
                                  <p:stCondLst>
                                    <p:cond delay="0"/>
                                  </p:stCondLst>
                                  <p:childTnLst>
                                    <p:set>
                                      <p:cBhvr>
                                        <p:cTn id="57" dur="1" fill="hold">
                                          <p:stCondLst>
                                            <p:cond delay="499"/>
                                          </p:stCondLst>
                                        </p:cTn>
                                        <p:tgtEl>
                                          <p:spTgt spid="10260">
                                            <p:txEl>
                                              <p:pRg st="3" end="3"/>
                                            </p:txEl>
                                          </p:spTgt>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grpId="0" nodeType="clickEffect">
                                  <p:stCondLst>
                                    <p:cond delay="0"/>
                                  </p:stCondLst>
                                  <p:childTnLst>
                                    <p:set>
                                      <p:cBhvr>
                                        <p:cTn id="61" dur="1" fill="hold">
                                          <p:stCondLst>
                                            <p:cond delay="499"/>
                                          </p:stCondLst>
                                        </p:cTn>
                                        <p:tgtEl>
                                          <p:spTgt spid="10260">
                                            <p:txEl>
                                              <p:pRg st="4" end="4"/>
                                            </p:txEl>
                                          </p:spTgt>
                                        </p:tgtEl>
                                        <p:attrNameLst>
                                          <p:attrName>style.visibility</p:attrName>
                                        </p:attrNameLst>
                                      </p:cBhvr>
                                      <p:to>
                                        <p:strVal val="visible"/>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1" presetClass="entr" presetSubtype="0" fill="hold" grpId="0" nodeType="clickEffect">
                                  <p:stCondLst>
                                    <p:cond delay="0"/>
                                  </p:stCondLst>
                                  <p:childTnLst>
                                    <p:set>
                                      <p:cBhvr>
                                        <p:cTn id="65" dur="1" fill="hold">
                                          <p:stCondLst>
                                            <p:cond delay="499"/>
                                          </p:stCondLst>
                                        </p:cTn>
                                        <p:tgtEl>
                                          <p:spTgt spid="10260">
                                            <p:txEl>
                                              <p:pRg st="5" end="5"/>
                                            </p:txEl>
                                          </p:spTgt>
                                        </p:tgtEl>
                                        <p:attrNameLst>
                                          <p:attrName>style.visibility</p:attrName>
                                        </p:attrNameLst>
                                      </p:cBhvr>
                                      <p:to>
                                        <p:strVal val="visible"/>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1" presetClass="entr" presetSubtype="0" fill="hold" grpId="0" nodeType="clickEffect">
                                  <p:stCondLst>
                                    <p:cond delay="0"/>
                                  </p:stCondLst>
                                  <p:childTnLst>
                                    <p:set>
                                      <p:cBhvr>
                                        <p:cTn id="69" dur="1" fill="hold">
                                          <p:stCondLst>
                                            <p:cond delay="499"/>
                                          </p:stCondLst>
                                        </p:cTn>
                                        <p:tgtEl>
                                          <p:spTgt spid="10246"/>
                                        </p:tgtEl>
                                        <p:attrNameLst>
                                          <p:attrName>style.visibility</p:attrName>
                                        </p:attrNameLst>
                                      </p:cBhvr>
                                      <p:to>
                                        <p:strVal val="visible"/>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1" presetClass="entr" presetSubtype="0" fill="hold" grpId="0" nodeType="clickEffect">
                                  <p:stCondLst>
                                    <p:cond delay="0"/>
                                  </p:stCondLst>
                                  <p:childTnLst>
                                    <p:set>
                                      <p:cBhvr>
                                        <p:cTn id="73" dur="1" fill="hold">
                                          <p:stCondLst>
                                            <p:cond delay="499"/>
                                          </p:stCondLst>
                                        </p:cTn>
                                        <p:tgtEl>
                                          <p:spTgt spid="10259"/>
                                        </p:tgtEl>
                                        <p:attrNameLst>
                                          <p:attrName>style.visibility</p:attrName>
                                        </p:attrNameLst>
                                      </p:cBhvr>
                                      <p:to>
                                        <p:strVal val="visible"/>
                                      </p:to>
                                    </p:set>
                                  </p:childTnLst>
                                </p:cTn>
                              </p:par>
                            </p:childTnLst>
                          </p:cTn>
                        </p:par>
                      </p:childTnLst>
                    </p:cTn>
                  </p:par>
                  <p:par>
                    <p:cTn id="74" fill="hold" nodeType="clickPar">
                      <p:stCondLst>
                        <p:cond delay="indefinite"/>
                      </p:stCondLst>
                      <p:childTnLst>
                        <p:par>
                          <p:cTn id="75" fill="hold" nodeType="withGroup">
                            <p:stCondLst>
                              <p:cond delay="0"/>
                            </p:stCondLst>
                            <p:childTnLst>
                              <p:par>
                                <p:cTn id="76" presetID="1" presetClass="entr" presetSubtype="0" fill="hold" grpId="0" nodeType="clickEffect">
                                  <p:stCondLst>
                                    <p:cond delay="0"/>
                                  </p:stCondLst>
                                  <p:childTnLst>
                                    <p:set>
                                      <p:cBhvr>
                                        <p:cTn id="77" dur="1" fill="hold">
                                          <p:stCondLst>
                                            <p:cond delay="499"/>
                                          </p:stCondLst>
                                        </p:cTn>
                                        <p:tgtEl>
                                          <p:spTgt spid="10256"/>
                                        </p:tgtEl>
                                        <p:attrNameLst>
                                          <p:attrName>style.visibility</p:attrName>
                                        </p:attrNameLst>
                                      </p:cBhvr>
                                      <p:to>
                                        <p:strVal val="visible"/>
                                      </p:to>
                                    </p:set>
                                  </p:childTnLst>
                                </p:cTn>
                              </p:par>
                            </p:childTnLst>
                          </p:cTn>
                        </p:par>
                      </p:childTnLst>
                    </p:cTn>
                  </p:par>
                  <p:par>
                    <p:cTn id="78" fill="hold" nodeType="clickPar">
                      <p:stCondLst>
                        <p:cond delay="indefinite"/>
                      </p:stCondLst>
                      <p:childTnLst>
                        <p:par>
                          <p:cTn id="79" fill="hold" nodeType="withGroup">
                            <p:stCondLst>
                              <p:cond delay="0"/>
                            </p:stCondLst>
                            <p:childTnLst>
                              <p:par>
                                <p:cTn id="80" presetID="1" presetClass="entr" presetSubtype="0" fill="hold" grpId="0" nodeType="clickEffect">
                                  <p:stCondLst>
                                    <p:cond delay="0"/>
                                  </p:stCondLst>
                                  <p:childTnLst>
                                    <p:set>
                                      <p:cBhvr>
                                        <p:cTn id="81" dur="1" fill="hold">
                                          <p:stCondLst>
                                            <p:cond delay="499"/>
                                          </p:stCondLst>
                                        </p:cTn>
                                        <p:tgtEl>
                                          <p:spTgt spid="10257">
                                            <p:bg/>
                                          </p:spTgt>
                                        </p:tgtEl>
                                        <p:attrNameLst>
                                          <p:attrName>style.visibility</p:attrName>
                                        </p:attrNameLst>
                                      </p:cBhvr>
                                      <p:to>
                                        <p:strVal val="visible"/>
                                      </p:to>
                                    </p:set>
                                  </p:childTnLst>
                                </p:cTn>
                              </p:par>
                            </p:childTnLst>
                          </p:cTn>
                        </p:par>
                      </p:childTnLst>
                    </p:cTn>
                  </p:par>
                  <p:par>
                    <p:cTn id="82" fill="hold" nodeType="clickPar">
                      <p:stCondLst>
                        <p:cond delay="indefinite"/>
                      </p:stCondLst>
                      <p:childTnLst>
                        <p:par>
                          <p:cTn id="83" fill="hold" nodeType="withGroup">
                            <p:stCondLst>
                              <p:cond delay="0"/>
                            </p:stCondLst>
                            <p:childTnLst>
                              <p:par>
                                <p:cTn id="84" presetID="1" presetClass="entr" presetSubtype="0" fill="hold" grpId="0" nodeType="clickEffect">
                                  <p:stCondLst>
                                    <p:cond delay="0"/>
                                  </p:stCondLst>
                                  <p:childTnLst>
                                    <p:set>
                                      <p:cBhvr>
                                        <p:cTn id="85" dur="1" fill="hold">
                                          <p:stCondLst>
                                            <p:cond delay="499"/>
                                          </p:stCondLst>
                                        </p:cTn>
                                        <p:tgtEl>
                                          <p:spTgt spid="10257">
                                            <p:txEl>
                                              <p:pRg st="0" end="0"/>
                                            </p:txEl>
                                          </p:spTgt>
                                        </p:tgtEl>
                                        <p:attrNameLst>
                                          <p:attrName>style.visibility</p:attrName>
                                        </p:attrNameLst>
                                      </p:cBhvr>
                                      <p:to>
                                        <p:strVal val="visible"/>
                                      </p:to>
                                    </p:set>
                                  </p:childTnLst>
                                </p:cTn>
                              </p:par>
                            </p:childTnLst>
                          </p:cTn>
                        </p:par>
                      </p:childTnLst>
                    </p:cTn>
                  </p:par>
                  <p:par>
                    <p:cTn id="86" fill="hold" nodeType="clickPar">
                      <p:stCondLst>
                        <p:cond delay="indefinite"/>
                      </p:stCondLst>
                      <p:childTnLst>
                        <p:par>
                          <p:cTn id="87" fill="hold" nodeType="withGroup">
                            <p:stCondLst>
                              <p:cond delay="0"/>
                            </p:stCondLst>
                            <p:childTnLst>
                              <p:par>
                                <p:cTn id="88" presetID="1" presetClass="entr" presetSubtype="0" fill="hold" grpId="0" nodeType="clickEffect">
                                  <p:stCondLst>
                                    <p:cond delay="0"/>
                                  </p:stCondLst>
                                  <p:childTnLst>
                                    <p:set>
                                      <p:cBhvr>
                                        <p:cTn id="89" dur="1" fill="hold">
                                          <p:stCondLst>
                                            <p:cond delay="499"/>
                                          </p:stCondLst>
                                        </p:cTn>
                                        <p:tgtEl>
                                          <p:spTgt spid="102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autoUpdateAnimBg="0"/>
      <p:bldP spid="10245" grpId="0" autoUpdateAnimBg="0"/>
      <p:bldP spid="10246" grpId="0" animBg="1" autoUpdateAnimBg="0"/>
      <p:bldP spid="10247" grpId="0" animBg="1" autoUpdateAnimBg="0"/>
      <p:bldP spid="10248" grpId="0" autoUpdateAnimBg="0"/>
      <p:bldP spid="10253" grpId="0" build="p" autoUpdateAnimBg="0"/>
      <p:bldP spid="10255" grpId="0" autoUpdateAnimBg="0"/>
      <p:bldP spid="10256" grpId="0" animBg="1" autoUpdateAnimBg="0"/>
      <p:bldP spid="10257" grpId="0" build="p" animBg="1" autoUpdateAnimBg="0"/>
      <p:bldP spid="10258" grpId="0" animBg="1" autoUpdateAnimBg="0"/>
      <p:bldP spid="10259" grpId="0" animBg="1" autoUpdateAnimBg="0"/>
      <p:bldP spid="10260" grpId="0" build="p" autoUpdateAnimBg="0"/>
      <p:bldP spid="10243" grpId="0" autoUpdateAnimBg="0"/>
      <p:bldP spid="10261" grpId="0" autoUpdateAnimBg="0"/>
      <p:bldP spid="1026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19" name="Rectangle 27" descr="Wide downward diagonal"/>
          <p:cNvSpPr>
            <a:spLocks noChangeArrowheads="1"/>
          </p:cNvSpPr>
          <p:nvPr/>
        </p:nvSpPr>
        <p:spPr bwMode="auto">
          <a:xfrm>
            <a:off x="5585884" y="1133475"/>
            <a:ext cx="3233208" cy="2979738"/>
          </a:xfrm>
          <a:prstGeom prst="rect">
            <a:avLst/>
          </a:prstGeom>
          <a:pattFill prst="wdDnDiag">
            <a:fgClr>
              <a:srgbClr val="CC00CC"/>
            </a:fgClr>
            <a:bgClr>
              <a:schemeClr val="bg1"/>
            </a:bgClr>
          </a:pattFill>
          <a:ln w="571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85017" name="Oval 25" descr="Wide upward diagonal"/>
          <p:cNvSpPr>
            <a:spLocks noChangeArrowheads="1"/>
          </p:cNvSpPr>
          <p:nvPr/>
        </p:nvSpPr>
        <p:spPr bwMode="auto">
          <a:xfrm>
            <a:off x="5854171" y="1349376"/>
            <a:ext cx="1816100" cy="1711325"/>
          </a:xfrm>
          <a:prstGeom prst="ellipse">
            <a:avLst/>
          </a:prstGeom>
          <a:pattFill prst="wdUpDiag">
            <a:fgClr>
              <a:srgbClr val="FF0000"/>
            </a:fgClr>
            <a:bgClr>
              <a:schemeClr val="bg1"/>
            </a:bgClr>
          </a:pattFill>
          <a:ln w="571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85000" name="Oval 8"/>
          <p:cNvSpPr>
            <a:spLocks noChangeArrowheads="1"/>
          </p:cNvSpPr>
          <p:nvPr/>
        </p:nvSpPr>
        <p:spPr bwMode="auto">
          <a:xfrm>
            <a:off x="6808656" y="1331914"/>
            <a:ext cx="1816100" cy="1711325"/>
          </a:xfrm>
          <a:prstGeom prst="ellipse">
            <a:avLst/>
          </a:prstGeom>
          <a:solidFill>
            <a:schemeClr val="bg1"/>
          </a:solidFill>
          <a:ln w="571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84994" name="Rectangle 2"/>
          <p:cNvSpPr>
            <a:spLocks/>
          </p:cNvSpPr>
          <p:nvPr/>
        </p:nvSpPr>
        <p:spPr bwMode="auto">
          <a:xfrm>
            <a:off x="110067" y="22225"/>
            <a:ext cx="9594718" cy="427038"/>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algn="just" defTabSz="787400" eaLnBrk="1" hangingPunct="1">
              <a:buClr>
                <a:srgbClr val="0033CC"/>
              </a:buClr>
              <a:buSzPct val="75000"/>
              <a:buFont typeface="Wingdings" charset="0"/>
              <a:buNone/>
            </a:pPr>
            <a:r>
              <a:rPr lang="en-US" sz="2800" b="1" u="sng">
                <a:latin typeface="Arial Narrow" charset="0"/>
                <a:cs typeface="Arial" charset="0"/>
                <a:sym typeface="Arial" charset="0"/>
              </a:rPr>
              <a:t>Use Venn Diagram to test whether the argument is valid</a:t>
            </a:r>
          </a:p>
        </p:txBody>
      </p:sp>
      <p:sp>
        <p:nvSpPr>
          <p:cNvPr id="84995" name="Rectangle 3"/>
          <p:cNvSpPr>
            <a:spLocks/>
          </p:cNvSpPr>
          <p:nvPr/>
        </p:nvSpPr>
        <p:spPr bwMode="auto">
          <a:xfrm>
            <a:off x="135864" y="5207001"/>
            <a:ext cx="9658350" cy="1621213"/>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marL="271463" indent="-271463" algn="just" defTabSz="787400" eaLnBrk="1" hangingPunct="1">
              <a:lnSpc>
                <a:spcPct val="90000"/>
              </a:lnSpc>
              <a:buClr>
                <a:schemeClr val="tx1"/>
              </a:buClr>
              <a:buSzPct val="75000"/>
              <a:buFont typeface="Wingdings" charset="0"/>
              <a:buChar char="Ø"/>
            </a:pPr>
            <a:r>
              <a:rPr lang="en-US" sz="2100" b="1">
                <a:latin typeface="Arial Narrow" charset="0"/>
                <a:cs typeface="Arial" charset="0"/>
                <a:sym typeface="Arial" charset="0"/>
              </a:rPr>
              <a:t>In order for the conclusion to be true …</a:t>
            </a:r>
          </a:p>
          <a:p>
            <a:pPr marL="271463" indent="-271463" defTabSz="787400" eaLnBrk="1" hangingPunct="1">
              <a:lnSpc>
                <a:spcPct val="90000"/>
              </a:lnSpc>
              <a:buClr>
                <a:srgbClr val="0033CC"/>
              </a:buClr>
              <a:buSzPct val="75000"/>
              <a:buFont typeface="Wingdings" charset="0"/>
              <a:buNone/>
            </a:pPr>
            <a:r>
              <a:rPr lang="en-US" sz="2100" b="1">
                <a:latin typeface="Arial Narrow" charset="0"/>
                <a:cs typeface="Arial" charset="0"/>
                <a:sym typeface="Arial" charset="0"/>
              </a:rPr>
              <a:t>	… the </a:t>
            </a:r>
            <a:r>
              <a:rPr lang="ja-JP" altLang="en-US" sz="2100" b="1">
                <a:latin typeface="Arial"/>
                <a:cs typeface="Arial" charset="0"/>
                <a:sym typeface="Arial" charset="0"/>
              </a:rPr>
              <a:t>“</a:t>
            </a:r>
            <a:r>
              <a:rPr lang="en-US" sz="2100" b="1" i="1">
                <a:latin typeface="Verdana" charset="0"/>
                <a:cs typeface="Arial" charset="0"/>
                <a:sym typeface="Wingdings 2" charset="0"/>
              </a:rPr>
              <a:t>e</a:t>
            </a:r>
            <a:r>
              <a:rPr lang="ja-JP" altLang="en-US" sz="2100" b="1">
                <a:latin typeface="Arial"/>
                <a:cs typeface="Arial" charset="0"/>
                <a:sym typeface="Arial" charset="0"/>
              </a:rPr>
              <a:t>”</a:t>
            </a:r>
            <a:r>
              <a:rPr lang="en-US" sz="2100" b="1">
                <a:latin typeface="Arial Narrow" charset="0"/>
                <a:cs typeface="Arial" charset="0"/>
                <a:sym typeface="Arial" charset="0"/>
              </a:rPr>
              <a:t> should appear </a:t>
            </a:r>
            <a:r>
              <a:rPr lang="en-US" sz="2100" b="1" u="sng">
                <a:solidFill>
                  <a:srgbClr val="006600"/>
                </a:solidFill>
                <a:latin typeface="Arial Narrow" charset="0"/>
                <a:cs typeface="Arial" charset="0"/>
                <a:sym typeface="Arial" charset="0"/>
              </a:rPr>
              <a:t>completely</a:t>
            </a:r>
            <a:r>
              <a:rPr lang="en-US" sz="2100" b="1">
                <a:latin typeface="Arial Narrow" charset="0"/>
                <a:cs typeface="Arial" charset="0"/>
                <a:sym typeface="Arial" charset="0"/>
              </a:rPr>
              <a:t> </a:t>
            </a:r>
            <a:r>
              <a:rPr lang="en-US" sz="2100" b="1" i="1">
                <a:solidFill>
                  <a:srgbClr val="006600"/>
                </a:solidFill>
                <a:latin typeface="Arial Narrow" charset="0"/>
                <a:cs typeface="Arial" charset="0"/>
                <a:sym typeface="Arial" charset="0"/>
              </a:rPr>
              <a:t>inside</a:t>
            </a:r>
            <a:r>
              <a:rPr lang="en-US" sz="2100" b="1">
                <a:solidFill>
                  <a:srgbClr val="006600"/>
                </a:solidFill>
                <a:latin typeface="Arial Narrow" charset="0"/>
                <a:cs typeface="Arial" charset="0"/>
                <a:sym typeface="Arial" charset="0"/>
              </a:rPr>
              <a:t> the circle representing red things</a:t>
            </a:r>
            <a:r>
              <a:rPr lang="en-US" sz="2100" b="1">
                <a:latin typeface="Arial Narrow" charset="0"/>
                <a:cs typeface="Arial" charset="0"/>
                <a:sym typeface="Arial" charset="0"/>
              </a:rPr>
              <a:t>.  </a:t>
            </a:r>
          </a:p>
          <a:p>
            <a:pPr marL="271463" indent="-271463" algn="just" defTabSz="787400" eaLnBrk="1" hangingPunct="1">
              <a:lnSpc>
                <a:spcPct val="90000"/>
              </a:lnSpc>
              <a:spcBef>
                <a:spcPct val="30000"/>
              </a:spcBef>
              <a:buClr>
                <a:schemeClr val="tx1"/>
              </a:buClr>
              <a:buSzPct val="75000"/>
              <a:buFont typeface="Wingdings" charset="0"/>
              <a:buChar char="Ø"/>
            </a:pPr>
            <a:r>
              <a:rPr lang="en-AU" sz="2100" b="1">
                <a:latin typeface="Arial Narrow" charset="0"/>
                <a:cs typeface="Arial" charset="0"/>
                <a:sym typeface="Symbol" charset="0"/>
              </a:rPr>
              <a:t>That is not the case.  </a:t>
            </a:r>
            <a:r>
              <a:rPr lang="en-AU" sz="2100">
                <a:latin typeface="Arial Narrow" charset="0"/>
                <a:cs typeface="Arial" charset="0"/>
                <a:sym typeface="Symbol" charset="0"/>
              </a:rPr>
              <a:t>For the position of “</a:t>
            </a:r>
            <a:r>
              <a:rPr lang="en-AU" sz="2100" i="1">
                <a:latin typeface="Verdana" charset="0"/>
                <a:cs typeface="Arial" charset="0"/>
                <a:sym typeface="Symbol" charset="0"/>
              </a:rPr>
              <a:t>e</a:t>
            </a:r>
            <a:r>
              <a:rPr lang="en-AU" sz="2100">
                <a:latin typeface="Arial Narrow" charset="0"/>
                <a:cs typeface="Arial" charset="0"/>
                <a:sym typeface="Symbol" charset="0"/>
              </a:rPr>
              <a:t>” suggests that it can be in region 3 and not in region 2. There is no guarantee that it is completely inside the circle for read things.</a:t>
            </a:r>
            <a:endParaRPr lang="en-US" sz="2100">
              <a:latin typeface="Arial Narrow" charset="0"/>
              <a:cs typeface="Arial" charset="0"/>
              <a:sym typeface="Symbol" charset="0"/>
            </a:endParaRPr>
          </a:p>
          <a:p>
            <a:pPr marL="271463" indent="-271463" algn="just" defTabSz="787400" eaLnBrk="1" hangingPunct="1">
              <a:lnSpc>
                <a:spcPct val="90000"/>
              </a:lnSpc>
              <a:spcBef>
                <a:spcPct val="20000"/>
              </a:spcBef>
              <a:buClr>
                <a:schemeClr val="tx1"/>
              </a:buClr>
              <a:buSzPct val="75000"/>
              <a:buFont typeface="Wingdings" charset="0"/>
              <a:buChar char="Ø"/>
            </a:pPr>
            <a:r>
              <a:rPr lang="en-US" sz="2100" b="1">
                <a:latin typeface="Arial Narrow" charset="0"/>
                <a:cs typeface="Arial" charset="0"/>
                <a:sym typeface="Symbol" charset="0"/>
              </a:rPr>
              <a:t> The argument is </a:t>
            </a:r>
            <a:r>
              <a:rPr lang="en-US" sz="2100" b="1">
                <a:solidFill>
                  <a:srgbClr val="008000"/>
                </a:solidFill>
                <a:latin typeface="Arial Narrow" charset="0"/>
                <a:cs typeface="Arial" charset="0"/>
                <a:sym typeface="Symbol" charset="0"/>
              </a:rPr>
              <a:t>INVALID.</a:t>
            </a:r>
          </a:p>
        </p:txBody>
      </p:sp>
      <p:sp>
        <p:nvSpPr>
          <p:cNvPr id="84996" name="Text Box 4"/>
          <p:cNvSpPr txBox="1">
            <a:spLocks noChangeArrowheads="1"/>
          </p:cNvSpPr>
          <p:nvPr/>
        </p:nvSpPr>
        <p:spPr bwMode="auto">
          <a:xfrm>
            <a:off x="192088" y="1063625"/>
            <a:ext cx="5302118" cy="265919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marL="449263" indent="-449263">
              <a:defRPr sz="2400">
                <a:solidFill>
                  <a:schemeClr val="tx1"/>
                </a:solidFill>
                <a:latin typeface="Arial" charset="0"/>
                <a:ea typeface="ＭＳ Ｐゴシック" charset="0"/>
                <a:cs typeface="ＭＳ Ｐゴシック" charset="0"/>
              </a:defRPr>
            </a:lvl1pPr>
            <a:lvl2pPr marL="992188">
              <a:defRPr sz="2400">
                <a:solidFill>
                  <a:schemeClr val="tx1"/>
                </a:solidFill>
                <a:latin typeface="Arial" charset="0"/>
                <a:ea typeface="ＭＳ Ｐゴシック" charset="0"/>
              </a:defRPr>
            </a:lvl2pPr>
            <a:lvl3pPr marL="1171575">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spcAft>
                <a:spcPct val="40000"/>
              </a:spcAft>
              <a:buClr>
                <a:srgbClr val="0033CC"/>
              </a:buClr>
              <a:buSzPct val="75000"/>
              <a:buFont typeface="Wingdings" charset="0"/>
              <a:buNone/>
            </a:pPr>
            <a:r>
              <a:rPr lang="en-AU" b="1" u="sng">
                <a:latin typeface="Arial Narrow"/>
                <a:cs typeface="Arial Narrow"/>
                <a:sym typeface="Arial" charset="0"/>
              </a:rPr>
              <a:t>Example 14</a:t>
            </a:r>
            <a:endParaRPr lang="en-US" b="1" u="sng">
              <a:latin typeface="Arial Narrow"/>
              <a:cs typeface="Arial Narrow"/>
              <a:sym typeface="Arial" charset="0"/>
            </a:endParaRPr>
          </a:p>
          <a:p>
            <a:pPr algn="just" eaLnBrk="1" hangingPunct="1">
              <a:buClr>
                <a:srgbClr val="0033CC"/>
              </a:buClr>
              <a:buSzPct val="75000"/>
              <a:buFont typeface="Wingdings" charset="0"/>
              <a:buNone/>
            </a:pPr>
            <a:r>
              <a:rPr lang="en-US" b="1">
                <a:solidFill>
                  <a:srgbClr val="FF0000"/>
                </a:solidFill>
                <a:latin typeface="Arial Narrow"/>
                <a:cs typeface="Arial Narrow"/>
                <a:sym typeface="Arial" charset="0"/>
              </a:rPr>
              <a:t>P1.	If anything is red then it is natural.</a:t>
            </a:r>
          </a:p>
          <a:p>
            <a:pPr algn="just" eaLnBrk="1" hangingPunct="1">
              <a:buClr>
                <a:srgbClr val="0033CC"/>
              </a:buClr>
              <a:buSzPct val="75000"/>
              <a:buFont typeface="Wingdings" charset="0"/>
              <a:buNone/>
            </a:pPr>
            <a:r>
              <a:rPr lang="en-AU" b="1">
                <a:solidFill>
                  <a:srgbClr val="008000"/>
                </a:solidFill>
                <a:latin typeface="Arial Narrow"/>
                <a:cs typeface="Arial Narrow"/>
                <a:sym typeface="Arial" charset="0"/>
              </a:rPr>
              <a:t>P2.	No round things are natural.</a:t>
            </a:r>
          </a:p>
          <a:p>
            <a:pPr algn="just" eaLnBrk="1" hangingPunct="1">
              <a:buClr>
                <a:srgbClr val="0033CC"/>
              </a:buClr>
              <a:buSzPct val="75000"/>
              <a:buFont typeface="Wingdings" charset="0"/>
              <a:buNone/>
            </a:pPr>
            <a:r>
              <a:rPr lang="en-AU" b="1">
                <a:solidFill>
                  <a:srgbClr val="CC00CC"/>
                </a:solidFill>
                <a:latin typeface="Arial Narrow"/>
                <a:cs typeface="Arial Narrow"/>
                <a:sym typeface="Arial" charset="0"/>
              </a:rPr>
              <a:t>P3.	Everything is natural or red. </a:t>
            </a:r>
          </a:p>
          <a:p>
            <a:pPr algn="just" eaLnBrk="1" hangingPunct="1">
              <a:buClr>
                <a:srgbClr val="0033CC"/>
              </a:buClr>
              <a:buSzPct val="75000"/>
              <a:buFont typeface="Wingdings" charset="0"/>
              <a:buNone/>
            </a:pPr>
            <a:r>
              <a:rPr lang="en-AU" b="1">
                <a:solidFill>
                  <a:srgbClr val="0066FF"/>
                </a:solidFill>
                <a:latin typeface="Arial Narrow"/>
                <a:cs typeface="Arial Narrow"/>
                <a:sym typeface="Arial" charset="0"/>
              </a:rPr>
              <a:t>P4.	The Earth are not round.</a:t>
            </a:r>
          </a:p>
          <a:p>
            <a:pPr algn="just" eaLnBrk="1" hangingPunct="1">
              <a:lnSpc>
                <a:spcPct val="80000"/>
              </a:lnSpc>
              <a:buClr>
                <a:srgbClr val="0033CC"/>
              </a:buClr>
              <a:buSzPct val="75000"/>
              <a:buFont typeface="Wingdings" charset="0"/>
              <a:buNone/>
            </a:pPr>
            <a:r>
              <a:rPr lang="en-AU" b="1">
                <a:latin typeface="Arial Narrow"/>
                <a:cs typeface="Arial Narrow"/>
                <a:sym typeface="Arial" charset="0"/>
              </a:rPr>
              <a:t>-------------------------------------------------------</a:t>
            </a:r>
          </a:p>
          <a:p>
            <a:pPr algn="just" eaLnBrk="1" hangingPunct="1">
              <a:buClr>
                <a:srgbClr val="0033CC"/>
              </a:buClr>
              <a:buSzPct val="75000"/>
              <a:buFont typeface="Wingdings" charset="0"/>
              <a:buNone/>
            </a:pPr>
            <a:r>
              <a:rPr lang="en-AU" b="1">
                <a:latin typeface="Arial Narrow"/>
                <a:cs typeface="Arial Narrow"/>
                <a:sym typeface="Arial" charset="0"/>
              </a:rPr>
              <a:t>C.	The Earth are red.</a:t>
            </a:r>
          </a:p>
        </p:txBody>
      </p:sp>
      <p:sp>
        <p:nvSpPr>
          <p:cNvPr id="84999" name="Oval 7"/>
          <p:cNvSpPr>
            <a:spLocks noChangeArrowheads="1"/>
          </p:cNvSpPr>
          <p:nvPr/>
        </p:nvSpPr>
        <p:spPr bwMode="auto">
          <a:xfrm>
            <a:off x="6313356" y="2170114"/>
            <a:ext cx="1816100" cy="1711325"/>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85001" name="Rectangle 9"/>
          <p:cNvSpPr>
            <a:spLocks noChangeArrowheads="1"/>
          </p:cNvSpPr>
          <p:nvPr/>
        </p:nvSpPr>
        <p:spPr bwMode="auto">
          <a:xfrm>
            <a:off x="5585884" y="1133475"/>
            <a:ext cx="3233208" cy="2979738"/>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85003" name="Line 11"/>
          <p:cNvSpPr>
            <a:spLocks noChangeShapeType="1"/>
          </p:cNvSpPr>
          <p:nvPr/>
        </p:nvSpPr>
        <p:spPr bwMode="auto">
          <a:xfrm flipV="1">
            <a:off x="8504370" y="1349376"/>
            <a:ext cx="782505" cy="411163"/>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85004" name="Text Box 12"/>
          <p:cNvSpPr txBox="1">
            <a:spLocks noChangeArrowheads="1"/>
          </p:cNvSpPr>
          <p:nvPr/>
        </p:nvSpPr>
        <p:spPr bwMode="auto">
          <a:xfrm>
            <a:off x="8879285" y="558800"/>
            <a:ext cx="1073150" cy="7620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2200" b="1" i="1">
                <a:latin typeface="Arial Narrow" charset="0"/>
                <a:cs typeface="Arial" charset="0"/>
              </a:rPr>
              <a:t>Natural things</a:t>
            </a:r>
          </a:p>
        </p:txBody>
      </p:sp>
      <p:sp>
        <p:nvSpPr>
          <p:cNvPr id="85005" name="Text Box 13"/>
          <p:cNvSpPr txBox="1">
            <a:spLocks noChangeArrowheads="1"/>
          </p:cNvSpPr>
          <p:nvPr/>
        </p:nvSpPr>
        <p:spPr bwMode="auto">
          <a:xfrm>
            <a:off x="6230806" y="1789114"/>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1</a:t>
            </a:r>
          </a:p>
        </p:txBody>
      </p:sp>
      <p:sp>
        <p:nvSpPr>
          <p:cNvPr id="85006" name="Text Box 14"/>
          <p:cNvSpPr txBox="1">
            <a:spLocks noChangeArrowheads="1"/>
          </p:cNvSpPr>
          <p:nvPr/>
        </p:nvSpPr>
        <p:spPr bwMode="auto">
          <a:xfrm>
            <a:off x="7880085" y="1758950"/>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3</a:t>
            </a:r>
          </a:p>
        </p:txBody>
      </p:sp>
      <p:sp>
        <p:nvSpPr>
          <p:cNvPr id="85007" name="Text Box 15"/>
          <p:cNvSpPr txBox="1">
            <a:spLocks noChangeArrowheads="1"/>
          </p:cNvSpPr>
          <p:nvPr/>
        </p:nvSpPr>
        <p:spPr bwMode="auto">
          <a:xfrm>
            <a:off x="6526610" y="2546350"/>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4</a:t>
            </a:r>
          </a:p>
        </p:txBody>
      </p:sp>
      <p:sp>
        <p:nvSpPr>
          <p:cNvPr id="85008" name="Line 16"/>
          <p:cNvSpPr>
            <a:spLocks noChangeShapeType="1"/>
          </p:cNvSpPr>
          <p:nvPr/>
        </p:nvSpPr>
        <p:spPr bwMode="auto">
          <a:xfrm>
            <a:off x="5152496" y="1420813"/>
            <a:ext cx="777346" cy="41116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85009" name="Text Box 17"/>
          <p:cNvSpPr txBox="1">
            <a:spLocks noChangeArrowheads="1"/>
          </p:cNvSpPr>
          <p:nvPr/>
        </p:nvSpPr>
        <p:spPr bwMode="auto">
          <a:xfrm>
            <a:off x="4495800" y="552450"/>
            <a:ext cx="1132814" cy="769441"/>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a:spAutoFit/>
          </a:bodyPr>
          <a:lstStyle/>
          <a:p>
            <a:pPr algn="ctr" eaLnBrk="1" hangingPunct="1">
              <a:spcBef>
                <a:spcPct val="50000"/>
              </a:spcBef>
            </a:pPr>
            <a:r>
              <a:rPr lang="en-AU" sz="2200" b="1" i="1">
                <a:latin typeface="Arial Narrow" charset="0"/>
                <a:cs typeface="Arial" charset="0"/>
              </a:rPr>
              <a:t>Red things</a:t>
            </a:r>
          </a:p>
        </p:txBody>
      </p:sp>
      <p:sp>
        <p:nvSpPr>
          <p:cNvPr id="85011" name="Text Box 19"/>
          <p:cNvSpPr txBox="1">
            <a:spLocks noChangeArrowheads="1"/>
          </p:cNvSpPr>
          <p:nvPr/>
        </p:nvSpPr>
        <p:spPr bwMode="auto">
          <a:xfrm>
            <a:off x="7073504" y="3194050"/>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7</a:t>
            </a:r>
          </a:p>
        </p:txBody>
      </p:sp>
      <p:sp>
        <p:nvSpPr>
          <p:cNvPr id="85012" name="Text Box 20"/>
          <p:cNvSpPr txBox="1">
            <a:spLocks noChangeArrowheads="1"/>
          </p:cNvSpPr>
          <p:nvPr/>
        </p:nvSpPr>
        <p:spPr bwMode="auto">
          <a:xfrm>
            <a:off x="8426979" y="3560764"/>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8</a:t>
            </a:r>
          </a:p>
        </p:txBody>
      </p:sp>
      <p:sp>
        <p:nvSpPr>
          <p:cNvPr id="85013" name="Text Box 21"/>
          <p:cNvSpPr txBox="1">
            <a:spLocks noChangeArrowheads="1"/>
          </p:cNvSpPr>
          <p:nvPr/>
        </p:nvSpPr>
        <p:spPr bwMode="auto">
          <a:xfrm>
            <a:off x="8705585" y="3549650"/>
            <a:ext cx="1403350" cy="7620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2200" b="1" i="1">
                <a:latin typeface="Arial Narrow" charset="0"/>
                <a:cs typeface="Arial" charset="0"/>
              </a:rPr>
              <a:t>Round things</a:t>
            </a:r>
          </a:p>
        </p:txBody>
      </p:sp>
      <p:sp>
        <p:nvSpPr>
          <p:cNvPr id="85018" name="Freeform 26"/>
          <p:cNvSpPr>
            <a:spLocks/>
          </p:cNvSpPr>
          <p:nvPr/>
        </p:nvSpPr>
        <p:spPr bwMode="auto">
          <a:xfrm rot="7363317">
            <a:off x="7071320" y="1908109"/>
            <a:ext cx="814388" cy="1405070"/>
          </a:xfrm>
          <a:custGeom>
            <a:avLst/>
            <a:gdLst>
              <a:gd name="T0" fmla="*/ 279 w 513"/>
              <a:gd name="T1" fmla="*/ 0 h 817"/>
              <a:gd name="T2" fmla="*/ 143 w 513"/>
              <a:gd name="T3" fmla="*/ 46 h 817"/>
              <a:gd name="T4" fmla="*/ 325 w 513"/>
              <a:gd name="T5" fmla="*/ 46 h 817"/>
              <a:gd name="T6" fmla="*/ 98 w 513"/>
              <a:gd name="T7" fmla="*/ 91 h 817"/>
              <a:gd name="T8" fmla="*/ 370 w 513"/>
              <a:gd name="T9" fmla="*/ 91 h 817"/>
              <a:gd name="T10" fmla="*/ 98 w 513"/>
              <a:gd name="T11" fmla="*/ 136 h 817"/>
              <a:gd name="T12" fmla="*/ 415 w 513"/>
              <a:gd name="T13" fmla="*/ 136 h 817"/>
              <a:gd name="T14" fmla="*/ 52 w 513"/>
              <a:gd name="T15" fmla="*/ 182 h 817"/>
              <a:gd name="T16" fmla="*/ 461 w 513"/>
              <a:gd name="T17" fmla="*/ 182 h 817"/>
              <a:gd name="T18" fmla="*/ 52 w 513"/>
              <a:gd name="T19" fmla="*/ 227 h 817"/>
              <a:gd name="T20" fmla="*/ 461 w 513"/>
              <a:gd name="T21" fmla="*/ 227 h 817"/>
              <a:gd name="T22" fmla="*/ 7 w 513"/>
              <a:gd name="T23" fmla="*/ 272 h 817"/>
              <a:gd name="T24" fmla="*/ 461 w 513"/>
              <a:gd name="T25" fmla="*/ 272 h 817"/>
              <a:gd name="T26" fmla="*/ 52 w 513"/>
              <a:gd name="T27" fmla="*/ 318 h 817"/>
              <a:gd name="T28" fmla="*/ 461 w 513"/>
              <a:gd name="T29" fmla="*/ 318 h 817"/>
              <a:gd name="T30" fmla="*/ 7 w 513"/>
              <a:gd name="T31" fmla="*/ 363 h 817"/>
              <a:gd name="T32" fmla="*/ 506 w 513"/>
              <a:gd name="T33" fmla="*/ 363 h 817"/>
              <a:gd name="T34" fmla="*/ 7 w 513"/>
              <a:gd name="T35" fmla="*/ 408 h 817"/>
              <a:gd name="T36" fmla="*/ 506 w 513"/>
              <a:gd name="T37" fmla="*/ 454 h 817"/>
              <a:gd name="T38" fmla="*/ 52 w 513"/>
              <a:gd name="T39" fmla="*/ 454 h 817"/>
              <a:gd name="T40" fmla="*/ 461 w 513"/>
              <a:gd name="T41" fmla="*/ 499 h 817"/>
              <a:gd name="T42" fmla="*/ 7 w 513"/>
              <a:gd name="T43" fmla="*/ 499 h 817"/>
              <a:gd name="T44" fmla="*/ 461 w 513"/>
              <a:gd name="T45" fmla="*/ 499 h 817"/>
              <a:gd name="T46" fmla="*/ 52 w 513"/>
              <a:gd name="T47" fmla="*/ 499 h 817"/>
              <a:gd name="T48" fmla="*/ 461 w 513"/>
              <a:gd name="T49" fmla="*/ 544 h 817"/>
              <a:gd name="T50" fmla="*/ 52 w 513"/>
              <a:gd name="T51" fmla="*/ 544 h 817"/>
              <a:gd name="T52" fmla="*/ 461 w 513"/>
              <a:gd name="T53" fmla="*/ 590 h 817"/>
              <a:gd name="T54" fmla="*/ 52 w 513"/>
              <a:gd name="T55" fmla="*/ 590 h 817"/>
              <a:gd name="T56" fmla="*/ 415 w 513"/>
              <a:gd name="T57" fmla="*/ 635 h 817"/>
              <a:gd name="T58" fmla="*/ 98 w 513"/>
              <a:gd name="T59" fmla="*/ 681 h 817"/>
              <a:gd name="T60" fmla="*/ 415 w 513"/>
              <a:gd name="T61" fmla="*/ 681 h 817"/>
              <a:gd name="T62" fmla="*/ 188 w 513"/>
              <a:gd name="T63" fmla="*/ 726 h 817"/>
              <a:gd name="T64" fmla="*/ 370 w 513"/>
              <a:gd name="T65" fmla="*/ 726 h 817"/>
              <a:gd name="T66" fmla="*/ 188 w 513"/>
              <a:gd name="T67" fmla="*/ 726 h 817"/>
              <a:gd name="T68" fmla="*/ 370 w 513"/>
              <a:gd name="T69" fmla="*/ 726 h 817"/>
              <a:gd name="T70" fmla="*/ 188 w 513"/>
              <a:gd name="T71" fmla="*/ 771 h 817"/>
              <a:gd name="T72" fmla="*/ 325 w 513"/>
              <a:gd name="T73" fmla="*/ 771 h 817"/>
              <a:gd name="T74" fmla="*/ 234 w 513"/>
              <a:gd name="T75" fmla="*/ 771 h 817"/>
              <a:gd name="T76" fmla="*/ 325 w 513"/>
              <a:gd name="T77" fmla="*/ 817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13" h="817">
                <a:moveTo>
                  <a:pt x="279" y="0"/>
                </a:moveTo>
                <a:cubicBezTo>
                  <a:pt x="207" y="19"/>
                  <a:pt x="135" y="38"/>
                  <a:pt x="143" y="46"/>
                </a:cubicBezTo>
                <a:cubicBezTo>
                  <a:pt x="151" y="54"/>
                  <a:pt x="332" y="39"/>
                  <a:pt x="325" y="46"/>
                </a:cubicBezTo>
                <a:cubicBezTo>
                  <a:pt x="318" y="53"/>
                  <a:pt x="91" y="84"/>
                  <a:pt x="98" y="91"/>
                </a:cubicBezTo>
                <a:cubicBezTo>
                  <a:pt x="105" y="98"/>
                  <a:pt x="370" y="84"/>
                  <a:pt x="370" y="91"/>
                </a:cubicBezTo>
                <a:cubicBezTo>
                  <a:pt x="370" y="98"/>
                  <a:pt x="91" y="129"/>
                  <a:pt x="98" y="136"/>
                </a:cubicBezTo>
                <a:cubicBezTo>
                  <a:pt x="105" y="143"/>
                  <a:pt x="423" y="128"/>
                  <a:pt x="415" y="136"/>
                </a:cubicBezTo>
                <a:cubicBezTo>
                  <a:pt x="407" y="144"/>
                  <a:pt x="44" y="174"/>
                  <a:pt x="52" y="182"/>
                </a:cubicBezTo>
                <a:cubicBezTo>
                  <a:pt x="60" y="190"/>
                  <a:pt x="461" y="175"/>
                  <a:pt x="461" y="182"/>
                </a:cubicBezTo>
                <a:cubicBezTo>
                  <a:pt x="461" y="189"/>
                  <a:pt x="52" y="220"/>
                  <a:pt x="52" y="227"/>
                </a:cubicBezTo>
                <a:cubicBezTo>
                  <a:pt x="52" y="234"/>
                  <a:pt x="468" y="220"/>
                  <a:pt x="461" y="227"/>
                </a:cubicBezTo>
                <a:cubicBezTo>
                  <a:pt x="454" y="234"/>
                  <a:pt x="7" y="265"/>
                  <a:pt x="7" y="272"/>
                </a:cubicBezTo>
                <a:cubicBezTo>
                  <a:pt x="7" y="279"/>
                  <a:pt x="454" y="264"/>
                  <a:pt x="461" y="272"/>
                </a:cubicBezTo>
                <a:cubicBezTo>
                  <a:pt x="468" y="280"/>
                  <a:pt x="52" y="310"/>
                  <a:pt x="52" y="318"/>
                </a:cubicBezTo>
                <a:cubicBezTo>
                  <a:pt x="52" y="326"/>
                  <a:pt x="468" y="311"/>
                  <a:pt x="461" y="318"/>
                </a:cubicBezTo>
                <a:cubicBezTo>
                  <a:pt x="454" y="325"/>
                  <a:pt x="0" y="356"/>
                  <a:pt x="7" y="363"/>
                </a:cubicBezTo>
                <a:cubicBezTo>
                  <a:pt x="14" y="370"/>
                  <a:pt x="506" y="356"/>
                  <a:pt x="506" y="363"/>
                </a:cubicBezTo>
                <a:cubicBezTo>
                  <a:pt x="506" y="370"/>
                  <a:pt x="7" y="393"/>
                  <a:pt x="7" y="408"/>
                </a:cubicBezTo>
                <a:cubicBezTo>
                  <a:pt x="7" y="423"/>
                  <a:pt x="499" y="446"/>
                  <a:pt x="506" y="454"/>
                </a:cubicBezTo>
                <a:cubicBezTo>
                  <a:pt x="513" y="462"/>
                  <a:pt x="59" y="447"/>
                  <a:pt x="52" y="454"/>
                </a:cubicBezTo>
                <a:cubicBezTo>
                  <a:pt x="45" y="461"/>
                  <a:pt x="468" y="492"/>
                  <a:pt x="461" y="499"/>
                </a:cubicBezTo>
                <a:cubicBezTo>
                  <a:pt x="454" y="506"/>
                  <a:pt x="7" y="499"/>
                  <a:pt x="7" y="499"/>
                </a:cubicBezTo>
                <a:cubicBezTo>
                  <a:pt x="7" y="499"/>
                  <a:pt x="454" y="499"/>
                  <a:pt x="461" y="499"/>
                </a:cubicBezTo>
                <a:cubicBezTo>
                  <a:pt x="468" y="499"/>
                  <a:pt x="52" y="492"/>
                  <a:pt x="52" y="499"/>
                </a:cubicBezTo>
                <a:cubicBezTo>
                  <a:pt x="52" y="506"/>
                  <a:pt x="461" y="537"/>
                  <a:pt x="461" y="544"/>
                </a:cubicBezTo>
                <a:cubicBezTo>
                  <a:pt x="461" y="551"/>
                  <a:pt x="52" y="536"/>
                  <a:pt x="52" y="544"/>
                </a:cubicBezTo>
                <a:cubicBezTo>
                  <a:pt x="52" y="552"/>
                  <a:pt x="461" y="582"/>
                  <a:pt x="461" y="590"/>
                </a:cubicBezTo>
                <a:cubicBezTo>
                  <a:pt x="461" y="598"/>
                  <a:pt x="60" y="583"/>
                  <a:pt x="52" y="590"/>
                </a:cubicBezTo>
                <a:cubicBezTo>
                  <a:pt x="44" y="597"/>
                  <a:pt x="407" y="620"/>
                  <a:pt x="415" y="635"/>
                </a:cubicBezTo>
                <a:cubicBezTo>
                  <a:pt x="423" y="650"/>
                  <a:pt x="98" y="673"/>
                  <a:pt x="98" y="681"/>
                </a:cubicBezTo>
                <a:cubicBezTo>
                  <a:pt x="98" y="689"/>
                  <a:pt x="400" y="674"/>
                  <a:pt x="415" y="681"/>
                </a:cubicBezTo>
                <a:cubicBezTo>
                  <a:pt x="430" y="688"/>
                  <a:pt x="195" y="719"/>
                  <a:pt x="188" y="726"/>
                </a:cubicBezTo>
                <a:cubicBezTo>
                  <a:pt x="181" y="733"/>
                  <a:pt x="370" y="726"/>
                  <a:pt x="370" y="726"/>
                </a:cubicBezTo>
                <a:cubicBezTo>
                  <a:pt x="370" y="726"/>
                  <a:pt x="188" y="726"/>
                  <a:pt x="188" y="726"/>
                </a:cubicBezTo>
                <a:cubicBezTo>
                  <a:pt x="188" y="726"/>
                  <a:pt x="370" y="719"/>
                  <a:pt x="370" y="726"/>
                </a:cubicBezTo>
                <a:cubicBezTo>
                  <a:pt x="370" y="733"/>
                  <a:pt x="195" y="764"/>
                  <a:pt x="188" y="771"/>
                </a:cubicBezTo>
                <a:cubicBezTo>
                  <a:pt x="181" y="778"/>
                  <a:pt x="317" y="771"/>
                  <a:pt x="325" y="771"/>
                </a:cubicBezTo>
                <a:cubicBezTo>
                  <a:pt x="333" y="771"/>
                  <a:pt x="234" y="763"/>
                  <a:pt x="234" y="771"/>
                </a:cubicBezTo>
                <a:cubicBezTo>
                  <a:pt x="234" y="779"/>
                  <a:pt x="279" y="798"/>
                  <a:pt x="325" y="817"/>
                </a:cubicBezTo>
              </a:path>
            </a:pathLst>
          </a:custGeom>
          <a:noFill/>
          <a:ln w="28575" cmpd="sng">
            <a:solidFill>
              <a:srgbClr val="008000">
                <a:alpha val="70000"/>
              </a:srgb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85014" name="Line 22"/>
          <p:cNvSpPr>
            <a:spLocks noChangeShapeType="1"/>
          </p:cNvSpPr>
          <p:nvPr/>
        </p:nvSpPr>
        <p:spPr bwMode="auto">
          <a:xfrm flipH="1" flipV="1">
            <a:off x="8036587" y="3344863"/>
            <a:ext cx="1092067" cy="2159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84997" name="Text Box 5"/>
          <p:cNvSpPr txBox="1">
            <a:spLocks noChangeArrowheads="1"/>
          </p:cNvSpPr>
          <p:nvPr/>
        </p:nvSpPr>
        <p:spPr bwMode="auto">
          <a:xfrm>
            <a:off x="7056306" y="1673225"/>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2</a:t>
            </a:r>
          </a:p>
        </p:txBody>
      </p:sp>
      <p:sp>
        <p:nvSpPr>
          <p:cNvPr id="84998" name="Text Box 6"/>
          <p:cNvSpPr txBox="1">
            <a:spLocks noChangeArrowheads="1"/>
          </p:cNvSpPr>
          <p:nvPr/>
        </p:nvSpPr>
        <p:spPr bwMode="auto">
          <a:xfrm>
            <a:off x="7056306" y="2263775"/>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5</a:t>
            </a:r>
          </a:p>
        </p:txBody>
      </p:sp>
      <p:sp>
        <p:nvSpPr>
          <p:cNvPr id="85010" name="Text Box 18"/>
          <p:cNvSpPr txBox="1">
            <a:spLocks noChangeArrowheads="1"/>
          </p:cNvSpPr>
          <p:nvPr/>
        </p:nvSpPr>
        <p:spPr bwMode="auto">
          <a:xfrm>
            <a:off x="7568804" y="2546350"/>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6</a:t>
            </a:r>
          </a:p>
        </p:txBody>
      </p:sp>
      <p:sp>
        <p:nvSpPr>
          <p:cNvPr id="85002" name="Oval 10"/>
          <p:cNvSpPr>
            <a:spLocks noChangeArrowheads="1"/>
          </p:cNvSpPr>
          <p:nvPr/>
        </p:nvSpPr>
        <p:spPr bwMode="auto">
          <a:xfrm>
            <a:off x="5854171" y="1349376"/>
            <a:ext cx="1816100" cy="1711325"/>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85016" name="Text Box 24"/>
          <p:cNvSpPr txBox="1">
            <a:spLocks noChangeArrowheads="1"/>
          </p:cNvSpPr>
          <p:nvPr/>
        </p:nvSpPr>
        <p:spPr bwMode="auto">
          <a:xfrm>
            <a:off x="6872288" y="893764"/>
            <a:ext cx="577850" cy="100647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US" sz="6000" b="1" i="1">
                <a:solidFill>
                  <a:srgbClr val="0066FF"/>
                </a:solidFill>
                <a:latin typeface="Verdana" charset="0"/>
                <a:cs typeface="Arial" charset="0"/>
                <a:sym typeface="Wingdings 2" charset="0"/>
              </a:rPr>
              <a:t>e</a:t>
            </a:r>
            <a:endParaRPr lang="en-AU" sz="6000" b="1" i="1">
              <a:solidFill>
                <a:srgbClr val="0066FF"/>
              </a:solidFill>
              <a:latin typeface="Verdana" charset="0"/>
              <a:cs typeface="Arial" charset="0"/>
              <a:sym typeface="Wingdings 2" charset="0"/>
            </a:endParaRPr>
          </a:p>
        </p:txBody>
      </p:sp>
      <p:sp>
        <p:nvSpPr>
          <p:cNvPr id="85020" name="Rectangle 28"/>
          <p:cNvSpPr>
            <a:spLocks noChangeArrowheads="1"/>
          </p:cNvSpPr>
          <p:nvPr/>
        </p:nvSpPr>
        <p:spPr bwMode="auto">
          <a:xfrm>
            <a:off x="154781" y="4140201"/>
            <a:ext cx="5236766" cy="771525"/>
          </a:xfrm>
          <a:prstGeom prst="rect">
            <a:avLst/>
          </a:prstGeom>
          <a:solidFill>
            <a:srgbClr val="FFFF66">
              <a:alpha val="80000"/>
            </a:srgbClr>
          </a:solidFill>
          <a:ln w="9525">
            <a:solidFill>
              <a:srgbClr val="CC99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177800" indent="-177800" eaLnBrk="1" hangingPunct="1">
              <a:spcAft>
                <a:spcPct val="20000"/>
              </a:spcAft>
              <a:buClr>
                <a:schemeClr val="tx1"/>
              </a:buClr>
              <a:buSzPct val="75000"/>
              <a:buFont typeface="Symbol" charset="0"/>
              <a:buNone/>
            </a:pPr>
            <a:r>
              <a:rPr lang="en-AU" sz="2000" u="sng">
                <a:latin typeface="Arial Narrow" charset="0"/>
                <a:sym typeface="Arial" charset="0"/>
              </a:rPr>
              <a:t>Hint</a:t>
            </a:r>
            <a:endParaRPr lang="en-AU" sz="2000">
              <a:latin typeface="Arial Narrow" charset="0"/>
              <a:sym typeface="Arial" charset="0"/>
            </a:endParaRPr>
          </a:p>
          <a:p>
            <a:pPr marL="177800" indent="-177800" eaLnBrk="1" hangingPunct="1">
              <a:buClr>
                <a:schemeClr val="tx1"/>
              </a:buClr>
              <a:buSzPct val="75000"/>
              <a:buFont typeface="Symbol" charset="0"/>
              <a:buNone/>
            </a:pPr>
            <a:r>
              <a:rPr lang="en-AU" sz="2000" b="1">
                <a:latin typeface="Arial Narrow" charset="0"/>
                <a:sym typeface="Arial" charset="0"/>
              </a:rPr>
              <a:t>“If anything is </a:t>
            </a:r>
            <a:r>
              <a:rPr lang="en-AU" sz="2000">
                <a:latin typeface="Arial Narrow" charset="0"/>
                <a:sym typeface="Wingdings 2" charset="0"/>
              </a:rPr>
              <a:t></a:t>
            </a:r>
            <a:r>
              <a:rPr lang="en-AU" sz="2000" b="1">
                <a:latin typeface="Arial Narrow" charset="0"/>
                <a:sym typeface="Arial" charset="0"/>
              </a:rPr>
              <a:t> then it is </a:t>
            </a:r>
            <a:r>
              <a:rPr lang="en-AU" sz="2000">
                <a:latin typeface="Arial Narrow" charset="0"/>
                <a:sym typeface="Wingdings 2" charset="0"/>
              </a:rPr>
              <a:t>” </a:t>
            </a:r>
            <a:r>
              <a:rPr lang="en-AU" sz="2000" b="1">
                <a:latin typeface="Arial Narrow" charset="0"/>
                <a:sym typeface="Arial" charset="0"/>
              </a:rPr>
              <a:t>= “All </a:t>
            </a:r>
            <a:r>
              <a:rPr lang="en-AU" sz="2000">
                <a:sym typeface="Wingdings 2" charset="0"/>
              </a:rPr>
              <a:t></a:t>
            </a:r>
            <a:r>
              <a:rPr lang="en-AU" sz="2000" b="1">
                <a:latin typeface="Arial Narrow" charset="0"/>
                <a:sym typeface="Arial" charset="0"/>
              </a:rPr>
              <a:t> are </a:t>
            </a:r>
            <a:r>
              <a:rPr lang="en-AU" sz="2000">
                <a:latin typeface="Arial Narrow" charset="0"/>
                <a:sym typeface="Wingdings 2" charset="0"/>
              </a:rPr>
              <a:t>”</a:t>
            </a:r>
          </a:p>
        </p:txBody>
      </p:sp>
      <p:sp>
        <p:nvSpPr>
          <p:cNvPr id="85022" name="Freeform 30"/>
          <p:cNvSpPr>
            <a:spLocks/>
          </p:cNvSpPr>
          <p:nvPr/>
        </p:nvSpPr>
        <p:spPr bwMode="auto">
          <a:xfrm>
            <a:off x="7023630" y="1239838"/>
            <a:ext cx="486702" cy="265112"/>
          </a:xfrm>
          <a:custGeom>
            <a:avLst/>
            <a:gdLst>
              <a:gd name="T0" fmla="*/ 0 w 283"/>
              <a:gd name="T1" fmla="*/ 24 h 167"/>
              <a:gd name="T2" fmla="*/ 116 w 283"/>
              <a:gd name="T3" fmla="*/ 165 h 167"/>
              <a:gd name="T4" fmla="*/ 32 w 283"/>
              <a:gd name="T5" fmla="*/ 34 h 167"/>
              <a:gd name="T6" fmla="*/ 137 w 283"/>
              <a:gd name="T7" fmla="*/ 149 h 167"/>
              <a:gd name="T8" fmla="*/ 58 w 283"/>
              <a:gd name="T9" fmla="*/ 18 h 167"/>
              <a:gd name="T10" fmla="*/ 157 w 283"/>
              <a:gd name="T11" fmla="*/ 139 h 167"/>
              <a:gd name="T12" fmla="*/ 95 w 283"/>
              <a:gd name="T13" fmla="*/ 13 h 167"/>
              <a:gd name="T14" fmla="*/ 184 w 283"/>
              <a:gd name="T15" fmla="*/ 123 h 167"/>
              <a:gd name="T16" fmla="*/ 126 w 283"/>
              <a:gd name="T17" fmla="*/ 13 h 167"/>
              <a:gd name="T18" fmla="*/ 210 w 283"/>
              <a:gd name="T19" fmla="*/ 107 h 167"/>
              <a:gd name="T20" fmla="*/ 168 w 283"/>
              <a:gd name="T21" fmla="*/ 13 h 167"/>
              <a:gd name="T22" fmla="*/ 241 w 283"/>
              <a:gd name="T23" fmla="*/ 102 h 167"/>
              <a:gd name="T24" fmla="*/ 194 w 283"/>
              <a:gd name="T25" fmla="*/ 3 h 167"/>
              <a:gd name="T26" fmla="*/ 262 w 283"/>
              <a:gd name="T27" fmla="*/ 86 h 167"/>
              <a:gd name="T28" fmla="*/ 231 w 283"/>
              <a:gd name="T29" fmla="*/ 18 h 167"/>
              <a:gd name="T30" fmla="*/ 283 w 283"/>
              <a:gd name="T31" fmla="*/ 8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3" h="167">
                <a:moveTo>
                  <a:pt x="0" y="24"/>
                </a:moveTo>
                <a:cubicBezTo>
                  <a:pt x="55" y="93"/>
                  <a:pt x="111" y="163"/>
                  <a:pt x="116" y="165"/>
                </a:cubicBezTo>
                <a:cubicBezTo>
                  <a:pt x="121" y="167"/>
                  <a:pt x="28" y="37"/>
                  <a:pt x="32" y="34"/>
                </a:cubicBezTo>
                <a:cubicBezTo>
                  <a:pt x="36" y="31"/>
                  <a:pt x="133" y="152"/>
                  <a:pt x="137" y="149"/>
                </a:cubicBezTo>
                <a:cubicBezTo>
                  <a:pt x="141" y="146"/>
                  <a:pt x="55" y="20"/>
                  <a:pt x="58" y="18"/>
                </a:cubicBezTo>
                <a:cubicBezTo>
                  <a:pt x="61" y="16"/>
                  <a:pt x="151" y="140"/>
                  <a:pt x="157" y="139"/>
                </a:cubicBezTo>
                <a:cubicBezTo>
                  <a:pt x="163" y="138"/>
                  <a:pt x="90" y="16"/>
                  <a:pt x="95" y="13"/>
                </a:cubicBezTo>
                <a:cubicBezTo>
                  <a:pt x="100" y="10"/>
                  <a:pt x="179" y="123"/>
                  <a:pt x="184" y="123"/>
                </a:cubicBezTo>
                <a:cubicBezTo>
                  <a:pt x="189" y="123"/>
                  <a:pt x="122" y="16"/>
                  <a:pt x="126" y="13"/>
                </a:cubicBezTo>
                <a:cubicBezTo>
                  <a:pt x="130" y="10"/>
                  <a:pt x="203" y="107"/>
                  <a:pt x="210" y="107"/>
                </a:cubicBezTo>
                <a:cubicBezTo>
                  <a:pt x="217" y="107"/>
                  <a:pt x="163" y="14"/>
                  <a:pt x="168" y="13"/>
                </a:cubicBezTo>
                <a:cubicBezTo>
                  <a:pt x="173" y="12"/>
                  <a:pt x="237" y="104"/>
                  <a:pt x="241" y="102"/>
                </a:cubicBezTo>
                <a:cubicBezTo>
                  <a:pt x="245" y="100"/>
                  <a:pt x="190" y="6"/>
                  <a:pt x="194" y="3"/>
                </a:cubicBezTo>
                <a:cubicBezTo>
                  <a:pt x="198" y="0"/>
                  <a:pt x="256" y="84"/>
                  <a:pt x="262" y="86"/>
                </a:cubicBezTo>
                <a:cubicBezTo>
                  <a:pt x="268" y="88"/>
                  <a:pt x="228" y="18"/>
                  <a:pt x="231" y="18"/>
                </a:cubicBezTo>
                <a:cubicBezTo>
                  <a:pt x="234" y="18"/>
                  <a:pt x="258" y="52"/>
                  <a:pt x="283" y="86"/>
                </a:cubicBezTo>
              </a:path>
            </a:pathLst>
          </a:custGeom>
          <a:noFill/>
          <a:ln w="12700" cmpd="sng">
            <a:solidFill>
              <a:srgbClr val="CC00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85025" name="Freeform 33"/>
          <p:cNvSpPr>
            <a:spLocks/>
          </p:cNvSpPr>
          <p:nvPr/>
        </p:nvSpPr>
        <p:spPr bwMode="auto">
          <a:xfrm>
            <a:off x="6880887" y="1376364"/>
            <a:ext cx="352557" cy="249237"/>
          </a:xfrm>
          <a:custGeom>
            <a:avLst/>
            <a:gdLst>
              <a:gd name="T0" fmla="*/ 94 w 205"/>
              <a:gd name="T1" fmla="*/ 0 h 157"/>
              <a:gd name="T2" fmla="*/ 5 w 205"/>
              <a:gd name="T3" fmla="*/ 84 h 157"/>
              <a:gd name="T4" fmla="*/ 125 w 205"/>
              <a:gd name="T5" fmla="*/ 21 h 157"/>
              <a:gd name="T6" fmla="*/ 36 w 205"/>
              <a:gd name="T7" fmla="*/ 100 h 157"/>
              <a:gd name="T8" fmla="*/ 162 w 205"/>
              <a:gd name="T9" fmla="*/ 32 h 157"/>
              <a:gd name="T10" fmla="*/ 57 w 205"/>
              <a:gd name="T11" fmla="*/ 116 h 157"/>
              <a:gd name="T12" fmla="*/ 188 w 205"/>
              <a:gd name="T13" fmla="*/ 47 h 157"/>
              <a:gd name="T14" fmla="*/ 68 w 205"/>
              <a:gd name="T15" fmla="*/ 142 h 157"/>
              <a:gd name="T16" fmla="*/ 204 w 205"/>
              <a:gd name="T17" fmla="*/ 68 h 157"/>
              <a:gd name="T18" fmla="*/ 73 w 205"/>
              <a:gd name="T19" fmla="*/ 15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157">
                <a:moveTo>
                  <a:pt x="94" y="0"/>
                </a:moveTo>
                <a:cubicBezTo>
                  <a:pt x="47" y="40"/>
                  <a:pt x="0" y="81"/>
                  <a:pt x="5" y="84"/>
                </a:cubicBezTo>
                <a:cubicBezTo>
                  <a:pt x="10" y="87"/>
                  <a:pt x="120" y="18"/>
                  <a:pt x="125" y="21"/>
                </a:cubicBezTo>
                <a:cubicBezTo>
                  <a:pt x="130" y="24"/>
                  <a:pt x="30" y="98"/>
                  <a:pt x="36" y="100"/>
                </a:cubicBezTo>
                <a:cubicBezTo>
                  <a:pt x="42" y="102"/>
                  <a:pt x="159" y="29"/>
                  <a:pt x="162" y="32"/>
                </a:cubicBezTo>
                <a:cubicBezTo>
                  <a:pt x="165" y="35"/>
                  <a:pt x="53" y="113"/>
                  <a:pt x="57" y="116"/>
                </a:cubicBezTo>
                <a:cubicBezTo>
                  <a:pt x="61" y="119"/>
                  <a:pt x="186" y="43"/>
                  <a:pt x="188" y="47"/>
                </a:cubicBezTo>
                <a:cubicBezTo>
                  <a:pt x="190" y="51"/>
                  <a:pt x="65" y="139"/>
                  <a:pt x="68" y="142"/>
                </a:cubicBezTo>
                <a:cubicBezTo>
                  <a:pt x="71" y="145"/>
                  <a:pt x="203" y="65"/>
                  <a:pt x="204" y="68"/>
                </a:cubicBezTo>
                <a:cubicBezTo>
                  <a:pt x="205" y="71"/>
                  <a:pt x="139" y="114"/>
                  <a:pt x="73" y="157"/>
                </a:cubicBezTo>
              </a:path>
            </a:pathLst>
          </a:custGeom>
          <a:noFill/>
          <a:ln w="127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85026" name="Oval 34"/>
          <p:cNvSpPr>
            <a:spLocks noChangeArrowheads="1"/>
          </p:cNvSpPr>
          <p:nvPr/>
        </p:nvSpPr>
        <p:spPr bwMode="auto">
          <a:xfrm>
            <a:off x="6810375" y="1333501"/>
            <a:ext cx="1816100" cy="1711325"/>
          </a:xfrm>
          <a:prstGeom prst="ellipse">
            <a:avLst/>
          </a:prstGeom>
          <a:noFill/>
          <a:ln w="57150">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85021" name="Oval 29"/>
          <p:cNvSpPr>
            <a:spLocks noChangeArrowheads="1"/>
          </p:cNvSpPr>
          <p:nvPr/>
        </p:nvSpPr>
        <p:spPr bwMode="auto">
          <a:xfrm>
            <a:off x="5855891" y="1349376"/>
            <a:ext cx="1816100" cy="1711325"/>
          </a:xfrm>
          <a:prstGeom prst="ellipse">
            <a:avLst/>
          </a:prstGeom>
          <a:noFill/>
          <a:ln w="57150">
            <a:solidFill>
              <a:srgbClr val="FF0000"/>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Tree>
    <p:extLst>
      <p:ext uri="{BB962C8B-B14F-4D97-AF65-F5344CB8AC3E}">
        <p14:creationId xmlns:p14="http://schemas.microsoft.com/office/powerpoint/2010/main" val="4490179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4994"/>
                                        </p:tgtEl>
                                        <p:attrNameLst>
                                          <p:attrName>style.visibility</p:attrName>
                                        </p:attrNameLst>
                                      </p:cBhvr>
                                      <p:to>
                                        <p:strVal val="visible"/>
                                      </p:to>
                                    </p:set>
                                    <p:animEffect transition="in" filter="fade">
                                      <p:cBhvr>
                                        <p:cTn id="7" dur="500"/>
                                        <p:tgtEl>
                                          <p:spTgt spid="849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4996">
                                            <p:txEl>
                                              <p:pRg st="0" end="0"/>
                                            </p:txEl>
                                          </p:spTgt>
                                        </p:tgtEl>
                                        <p:attrNameLst>
                                          <p:attrName>style.visibility</p:attrName>
                                        </p:attrNameLst>
                                      </p:cBhvr>
                                      <p:to>
                                        <p:strVal val="visible"/>
                                      </p:to>
                                    </p:set>
                                    <p:animEffect transition="in" filter="fade">
                                      <p:cBhvr>
                                        <p:cTn id="12" dur="500"/>
                                        <p:tgtEl>
                                          <p:spTgt spid="8499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4996">
                                            <p:txEl>
                                              <p:pRg st="1" end="1"/>
                                            </p:txEl>
                                          </p:spTgt>
                                        </p:tgtEl>
                                        <p:attrNameLst>
                                          <p:attrName>style.visibility</p:attrName>
                                        </p:attrNameLst>
                                      </p:cBhvr>
                                      <p:to>
                                        <p:strVal val="visible"/>
                                      </p:to>
                                    </p:set>
                                    <p:animEffect transition="in" filter="fade">
                                      <p:cBhvr>
                                        <p:cTn id="17" dur="500"/>
                                        <p:tgtEl>
                                          <p:spTgt spid="84996">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84996">
                                            <p:txEl>
                                              <p:pRg st="2" end="2"/>
                                            </p:txEl>
                                          </p:spTgt>
                                        </p:tgtEl>
                                        <p:attrNameLst>
                                          <p:attrName>style.visibility</p:attrName>
                                        </p:attrNameLst>
                                      </p:cBhvr>
                                      <p:to>
                                        <p:strVal val="visible"/>
                                      </p:to>
                                    </p:set>
                                    <p:animEffect transition="in" filter="fade">
                                      <p:cBhvr>
                                        <p:cTn id="20" dur="500"/>
                                        <p:tgtEl>
                                          <p:spTgt spid="84996">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4996">
                                            <p:txEl>
                                              <p:pRg st="3" end="3"/>
                                            </p:txEl>
                                          </p:spTgt>
                                        </p:tgtEl>
                                        <p:attrNameLst>
                                          <p:attrName>style.visibility</p:attrName>
                                        </p:attrNameLst>
                                      </p:cBhvr>
                                      <p:to>
                                        <p:strVal val="visible"/>
                                      </p:to>
                                    </p:set>
                                    <p:animEffect transition="in" filter="fade">
                                      <p:cBhvr>
                                        <p:cTn id="23" dur="500"/>
                                        <p:tgtEl>
                                          <p:spTgt spid="84996">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4996">
                                            <p:txEl>
                                              <p:pRg st="4" end="4"/>
                                            </p:txEl>
                                          </p:spTgt>
                                        </p:tgtEl>
                                        <p:attrNameLst>
                                          <p:attrName>style.visibility</p:attrName>
                                        </p:attrNameLst>
                                      </p:cBhvr>
                                      <p:to>
                                        <p:strVal val="visible"/>
                                      </p:to>
                                    </p:set>
                                    <p:animEffect transition="in" filter="fade">
                                      <p:cBhvr>
                                        <p:cTn id="26" dur="500"/>
                                        <p:tgtEl>
                                          <p:spTgt spid="84996">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84996">
                                            <p:txEl>
                                              <p:pRg st="5" end="5"/>
                                            </p:txEl>
                                          </p:spTgt>
                                        </p:tgtEl>
                                        <p:attrNameLst>
                                          <p:attrName>style.visibility</p:attrName>
                                        </p:attrNameLst>
                                      </p:cBhvr>
                                      <p:to>
                                        <p:strVal val="visible"/>
                                      </p:to>
                                    </p:set>
                                    <p:animEffect transition="in" filter="fade">
                                      <p:cBhvr>
                                        <p:cTn id="29" dur="500"/>
                                        <p:tgtEl>
                                          <p:spTgt spid="84996">
                                            <p:txEl>
                                              <p:pRg st="5" end="5"/>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84996">
                                            <p:txEl>
                                              <p:pRg st="6" end="6"/>
                                            </p:txEl>
                                          </p:spTgt>
                                        </p:tgtEl>
                                        <p:attrNameLst>
                                          <p:attrName>style.visibility</p:attrName>
                                        </p:attrNameLst>
                                      </p:cBhvr>
                                      <p:to>
                                        <p:strVal val="visible"/>
                                      </p:to>
                                    </p:set>
                                    <p:animEffect transition="in" filter="fade">
                                      <p:cBhvr>
                                        <p:cTn id="32" dur="500"/>
                                        <p:tgtEl>
                                          <p:spTgt spid="84996">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85001"/>
                                        </p:tgtEl>
                                        <p:attrNameLst>
                                          <p:attrName>style.visibility</p:attrName>
                                        </p:attrNameLst>
                                      </p:cBhvr>
                                      <p:to>
                                        <p:strVal val="visible"/>
                                      </p:to>
                                    </p:set>
                                    <p:animEffect transition="in" filter="wedge">
                                      <p:cBhvr>
                                        <p:cTn id="37" dur="1000"/>
                                        <p:tgtEl>
                                          <p:spTgt spid="85001"/>
                                        </p:tgtEl>
                                      </p:cBhvr>
                                    </p:animEffect>
                                  </p:childTnLst>
                                </p:cTn>
                              </p:par>
                            </p:childTnLst>
                          </p:cTn>
                        </p:par>
                        <p:par>
                          <p:cTn id="38" fill="hold" nodeType="afterGroup">
                            <p:stCondLst>
                              <p:cond delay="1000"/>
                            </p:stCondLst>
                            <p:childTnLst>
                              <p:par>
                                <p:cTn id="39" presetID="20" presetClass="entr" presetSubtype="0" fill="hold" grpId="0" nodeType="afterEffect">
                                  <p:stCondLst>
                                    <p:cond delay="0"/>
                                  </p:stCondLst>
                                  <p:childTnLst>
                                    <p:set>
                                      <p:cBhvr>
                                        <p:cTn id="40" dur="1" fill="hold">
                                          <p:stCondLst>
                                            <p:cond delay="0"/>
                                          </p:stCondLst>
                                        </p:cTn>
                                        <p:tgtEl>
                                          <p:spTgt spid="85002"/>
                                        </p:tgtEl>
                                        <p:attrNameLst>
                                          <p:attrName>style.visibility</p:attrName>
                                        </p:attrNameLst>
                                      </p:cBhvr>
                                      <p:to>
                                        <p:strVal val="visible"/>
                                      </p:to>
                                    </p:set>
                                    <p:animEffect transition="in" filter="wedge">
                                      <p:cBhvr>
                                        <p:cTn id="41" dur="1000"/>
                                        <p:tgtEl>
                                          <p:spTgt spid="85002"/>
                                        </p:tgtEl>
                                      </p:cBhvr>
                                    </p:animEffect>
                                  </p:childTnLst>
                                </p:cTn>
                              </p:par>
                            </p:childTnLst>
                          </p:cTn>
                        </p:par>
                        <p:par>
                          <p:cTn id="42" fill="hold" nodeType="afterGroup">
                            <p:stCondLst>
                              <p:cond delay="2000"/>
                            </p:stCondLst>
                            <p:childTnLst>
                              <p:par>
                                <p:cTn id="43" presetID="22" presetClass="entr" presetSubtype="4" fill="hold" grpId="0" nodeType="afterEffect">
                                  <p:stCondLst>
                                    <p:cond delay="0"/>
                                  </p:stCondLst>
                                  <p:childTnLst>
                                    <p:set>
                                      <p:cBhvr>
                                        <p:cTn id="44" dur="1" fill="hold">
                                          <p:stCondLst>
                                            <p:cond delay="0"/>
                                          </p:stCondLst>
                                        </p:cTn>
                                        <p:tgtEl>
                                          <p:spTgt spid="85008"/>
                                        </p:tgtEl>
                                        <p:attrNameLst>
                                          <p:attrName>style.visibility</p:attrName>
                                        </p:attrNameLst>
                                      </p:cBhvr>
                                      <p:to>
                                        <p:strVal val="visible"/>
                                      </p:to>
                                    </p:set>
                                    <p:animEffect transition="in" filter="wipe(down)">
                                      <p:cBhvr>
                                        <p:cTn id="45" dur="500"/>
                                        <p:tgtEl>
                                          <p:spTgt spid="85008"/>
                                        </p:tgtEl>
                                      </p:cBhvr>
                                    </p:animEffect>
                                  </p:childTnLst>
                                </p:cTn>
                              </p:par>
                            </p:childTnLst>
                          </p:cTn>
                        </p:par>
                        <p:par>
                          <p:cTn id="46" fill="hold" nodeType="afterGroup">
                            <p:stCondLst>
                              <p:cond delay="2500"/>
                            </p:stCondLst>
                            <p:childTnLst>
                              <p:par>
                                <p:cTn id="47" presetID="10" presetClass="entr" presetSubtype="0" fill="hold" grpId="0" nodeType="afterEffect">
                                  <p:stCondLst>
                                    <p:cond delay="0"/>
                                  </p:stCondLst>
                                  <p:childTnLst>
                                    <p:set>
                                      <p:cBhvr>
                                        <p:cTn id="48" dur="1" fill="hold">
                                          <p:stCondLst>
                                            <p:cond delay="0"/>
                                          </p:stCondLst>
                                        </p:cTn>
                                        <p:tgtEl>
                                          <p:spTgt spid="85009"/>
                                        </p:tgtEl>
                                        <p:attrNameLst>
                                          <p:attrName>style.visibility</p:attrName>
                                        </p:attrNameLst>
                                      </p:cBhvr>
                                      <p:to>
                                        <p:strVal val="visible"/>
                                      </p:to>
                                    </p:set>
                                    <p:animEffect transition="in" filter="fade">
                                      <p:cBhvr>
                                        <p:cTn id="49" dur="500"/>
                                        <p:tgtEl>
                                          <p:spTgt spid="85009"/>
                                        </p:tgtEl>
                                      </p:cBhvr>
                                    </p:animEffect>
                                  </p:childTnLst>
                                </p:cTn>
                              </p:par>
                            </p:childTnLst>
                          </p:cTn>
                        </p:par>
                        <p:par>
                          <p:cTn id="50" fill="hold" nodeType="afterGroup">
                            <p:stCondLst>
                              <p:cond delay="3000"/>
                            </p:stCondLst>
                            <p:childTnLst>
                              <p:par>
                                <p:cTn id="51" presetID="20" presetClass="entr" presetSubtype="0" fill="hold" grpId="0" nodeType="afterEffect">
                                  <p:stCondLst>
                                    <p:cond delay="0"/>
                                  </p:stCondLst>
                                  <p:childTnLst>
                                    <p:set>
                                      <p:cBhvr>
                                        <p:cTn id="52" dur="1" fill="hold">
                                          <p:stCondLst>
                                            <p:cond delay="0"/>
                                          </p:stCondLst>
                                        </p:cTn>
                                        <p:tgtEl>
                                          <p:spTgt spid="85000"/>
                                        </p:tgtEl>
                                        <p:attrNameLst>
                                          <p:attrName>style.visibility</p:attrName>
                                        </p:attrNameLst>
                                      </p:cBhvr>
                                      <p:to>
                                        <p:strVal val="visible"/>
                                      </p:to>
                                    </p:set>
                                    <p:animEffect transition="in" filter="wedge">
                                      <p:cBhvr>
                                        <p:cTn id="53" dur="1000"/>
                                        <p:tgtEl>
                                          <p:spTgt spid="85000"/>
                                        </p:tgtEl>
                                      </p:cBhvr>
                                    </p:animEffect>
                                  </p:childTnLst>
                                </p:cTn>
                              </p:par>
                            </p:childTnLst>
                          </p:cTn>
                        </p:par>
                        <p:par>
                          <p:cTn id="54" fill="hold" nodeType="afterGroup">
                            <p:stCondLst>
                              <p:cond delay="4000"/>
                            </p:stCondLst>
                            <p:childTnLst>
                              <p:par>
                                <p:cTn id="55" presetID="22" presetClass="entr" presetSubtype="4" fill="hold" grpId="0" nodeType="afterEffect">
                                  <p:stCondLst>
                                    <p:cond delay="0"/>
                                  </p:stCondLst>
                                  <p:childTnLst>
                                    <p:set>
                                      <p:cBhvr>
                                        <p:cTn id="56" dur="1" fill="hold">
                                          <p:stCondLst>
                                            <p:cond delay="0"/>
                                          </p:stCondLst>
                                        </p:cTn>
                                        <p:tgtEl>
                                          <p:spTgt spid="85003"/>
                                        </p:tgtEl>
                                        <p:attrNameLst>
                                          <p:attrName>style.visibility</p:attrName>
                                        </p:attrNameLst>
                                      </p:cBhvr>
                                      <p:to>
                                        <p:strVal val="visible"/>
                                      </p:to>
                                    </p:set>
                                    <p:animEffect transition="in" filter="wipe(down)">
                                      <p:cBhvr>
                                        <p:cTn id="57" dur="500"/>
                                        <p:tgtEl>
                                          <p:spTgt spid="85003"/>
                                        </p:tgtEl>
                                      </p:cBhvr>
                                    </p:animEffect>
                                  </p:childTnLst>
                                </p:cTn>
                              </p:par>
                            </p:childTnLst>
                          </p:cTn>
                        </p:par>
                        <p:par>
                          <p:cTn id="58" fill="hold" nodeType="afterGroup">
                            <p:stCondLst>
                              <p:cond delay="4500"/>
                            </p:stCondLst>
                            <p:childTnLst>
                              <p:par>
                                <p:cTn id="59" presetID="10" presetClass="entr" presetSubtype="0" fill="hold" grpId="0" nodeType="afterEffect">
                                  <p:stCondLst>
                                    <p:cond delay="0"/>
                                  </p:stCondLst>
                                  <p:childTnLst>
                                    <p:set>
                                      <p:cBhvr>
                                        <p:cTn id="60" dur="1" fill="hold">
                                          <p:stCondLst>
                                            <p:cond delay="0"/>
                                          </p:stCondLst>
                                        </p:cTn>
                                        <p:tgtEl>
                                          <p:spTgt spid="85004"/>
                                        </p:tgtEl>
                                        <p:attrNameLst>
                                          <p:attrName>style.visibility</p:attrName>
                                        </p:attrNameLst>
                                      </p:cBhvr>
                                      <p:to>
                                        <p:strVal val="visible"/>
                                      </p:to>
                                    </p:set>
                                    <p:animEffect transition="in" filter="fade">
                                      <p:cBhvr>
                                        <p:cTn id="61" dur="500"/>
                                        <p:tgtEl>
                                          <p:spTgt spid="85004"/>
                                        </p:tgtEl>
                                      </p:cBhvr>
                                    </p:animEffect>
                                  </p:childTnLst>
                                </p:cTn>
                              </p:par>
                            </p:childTnLst>
                          </p:cTn>
                        </p:par>
                        <p:par>
                          <p:cTn id="62" fill="hold" nodeType="afterGroup">
                            <p:stCondLst>
                              <p:cond delay="5000"/>
                            </p:stCondLst>
                            <p:childTnLst>
                              <p:par>
                                <p:cTn id="63" presetID="20" presetClass="entr" presetSubtype="0" fill="hold" grpId="0" nodeType="afterEffect">
                                  <p:stCondLst>
                                    <p:cond delay="0"/>
                                  </p:stCondLst>
                                  <p:childTnLst>
                                    <p:set>
                                      <p:cBhvr>
                                        <p:cTn id="64" dur="1" fill="hold">
                                          <p:stCondLst>
                                            <p:cond delay="0"/>
                                          </p:stCondLst>
                                        </p:cTn>
                                        <p:tgtEl>
                                          <p:spTgt spid="84999"/>
                                        </p:tgtEl>
                                        <p:attrNameLst>
                                          <p:attrName>style.visibility</p:attrName>
                                        </p:attrNameLst>
                                      </p:cBhvr>
                                      <p:to>
                                        <p:strVal val="visible"/>
                                      </p:to>
                                    </p:set>
                                    <p:animEffect transition="in" filter="wedge">
                                      <p:cBhvr>
                                        <p:cTn id="65" dur="1000"/>
                                        <p:tgtEl>
                                          <p:spTgt spid="84999"/>
                                        </p:tgtEl>
                                      </p:cBhvr>
                                    </p:animEffect>
                                  </p:childTnLst>
                                </p:cTn>
                              </p:par>
                            </p:childTnLst>
                          </p:cTn>
                        </p:par>
                        <p:par>
                          <p:cTn id="66" fill="hold" nodeType="afterGroup">
                            <p:stCondLst>
                              <p:cond delay="6000"/>
                            </p:stCondLst>
                            <p:childTnLst>
                              <p:par>
                                <p:cTn id="67" presetID="22" presetClass="entr" presetSubtype="8" fill="hold" grpId="0" nodeType="afterEffect">
                                  <p:stCondLst>
                                    <p:cond delay="0"/>
                                  </p:stCondLst>
                                  <p:childTnLst>
                                    <p:set>
                                      <p:cBhvr>
                                        <p:cTn id="68" dur="1" fill="hold">
                                          <p:stCondLst>
                                            <p:cond delay="0"/>
                                          </p:stCondLst>
                                        </p:cTn>
                                        <p:tgtEl>
                                          <p:spTgt spid="85014"/>
                                        </p:tgtEl>
                                        <p:attrNameLst>
                                          <p:attrName>style.visibility</p:attrName>
                                        </p:attrNameLst>
                                      </p:cBhvr>
                                      <p:to>
                                        <p:strVal val="visible"/>
                                      </p:to>
                                    </p:set>
                                    <p:animEffect transition="in" filter="wipe(left)">
                                      <p:cBhvr>
                                        <p:cTn id="69" dur="500"/>
                                        <p:tgtEl>
                                          <p:spTgt spid="85014"/>
                                        </p:tgtEl>
                                      </p:cBhvr>
                                    </p:animEffect>
                                  </p:childTnLst>
                                </p:cTn>
                              </p:par>
                            </p:childTnLst>
                          </p:cTn>
                        </p:par>
                        <p:par>
                          <p:cTn id="70" fill="hold" nodeType="afterGroup">
                            <p:stCondLst>
                              <p:cond delay="6500"/>
                            </p:stCondLst>
                            <p:childTnLst>
                              <p:par>
                                <p:cTn id="71" presetID="10" presetClass="entr" presetSubtype="0" fill="hold" grpId="0" nodeType="afterEffect">
                                  <p:stCondLst>
                                    <p:cond delay="0"/>
                                  </p:stCondLst>
                                  <p:childTnLst>
                                    <p:set>
                                      <p:cBhvr>
                                        <p:cTn id="72" dur="1" fill="hold">
                                          <p:stCondLst>
                                            <p:cond delay="0"/>
                                          </p:stCondLst>
                                        </p:cTn>
                                        <p:tgtEl>
                                          <p:spTgt spid="85013"/>
                                        </p:tgtEl>
                                        <p:attrNameLst>
                                          <p:attrName>style.visibility</p:attrName>
                                        </p:attrNameLst>
                                      </p:cBhvr>
                                      <p:to>
                                        <p:strVal val="visible"/>
                                      </p:to>
                                    </p:set>
                                    <p:animEffect transition="in" filter="fade">
                                      <p:cBhvr>
                                        <p:cTn id="73" dur="500"/>
                                        <p:tgtEl>
                                          <p:spTgt spid="85013"/>
                                        </p:tgtEl>
                                      </p:cBhvr>
                                    </p:animEffect>
                                  </p:childTnLst>
                                </p:cTn>
                              </p:par>
                            </p:childTnLst>
                          </p:cTn>
                        </p:par>
                        <p:par>
                          <p:cTn id="74" fill="hold" nodeType="afterGroup">
                            <p:stCondLst>
                              <p:cond delay="7000"/>
                            </p:stCondLst>
                            <p:childTnLst>
                              <p:par>
                                <p:cTn id="75" presetID="10" presetClass="entr" presetSubtype="0" fill="hold" grpId="0" nodeType="afterEffect">
                                  <p:stCondLst>
                                    <p:cond delay="0"/>
                                  </p:stCondLst>
                                  <p:childTnLst>
                                    <p:set>
                                      <p:cBhvr>
                                        <p:cTn id="76" dur="1" fill="hold">
                                          <p:stCondLst>
                                            <p:cond delay="0"/>
                                          </p:stCondLst>
                                        </p:cTn>
                                        <p:tgtEl>
                                          <p:spTgt spid="85005"/>
                                        </p:tgtEl>
                                        <p:attrNameLst>
                                          <p:attrName>style.visibility</p:attrName>
                                        </p:attrNameLst>
                                      </p:cBhvr>
                                      <p:to>
                                        <p:strVal val="visible"/>
                                      </p:to>
                                    </p:set>
                                    <p:animEffect transition="in" filter="fade">
                                      <p:cBhvr>
                                        <p:cTn id="77" dur="500"/>
                                        <p:tgtEl>
                                          <p:spTgt spid="85005"/>
                                        </p:tgtEl>
                                      </p:cBhvr>
                                    </p:animEffect>
                                  </p:childTnLst>
                                </p:cTn>
                              </p:par>
                            </p:childTnLst>
                          </p:cTn>
                        </p:par>
                        <p:par>
                          <p:cTn id="78" fill="hold" nodeType="afterGroup">
                            <p:stCondLst>
                              <p:cond delay="7500"/>
                            </p:stCondLst>
                            <p:childTnLst>
                              <p:par>
                                <p:cTn id="79" presetID="10" presetClass="entr" presetSubtype="0" fill="hold" grpId="0" nodeType="afterEffect">
                                  <p:stCondLst>
                                    <p:cond delay="0"/>
                                  </p:stCondLst>
                                  <p:childTnLst>
                                    <p:set>
                                      <p:cBhvr>
                                        <p:cTn id="80" dur="1" fill="hold">
                                          <p:stCondLst>
                                            <p:cond delay="0"/>
                                          </p:stCondLst>
                                        </p:cTn>
                                        <p:tgtEl>
                                          <p:spTgt spid="84997"/>
                                        </p:tgtEl>
                                        <p:attrNameLst>
                                          <p:attrName>style.visibility</p:attrName>
                                        </p:attrNameLst>
                                      </p:cBhvr>
                                      <p:to>
                                        <p:strVal val="visible"/>
                                      </p:to>
                                    </p:set>
                                    <p:animEffect transition="in" filter="fade">
                                      <p:cBhvr>
                                        <p:cTn id="81" dur="500"/>
                                        <p:tgtEl>
                                          <p:spTgt spid="84997"/>
                                        </p:tgtEl>
                                      </p:cBhvr>
                                    </p:animEffect>
                                  </p:childTnLst>
                                </p:cTn>
                              </p:par>
                            </p:childTnLst>
                          </p:cTn>
                        </p:par>
                        <p:par>
                          <p:cTn id="82" fill="hold" nodeType="afterGroup">
                            <p:stCondLst>
                              <p:cond delay="8000"/>
                            </p:stCondLst>
                            <p:childTnLst>
                              <p:par>
                                <p:cTn id="83" presetID="10" presetClass="entr" presetSubtype="0" fill="hold" grpId="0" nodeType="afterEffect">
                                  <p:stCondLst>
                                    <p:cond delay="0"/>
                                  </p:stCondLst>
                                  <p:childTnLst>
                                    <p:set>
                                      <p:cBhvr>
                                        <p:cTn id="84" dur="1" fill="hold">
                                          <p:stCondLst>
                                            <p:cond delay="0"/>
                                          </p:stCondLst>
                                        </p:cTn>
                                        <p:tgtEl>
                                          <p:spTgt spid="85006"/>
                                        </p:tgtEl>
                                        <p:attrNameLst>
                                          <p:attrName>style.visibility</p:attrName>
                                        </p:attrNameLst>
                                      </p:cBhvr>
                                      <p:to>
                                        <p:strVal val="visible"/>
                                      </p:to>
                                    </p:set>
                                    <p:animEffect transition="in" filter="fade">
                                      <p:cBhvr>
                                        <p:cTn id="85" dur="500"/>
                                        <p:tgtEl>
                                          <p:spTgt spid="85006"/>
                                        </p:tgtEl>
                                      </p:cBhvr>
                                    </p:animEffect>
                                  </p:childTnLst>
                                </p:cTn>
                              </p:par>
                            </p:childTnLst>
                          </p:cTn>
                        </p:par>
                        <p:par>
                          <p:cTn id="86" fill="hold" nodeType="afterGroup">
                            <p:stCondLst>
                              <p:cond delay="8500"/>
                            </p:stCondLst>
                            <p:childTnLst>
                              <p:par>
                                <p:cTn id="87" presetID="10" presetClass="entr" presetSubtype="0" fill="hold" grpId="0" nodeType="afterEffect">
                                  <p:stCondLst>
                                    <p:cond delay="0"/>
                                  </p:stCondLst>
                                  <p:childTnLst>
                                    <p:set>
                                      <p:cBhvr>
                                        <p:cTn id="88" dur="1" fill="hold">
                                          <p:stCondLst>
                                            <p:cond delay="0"/>
                                          </p:stCondLst>
                                        </p:cTn>
                                        <p:tgtEl>
                                          <p:spTgt spid="85007"/>
                                        </p:tgtEl>
                                        <p:attrNameLst>
                                          <p:attrName>style.visibility</p:attrName>
                                        </p:attrNameLst>
                                      </p:cBhvr>
                                      <p:to>
                                        <p:strVal val="visible"/>
                                      </p:to>
                                    </p:set>
                                    <p:animEffect transition="in" filter="fade">
                                      <p:cBhvr>
                                        <p:cTn id="89" dur="500"/>
                                        <p:tgtEl>
                                          <p:spTgt spid="85007"/>
                                        </p:tgtEl>
                                      </p:cBhvr>
                                    </p:animEffect>
                                  </p:childTnLst>
                                </p:cTn>
                              </p:par>
                            </p:childTnLst>
                          </p:cTn>
                        </p:par>
                        <p:par>
                          <p:cTn id="90" fill="hold" nodeType="afterGroup">
                            <p:stCondLst>
                              <p:cond delay="9000"/>
                            </p:stCondLst>
                            <p:childTnLst>
                              <p:par>
                                <p:cTn id="91" presetID="10" presetClass="entr" presetSubtype="0" fill="hold" grpId="0" nodeType="afterEffect">
                                  <p:stCondLst>
                                    <p:cond delay="0"/>
                                  </p:stCondLst>
                                  <p:childTnLst>
                                    <p:set>
                                      <p:cBhvr>
                                        <p:cTn id="92" dur="1" fill="hold">
                                          <p:stCondLst>
                                            <p:cond delay="0"/>
                                          </p:stCondLst>
                                        </p:cTn>
                                        <p:tgtEl>
                                          <p:spTgt spid="84998"/>
                                        </p:tgtEl>
                                        <p:attrNameLst>
                                          <p:attrName>style.visibility</p:attrName>
                                        </p:attrNameLst>
                                      </p:cBhvr>
                                      <p:to>
                                        <p:strVal val="visible"/>
                                      </p:to>
                                    </p:set>
                                    <p:animEffect transition="in" filter="fade">
                                      <p:cBhvr>
                                        <p:cTn id="93" dur="500"/>
                                        <p:tgtEl>
                                          <p:spTgt spid="84998"/>
                                        </p:tgtEl>
                                      </p:cBhvr>
                                    </p:animEffect>
                                  </p:childTnLst>
                                </p:cTn>
                              </p:par>
                            </p:childTnLst>
                          </p:cTn>
                        </p:par>
                        <p:par>
                          <p:cTn id="94" fill="hold" nodeType="afterGroup">
                            <p:stCondLst>
                              <p:cond delay="9500"/>
                            </p:stCondLst>
                            <p:childTnLst>
                              <p:par>
                                <p:cTn id="95" presetID="10" presetClass="entr" presetSubtype="0" fill="hold" grpId="0" nodeType="afterEffect">
                                  <p:stCondLst>
                                    <p:cond delay="0"/>
                                  </p:stCondLst>
                                  <p:childTnLst>
                                    <p:set>
                                      <p:cBhvr>
                                        <p:cTn id="96" dur="1" fill="hold">
                                          <p:stCondLst>
                                            <p:cond delay="0"/>
                                          </p:stCondLst>
                                        </p:cTn>
                                        <p:tgtEl>
                                          <p:spTgt spid="85010"/>
                                        </p:tgtEl>
                                        <p:attrNameLst>
                                          <p:attrName>style.visibility</p:attrName>
                                        </p:attrNameLst>
                                      </p:cBhvr>
                                      <p:to>
                                        <p:strVal val="visible"/>
                                      </p:to>
                                    </p:set>
                                    <p:animEffect transition="in" filter="fade">
                                      <p:cBhvr>
                                        <p:cTn id="97" dur="500"/>
                                        <p:tgtEl>
                                          <p:spTgt spid="85010"/>
                                        </p:tgtEl>
                                      </p:cBhvr>
                                    </p:animEffect>
                                  </p:childTnLst>
                                </p:cTn>
                              </p:par>
                            </p:childTnLst>
                          </p:cTn>
                        </p:par>
                        <p:par>
                          <p:cTn id="98" fill="hold" nodeType="afterGroup">
                            <p:stCondLst>
                              <p:cond delay="10000"/>
                            </p:stCondLst>
                            <p:childTnLst>
                              <p:par>
                                <p:cTn id="99" presetID="10" presetClass="entr" presetSubtype="0" fill="hold" grpId="0" nodeType="afterEffect">
                                  <p:stCondLst>
                                    <p:cond delay="0"/>
                                  </p:stCondLst>
                                  <p:childTnLst>
                                    <p:set>
                                      <p:cBhvr>
                                        <p:cTn id="100" dur="1" fill="hold">
                                          <p:stCondLst>
                                            <p:cond delay="0"/>
                                          </p:stCondLst>
                                        </p:cTn>
                                        <p:tgtEl>
                                          <p:spTgt spid="85011"/>
                                        </p:tgtEl>
                                        <p:attrNameLst>
                                          <p:attrName>style.visibility</p:attrName>
                                        </p:attrNameLst>
                                      </p:cBhvr>
                                      <p:to>
                                        <p:strVal val="visible"/>
                                      </p:to>
                                    </p:set>
                                    <p:animEffect transition="in" filter="fade">
                                      <p:cBhvr>
                                        <p:cTn id="101" dur="500"/>
                                        <p:tgtEl>
                                          <p:spTgt spid="85011"/>
                                        </p:tgtEl>
                                      </p:cBhvr>
                                    </p:animEffect>
                                  </p:childTnLst>
                                </p:cTn>
                              </p:par>
                            </p:childTnLst>
                          </p:cTn>
                        </p:par>
                        <p:par>
                          <p:cTn id="102" fill="hold" nodeType="afterGroup">
                            <p:stCondLst>
                              <p:cond delay="10500"/>
                            </p:stCondLst>
                            <p:childTnLst>
                              <p:par>
                                <p:cTn id="103" presetID="10" presetClass="entr" presetSubtype="0" fill="hold" grpId="0" nodeType="afterEffect">
                                  <p:stCondLst>
                                    <p:cond delay="0"/>
                                  </p:stCondLst>
                                  <p:childTnLst>
                                    <p:set>
                                      <p:cBhvr>
                                        <p:cTn id="104" dur="1" fill="hold">
                                          <p:stCondLst>
                                            <p:cond delay="0"/>
                                          </p:stCondLst>
                                        </p:cTn>
                                        <p:tgtEl>
                                          <p:spTgt spid="85012"/>
                                        </p:tgtEl>
                                        <p:attrNameLst>
                                          <p:attrName>style.visibility</p:attrName>
                                        </p:attrNameLst>
                                      </p:cBhvr>
                                      <p:to>
                                        <p:strVal val="visible"/>
                                      </p:to>
                                    </p:set>
                                    <p:animEffect transition="in" filter="fade">
                                      <p:cBhvr>
                                        <p:cTn id="105" dur="500"/>
                                        <p:tgtEl>
                                          <p:spTgt spid="85012"/>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16" presetClass="entr" presetSubtype="37" fill="hold" grpId="0" nodeType="clickEffect">
                                  <p:stCondLst>
                                    <p:cond delay="0"/>
                                  </p:stCondLst>
                                  <p:childTnLst>
                                    <p:set>
                                      <p:cBhvr>
                                        <p:cTn id="109" dur="1" fill="hold">
                                          <p:stCondLst>
                                            <p:cond delay="0"/>
                                          </p:stCondLst>
                                        </p:cTn>
                                        <p:tgtEl>
                                          <p:spTgt spid="85020">
                                            <p:bg/>
                                          </p:spTgt>
                                        </p:tgtEl>
                                        <p:attrNameLst>
                                          <p:attrName>style.visibility</p:attrName>
                                        </p:attrNameLst>
                                      </p:cBhvr>
                                      <p:to>
                                        <p:strVal val="visible"/>
                                      </p:to>
                                    </p:set>
                                    <p:animEffect transition="in" filter="barn(outVertical)">
                                      <p:cBhvr>
                                        <p:cTn id="110" dur="500"/>
                                        <p:tgtEl>
                                          <p:spTgt spid="85020">
                                            <p:bg/>
                                          </p:spTgt>
                                        </p:tgtEl>
                                      </p:cBhvr>
                                    </p:animEffect>
                                  </p:childTnLst>
                                </p:cTn>
                              </p:par>
                            </p:childTnLst>
                          </p:cTn>
                        </p:par>
                        <p:par>
                          <p:cTn id="111" fill="hold" nodeType="afterGroup">
                            <p:stCondLst>
                              <p:cond delay="500"/>
                            </p:stCondLst>
                            <p:childTnLst>
                              <p:par>
                                <p:cTn id="112" presetID="10" presetClass="entr" presetSubtype="0" fill="hold" grpId="0" nodeType="afterEffect">
                                  <p:stCondLst>
                                    <p:cond delay="0"/>
                                  </p:stCondLst>
                                  <p:childTnLst>
                                    <p:set>
                                      <p:cBhvr>
                                        <p:cTn id="113" dur="1" fill="hold">
                                          <p:stCondLst>
                                            <p:cond delay="0"/>
                                          </p:stCondLst>
                                        </p:cTn>
                                        <p:tgtEl>
                                          <p:spTgt spid="85020">
                                            <p:txEl>
                                              <p:pRg st="0" end="0"/>
                                            </p:txEl>
                                          </p:spTgt>
                                        </p:tgtEl>
                                        <p:attrNameLst>
                                          <p:attrName>style.visibility</p:attrName>
                                        </p:attrNameLst>
                                      </p:cBhvr>
                                      <p:to>
                                        <p:strVal val="visible"/>
                                      </p:to>
                                    </p:set>
                                    <p:animEffect transition="in" filter="fade">
                                      <p:cBhvr>
                                        <p:cTn id="114" dur="500"/>
                                        <p:tgtEl>
                                          <p:spTgt spid="85020">
                                            <p:txEl>
                                              <p:pRg st="0" end="0"/>
                                            </p:txEl>
                                          </p:spTgt>
                                        </p:tgtEl>
                                      </p:cBhvr>
                                    </p:animEffect>
                                  </p:childTnLst>
                                </p:cTn>
                              </p:par>
                            </p:childTnLst>
                          </p:cTn>
                        </p:par>
                        <p:par>
                          <p:cTn id="115" fill="hold" nodeType="afterGroup">
                            <p:stCondLst>
                              <p:cond delay="1000"/>
                            </p:stCondLst>
                            <p:childTnLst>
                              <p:par>
                                <p:cTn id="116" presetID="10" presetClass="entr" presetSubtype="0" fill="hold" grpId="0" nodeType="afterEffect">
                                  <p:stCondLst>
                                    <p:cond delay="0"/>
                                  </p:stCondLst>
                                  <p:childTnLst>
                                    <p:set>
                                      <p:cBhvr>
                                        <p:cTn id="117" dur="1" fill="hold">
                                          <p:stCondLst>
                                            <p:cond delay="0"/>
                                          </p:stCondLst>
                                        </p:cTn>
                                        <p:tgtEl>
                                          <p:spTgt spid="85020">
                                            <p:txEl>
                                              <p:pRg st="1" end="1"/>
                                            </p:txEl>
                                          </p:spTgt>
                                        </p:tgtEl>
                                        <p:attrNameLst>
                                          <p:attrName>style.visibility</p:attrName>
                                        </p:attrNameLst>
                                      </p:cBhvr>
                                      <p:to>
                                        <p:strVal val="visible"/>
                                      </p:to>
                                    </p:set>
                                    <p:animEffect transition="in" filter="fade">
                                      <p:cBhvr>
                                        <p:cTn id="118" dur="500"/>
                                        <p:tgtEl>
                                          <p:spTgt spid="85020">
                                            <p:txEl>
                                              <p:pRg st="1" end="1"/>
                                            </p:txEl>
                                          </p:spTgt>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7" presetClass="emph" presetSubtype="0" fill="hold" nodeType="clickEffect">
                                  <p:stCondLst>
                                    <p:cond delay="0"/>
                                  </p:stCondLst>
                                  <p:childTnLst>
                                    <p:animClr clrSpc="rgb" dir="cw">
                                      <p:cBhvr override="childStyle">
                                        <p:cTn id="122" dur="250" autoRev="1" fill="hold"/>
                                        <p:tgtEl>
                                          <p:spTgt spid="84996">
                                            <p:txEl>
                                              <p:pRg st="1" end="1"/>
                                            </p:txEl>
                                          </p:spTgt>
                                        </p:tgtEl>
                                        <p:attrNameLst>
                                          <p:attrName>style.color</p:attrName>
                                        </p:attrNameLst>
                                      </p:cBhvr>
                                      <p:to>
                                        <a:schemeClr val="bg1"/>
                                      </p:to>
                                    </p:animClr>
                                    <p:animClr clrSpc="rgb" dir="cw">
                                      <p:cBhvr>
                                        <p:cTn id="123" dur="250" autoRev="1" fill="hold"/>
                                        <p:tgtEl>
                                          <p:spTgt spid="84996">
                                            <p:txEl>
                                              <p:pRg st="1" end="1"/>
                                            </p:txEl>
                                          </p:spTgt>
                                        </p:tgtEl>
                                        <p:attrNameLst>
                                          <p:attrName>fillcolor</p:attrName>
                                        </p:attrNameLst>
                                      </p:cBhvr>
                                      <p:to>
                                        <a:schemeClr val="bg1"/>
                                      </p:to>
                                    </p:animClr>
                                    <p:set>
                                      <p:cBhvr>
                                        <p:cTn id="124" dur="250" autoRev="1" fill="hold"/>
                                        <p:tgtEl>
                                          <p:spTgt spid="84996">
                                            <p:txEl>
                                              <p:pRg st="1" end="1"/>
                                            </p:txEl>
                                          </p:spTgt>
                                        </p:tgtEl>
                                        <p:attrNameLst>
                                          <p:attrName>fill.type</p:attrName>
                                        </p:attrNameLst>
                                      </p:cBhvr>
                                      <p:to>
                                        <p:strVal val="solid"/>
                                      </p:to>
                                    </p:set>
                                    <p:set>
                                      <p:cBhvr>
                                        <p:cTn id="125" dur="250" autoRev="1" fill="hold"/>
                                        <p:tgtEl>
                                          <p:spTgt spid="84996">
                                            <p:txEl>
                                              <p:pRg st="1" end="1"/>
                                            </p:txEl>
                                          </p:spTgt>
                                        </p:tgtEl>
                                        <p:attrNameLst>
                                          <p:attrName>fill.on</p:attrName>
                                        </p:attrNameLst>
                                      </p:cBhvr>
                                      <p:to>
                                        <p:strVal val="true"/>
                                      </p:to>
                                    </p:se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22" presetClass="entr" presetSubtype="1" fill="hold" grpId="0" nodeType="clickEffect">
                                  <p:stCondLst>
                                    <p:cond delay="0"/>
                                  </p:stCondLst>
                                  <p:childTnLst>
                                    <p:set>
                                      <p:cBhvr>
                                        <p:cTn id="129" dur="1" fill="hold">
                                          <p:stCondLst>
                                            <p:cond delay="0"/>
                                          </p:stCondLst>
                                        </p:cTn>
                                        <p:tgtEl>
                                          <p:spTgt spid="85017"/>
                                        </p:tgtEl>
                                        <p:attrNameLst>
                                          <p:attrName>style.visibility</p:attrName>
                                        </p:attrNameLst>
                                      </p:cBhvr>
                                      <p:to>
                                        <p:strVal val="visible"/>
                                      </p:to>
                                    </p:set>
                                    <p:animEffect transition="in" filter="wipe(up)">
                                      <p:cBhvr>
                                        <p:cTn id="130" dur="1000"/>
                                        <p:tgtEl>
                                          <p:spTgt spid="85017"/>
                                        </p:tgtEl>
                                      </p:cBhvr>
                                    </p:animEffec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27" presetClass="emph" presetSubtype="0" fill="hold" nodeType="clickEffect">
                                  <p:stCondLst>
                                    <p:cond delay="0"/>
                                  </p:stCondLst>
                                  <p:childTnLst>
                                    <p:animClr clrSpc="rgb" dir="cw">
                                      <p:cBhvr override="childStyle">
                                        <p:cTn id="134" dur="250" autoRev="1" fill="hold"/>
                                        <p:tgtEl>
                                          <p:spTgt spid="84996">
                                            <p:txEl>
                                              <p:pRg st="2" end="2"/>
                                            </p:txEl>
                                          </p:spTgt>
                                        </p:tgtEl>
                                        <p:attrNameLst>
                                          <p:attrName>style.color</p:attrName>
                                        </p:attrNameLst>
                                      </p:cBhvr>
                                      <p:to>
                                        <a:schemeClr val="bg1"/>
                                      </p:to>
                                    </p:animClr>
                                    <p:animClr clrSpc="rgb" dir="cw">
                                      <p:cBhvr>
                                        <p:cTn id="135" dur="250" autoRev="1" fill="hold"/>
                                        <p:tgtEl>
                                          <p:spTgt spid="84996">
                                            <p:txEl>
                                              <p:pRg st="2" end="2"/>
                                            </p:txEl>
                                          </p:spTgt>
                                        </p:tgtEl>
                                        <p:attrNameLst>
                                          <p:attrName>fillcolor</p:attrName>
                                        </p:attrNameLst>
                                      </p:cBhvr>
                                      <p:to>
                                        <a:schemeClr val="bg1"/>
                                      </p:to>
                                    </p:animClr>
                                    <p:set>
                                      <p:cBhvr>
                                        <p:cTn id="136" dur="250" autoRev="1" fill="hold"/>
                                        <p:tgtEl>
                                          <p:spTgt spid="84996">
                                            <p:txEl>
                                              <p:pRg st="2" end="2"/>
                                            </p:txEl>
                                          </p:spTgt>
                                        </p:tgtEl>
                                        <p:attrNameLst>
                                          <p:attrName>fill.type</p:attrName>
                                        </p:attrNameLst>
                                      </p:cBhvr>
                                      <p:to>
                                        <p:strVal val="solid"/>
                                      </p:to>
                                    </p:set>
                                    <p:set>
                                      <p:cBhvr>
                                        <p:cTn id="137" dur="250" autoRev="1" fill="hold"/>
                                        <p:tgtEl>
                                          <p:spTgt spid="84996">
                                            <p:txEl>
                                              <p:pRg st="2" end="2"/>
                                            </p:txEl>
                                          </p:spTgt>
                                        </p:tgtEl>
                                        <p:attrNameLst>
                                          <p:attrName>fill.on</p:attrName>
                                        </p:attrNameLst>
                                      </p:cBhvr>
                                      <p:to>
                                        <p:strVal val="true"/>
                                      </p:to>
                                    </p:se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22" presetClass="entr" presetSubtype="1" fill="hold" grpId="0" nodeType="clickEffect">
                                  <p:stCondLst>
                                    <p:cond delay="0"/>
                                  </p:stCondLst>
                                  <p:childTnLst>
                                    <p:set>
                                      <p:cBhvr>
                                        <p:cTn id="141" dur="1" fill="hold">
                                          <p:stCondLst>
                                            <p:cond delay="0"/>
                                          </p:stCondLst>
                                        </p:cTn>
                                        <p:tgtEl>
                                          <p:spTgt spid="85018"/>
                                        </p:tgtEl>
                                        <p:attrNameLst>
                                          <p:attrName>style.visibility</p:attrName>
                                        </p:attrNameLst>
                                      </p:cBhvr>
                                      <p:to>
                                        <p:strVal val="visible"/>
                                      </p:to>
                                    </p:set>
                                    <p:animEffect transition="in" filter="wipe(up)">
                                      <p:cBhvr>
                                        <p:cTn id="142" dur="1000"/>
                                        <p:tgtEl>
                                          <p:spTgt spid="85018"/>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27" presetClass="emph" presetSubtype="0" fill="hold" nodeType="clickEffect">
                                  <p:stCondLst>
                                    <p:cond delay="0"/>
                                  </p:stCondLst>
                                  <p:childTnLst>
                                    <p:animClr clrSpc="rgb" dir="cw">
                                      <p:cBhvr override="childStyle">
                                        <p:cTn id="146" dur="250" autoRev="1" fill="hold"/>
                                        <p:tgtEl>
                                          <p:spTgt spid="84996">
                                            <p:txEl>
                                              <p:pRg st="3" end="3"/>
                                            </p:txEl>
                                          </p:spTgt>
                                        </p:tgtEl>
                                        <p:attrNameLst>
                                          <p:attrName>style.color</p:attrName>
                                        </p:attrNameLst>
                                      </p:cBhvr>
                                      <p:to>
                                        <a:schemeClr val="bg1"/>
                                      </p:to>
                                    </p:animClr>
                                    <p:animClr clrSpc="rgb" dir="cw">
                                      <p:cBhvr>
                                        <p:cTn id="147" dur="250" autoRev="1" fill="hold"/>
                                        <p:tgtEl>
                                          <p:spTgt spid="84996">
                                            <p:txEl>
                                              <p:pRg st="3" end="3"/>
                                            </p:txEl>
                                          </p:spTgt>
                                        </p:tgtEl>
                                        <p:attrNameLst>
                                          <p:attrName>fillcolor</p:attrName>
                                        </p:attrNameLst>
                                      </p:cBhvr>
                                      <p:to>
                                        <a:schemeClr val="bg1"/>
                                      </p:to>
                                    </p:animClr>
                                    <p:set>
                                      <p:cBhvr>
                                        <p:cTn id="148" dur="250" autoRev="1" fill="hold"/>
                                        <p:tgtEl>
                                          <p:spTgt spid="84996">
                                            <p:txEl>
                                              <p:pRg st="3" end="3"/>
                                            </p:txEl>
                                          </p:spTgt>
                                        </p:tgtEl>
                                        <p:attrNameLst>
                                          <p:attrName>fill.type</p:attrName>
                                        </p:attrNameLst>
                                      </p:cBhvr>
                                      <p:to>
                                        <p:strVal val="solid"/>
                                      </p:to>
                                    </p:set>
                                    <p:set>
                                      <p:cBhvr>
                                        <p:cTn id="149" dur="250" autoRev="1" fill="hold"/>
                                        <p:tgtEl>
                                          <p:spTgt spid="84996">
                                            <p:txEl>
                                              <p:pRg st="3" end="3"/>
                                            </p:txEl>
                                          </p:spTgt>
                                        </p:tgtEl>
                                        <p:attrNameLst>
                                          <p:attrName>fill.on</p:attrName>
                                        </p:attrNameLst>
                                      </p:cBhvr>
                                      <p:to>
                                        <p:strVal val="true"/>
                                      </p:to>
                                    </p:se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22" presetClass="entr" presetSubtype="1" fill="hold" grpId="0" nodeType="clickEffect">
                                  <p:stCondLst>
                                    <p:cond delay="0"/>
                                  </p:stCondLst>
                                  <p:childTnLst>
                                    <p:set>
                                      <p:cBhvr>
                                        <p:cTn id="153" dur="1" fill="hold">
                                          <p:stCondLst>
                                            <p:cond delay="0"/>
                                          </p:stCondLst>
                                        </p:cTn>
                                        <p:tgtEl>
                                          <p:spTgt spid="85019"/>
                                        </p:tgtEl>
                                        <p:attrNameLst>
                                          <p:attrName>style.visibility</p:attrName>
                                        </p:attrNameLst>
                                      </p:cBhvr>
                                      <p:to>
                                        <p:strVal val="visible"/>
                                      </p:to>
                                    </p:set>
                                    <p:animEffect transition="in" filter="wipe(up)">
                                      <p:cBhvr>
                                        <p:cTn id="154" dur="1000"/>
                                        <p:tgtEl>
                                          <p:spTgt spid="85019"/>
                                        </p:tgtEl>
                                      </p:cBhvr>
                                    </p:animEffec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27" presetClass="emph" presetSubtype="0" fill="hold" nodeType="clickEffect">
                                  <p:stCondLst>
                                    <p:cond delay="0"/>
                                  </p:stCondLst>
                                  <p:childTnLst>
                                    <p:animClr clrSpc="rgb" dir="cw">
                                      <p:cBhvr override="childStyle">
                                        <p:cTn id="158" dur="250" autoRev="1" fill="hold"/>
                                        <p:tgtEl>
                                          <p:spTgt spid="84996">
                                            <p:txEl>
                                              <p:pRg st="4" end="4"/>
                                            </p:txEl>
                                          </p:spTgt>
                                        </p:tgtEl>
                                        <p:attrNameLst>
                                          <p:attrName>style.color</p:attrName>
                                        </p:attrNameLst>
                                      </p:cBhvr>
                                      <p:to>
                                        <a:schemeClr val="bg1"/>
                                      </p:to>
                                    </p:animClr>
                                    <p:animClr clrSpc="rgb" dir="cw">
                                      <p:cBhvr>
                                        <p:cTn id="159" dur="250" autoRev="1" fill="hold"/>
                                        <p:tgtEl>
                                          <p:spTgt spid="84996">
                                            <p:txEl>
                                              <p:pRg st="4" end="4"/>
                                            </p:txEl>
                                          </p:spTgt>
                                        </p:tgtEl>
                                        <p:attrNameLst>
                                          <p:attrName>fillcolor</p:attrName>
                                        </p:attrNameLst>
                                      </p:cBhvr>
                                      <p:to>
                                        <a:schemeClr val="bg1"/>
                                      </p:to>
                                    </p:animClr>
                                    <p:set>
                                      <p:cBhvr>
                                        <p:cTn id="160" dur="250" autoRev="1" fill="hold"/>
                                        <p:tgtEl>
                                          <p:spTgt spid="84996">
                                            <p:txEl>
                                              <p:pRg st="4" end="4"/>
                                            </p:txEl>
                                          </p:spTgt>
                                        </p:tgtEl>
                                        <p:attrNameLst>
                                          <p:attrName>fill.type</p:attrName>
                                        </p:attrNameLst>
                                      </p:cBhvr>
                                      <p:to>
                                        <p:strVal val="solid"/>
                                      </p:to>
                                    </p:set>
                                    <p:set>
                                      <p:cBhvr>
                                        <p:cTn id="161" dur="250" autoRev="1" fill="hold"/>
                                        <p:tgtEl>
                                          <p:spTgt spid="84996">
                                            <p:txEl>
                                              <p:pRg st="4" end="4"/>
                                            </p:txEl>
                                          </p:spTgt>
                                        </p:tgtEl>
                                        <p:attrNameLst>
                                          <p:attrName>fill.on</p:attrName>
                                        </p:attrNameLst>
                                      </p:cBhvr>
                                      <p:to>
                                        <p:strVal val="true"/>
                                      </p:to>
                                    </p:set>
                                  </p:childTnLst>
                                </p:cTn>
                              </p:par>
                            </p:childTnLst>
                          </p:cTn>
                        </p:par>
                      </p:childTnLst>
                    </p:cTn>
                  </p:par>
                  <p:par>
                    <p:cTn id="162" fill="hold" nodeType="clickPar">
                      <p:stCondLst>
                        <p:cond delay="indefinite"/>
                      </p:stCondLst>
                      <p:childTnLst>
                        <p:par>
                          <p:cTn id="163" fill="hold" nodeType="withGroup">
                            <p:stCondLst>
                              <p:cond delay="0"/>
                            </p:stCondLst>
                            <p:childTnLst>
                              <p:par>
                                <p:cTn id="164" presetID="10" presetClass="entr" presetSubtype="0" fill="hold" grpId="0" nodeType="clickEffect">
                                  <p:stCondLst>
                                    <p:cond delay="0"/>
                                  </p:stCondLst>
                                  <p:childTnLst>
                                    <p:set>
                                      <p:cBhvr>
                                        <p:cTn id="165" dur="1" fill="hold">
                                          <p:stCondLst>
                                            <p:cond delay="0"/>
                                          </p:stCondLst>
                                        </p:cTn>
                                        <p:tgtEl>
                                          <p:spTgt spid="85016"/>
                                        </p:tgtEl>
                                        <p:attrNameLst>
                                          <p:attrName>style.visibility</p:attrName>
                                        </p:attrNameLst>
                                      </p:cBhvr>
                                      <p:to>
                                        <p:strVal val="visible"/>
                                      </p:to>
                                    </p:set>
                                    <p:animEffect transition="in" filter="fade">
                                      <p:cBhvr>
                                        <p:cTn id="166" dur="1000"/>
                                        <p:tgtEl>
                                          <p:spTgt spid="85016"/>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85025"/>
                                        </p:tgtEl>
                                        <p:attrNameLst>
                                          <p:attrName>style.visibility</p:attrName>
                                        </p:attrNameLst>
                                      </p:cBhvr>
                                      <p:to>
                                        <p:strVal val="visible"/>
                                      </p:to>
                                    </p:set>
                                    <p:animEffect transition="in" filter="fade">
                                      <p:cBhvr>
                                        <p:cTn id="169" dur="1000"/>
                                        <p:tgtEl>
                                          <p:spTgt spid="85025"/>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85022"/>
                                        </p:tgtEl>
                                        <p:attrNameLst>
                                          <p:attrName>style.visibility</p:attrName>
                                        </p:attrNameLst>
                                      </p:cBhvr>
                                      <p:to>
                                        <p:strVal val="visible"/>
                                      </p:to>
                                    </p:set>
                                    <p:animEffect transition="in" filter="fade">
                                      <p:cBhvr>
                                        <p:cTn id="172" dur="1000"/>
                                        <p:tgtEl>
                                          <p:spTgt spid="85022"/>
                                        </p:tgtEl>
                                      </p:cBhvr>
                                    </p:animEffect>
                                  </p:childTnLst>
                                </p:cTn>
                              </p:par>
                              <p:par>
                                <p:cTn id="173" presetID="20" presetClass="entr" presetSubtype="0" fill="hold" grpId="0" nodeType="withEffect">
                                  <p:stCondLst>
                                    <p:cond delay="0"/>
                                  </p:stCondLst>
                                  <p:childTnLst>
                                    <p:set>
                                      <p:cBhvr>
                                        <p:cTn id="174" dur="1" fill="hold">
                                          <p:stCondLst>
                                            <p:cond delay="0"/>
                                          </p:stCondLst>
                                        </p:cTn>
                                        <p:tgtEl>
                                          <p:spTgt spid="85026"/>
                                        </p:tgtEl>
                                        <p:attrNameLst>
                                          <p:attrName>style.visibility</p:attrName>
                                        </p:attrNameLst>
                                      </p:cBhvr>
                                      <p:to>
                                        <p:strVal val="visible"/>
                                      </p:to>
                                    </p:set>
                                    <p:animEffect transition="in" filter="wedge">
                                      <p:cBhvr>
                                        <p:cTn id="175" dur="1000"/>
                                        <p:tgtEl>
                                          <p:spTgt spid="85026"/>
                                        </p:tgtEl>
                                      </p:cBhvr>
                                    </p:animEffect>
                                  </p:childTnLst>
                                </p:cTn>
                              </p:par>
                            </p:childTnLst>
                          </p:cTn>
                        </p:par>
                      </p:childTnLst>
                    </p:cTn>
                  </p:par>
                  <p:par>
                    <p:cTn id="176" fill="hold" nodeType="clickPar">
                      <p:stCondLst>
                        <p:cond delay="indefinite"/>
                      </p:stCondLst>
                      <p:childTnLst>
                        <p:par>
                          <p:cTn id="177" fill="hold" nodeType="withGroup">
                            <p:stCondLst>
                              <p:cond delay="0"/>
                            </p:stCondLst>
                            <p:childTnLst>
                              <p:par>
                                <p:cTn id="178" presetID="10" presetClass="entr" presetSubtype="0" fill="hold" grpId="0" nodeType="clickEffect">
                                  <p:stCondLst>
                                    <p:cond delay="0"/>
                                  </p:stCondLst>
                                  <p:childTnLst>
                                    <p:set>
                                      <p:cBhvr>
                                        <p:cTn id="179" dur="1" fill="hold">
                                          <p:stCondLst>
                                            <p:cond delay="0"/>
                                          </p:stCondLst>
                                        </p:cTn>
                                        <p:tgtEl>
                                          <p:spTgt spid="84995">
                                            <p:txEl>
                                              <p:pRg st="0" end="0"/>
                                            </p:txEl>
                                          </p:spTgt>
                                        </p:tgtEl>
                                        <p:attrNameLst>
                                          <p:attrName>style.visibility</p:attrName>
                                        </p:attrNameLst>
                                      </p:cBhvr>
                                      <p:to>
                                        <p:strVal val="visible"/>
                                      </p:to>
                                    </p:set>
                                    <p:animEffect transition="in" filter="fade">
                                      <p:cBhvr>
                                        <p:cTn id="180" dur="500"/>
                                        <p:tgtEl>
                                          <p:spTgt spid="84995">
                                            <p:txEl>
                                              <p:pRg st="0" end="0"/>
                                            </p:txEl>
                                          </p:spTgt>
                                        </p:tgtEl>
                                      </p:cBhvr>
                                    </p:animEffect>
                                  </p:childTnLst>
                                </p:cTn>
                              </p:par>
                            </p:childTnLst>
                          </p:cTn>
                        </p:par>
                      </p:childTnLst>
                    </p:cTn>
                  </p:par>
                  <p:par>
                    <p:cTn id="181" fill="hold" nodeType="clickPar">
                      <p:stCondLst>
                        <p:cond delay="indefinite"/>
                      </p:stCondLst>
                      <p:childTnLst>
                        <p:par>
                          <p:cTn id="182" fill="hold" nodeType="withGroup">
                            <p:stCondLst>
                              <p:cond delay="0"/>
                            </p:stCondLst>
                            <p:childTnLst>
                              <p:par>
                                <p:cTn id="183" presetID="10" presetClass="entr" presetSubtype="0" fill="hold" grpId="0" nodeType="clickEffect">
                                  <p:stCondLst>
                                    <p:cond delay="0"/>
                                  </p:stCondLst>
                                  <p:childTnLst>
                                    <p:set>
                                      <p:cBhvr>
                                        <p:cTn id="184" dur="1" fill="hold">
                                          <p:stCondLst>
                                            <p:cond delay="0"/>
                                          </p:stCondLst>
                                        </p:cTn>
                                        <p:tgtEl>
                                          <p:spTgt spid="84995">
                                            <p:txEl>
                                              <p:pRg st="1" end="1"/>
                                            </p:txEl>
                                          </p:spTgt>
                                        </p:tgtEl>
                                        <p:attrNameLst>
                                          <p:attrName>style.visibility</p:attrName>
                                        </p:attrNameLst>
                                      </p:cBhvr>
                                      <p:to>
                                        <p:strVal val="visible"/>
                                      </p:to>
                                    </p:set>
                                    <p:animEffect transition="in" filter="fade">
                                      <p:cBhvr>
                                        <p:cTn id="185" dur="500"/>
                                        <p:tgtEl>
                                          <p:spTgt spid="84995">
                                            <p:txEl>
                                              <p:pRg st="1" end="1"/>
                                            </p:txEl>
                                          </p:spTgt>
                                        </p:tgtEl>
                                      </p:cBhvr>
                                    </p:animEffect>
                                  </p:childTnLst>
                                </p:cTn>
                              </p:par>
                            </p:childTnLst>
                          </p:cTn>
                        </p:par>
                        <p:par>
                          <p:cTn id="186" fill="hold" nodeType="afterGroup">
                            <p:stCondLst>
                              <p:cond delay="500"/>
                            </p:stCondLst>
                            <p:childTnLst>
                              <p:par>
                                <p:cTn id="187" presetID="20" presetClass="entr" presetSubtype="0" fill="hold" grpId="0" nodeType="afterEffect">
                                  <p:stCondLst>
                                    <p:cond delay="0"/>
                                  </p:stCondLst>
                                  <p:childTnLst>
                                    <p:set>
                                      <p:cBhvr>
                                        <p:cTn id="188" dur="1" fill="hold">
                                          <p:stCondLst>
                                            <p:cond delay="0"/>
                                          </p:stCondLst>
                                        </p:cTn>
                                        <p:tgtEl>
                                          <p:spTgt spid="85021"/>
                                        </p:tgtEl>
                                        <p:attrNameLst>
                                          <p:attrName>style.visibility</p:attrName>
                                        </p:attrNameLst>
                                      </p:cBhvr>
                                      <p:to>
                                        <p:strVal val="visible"/>
                                      </p:to>
                                    </p:set>
                                    <p:animEffect transition="in" filter="wedge">
                                      <p:cBhvr>
                                        <p:cTn id="189" dur="1000"/>
                                        <p:tgtEl>
                                          <p:spTgt spid="85021"/>
                                        </p:tgtEl>
                                      </p:cBhvr>
                                    </p:animEffect>
                                  </p:childTnLst>
                                </p:cTn>
                              </p:par>
                            </p:childTnLst>
                          </p:cTn>
                        </p:par>
                      </p:childTnLst>
                    </p:cTn>
                  </p:par>
                  <p:par>
                    <p:cTn id="190" fill="hold" nodeType="clickPar">
                      <p:stCondLst>
                        <p:cond delay="indefinite"/>
                      </p:stCondLst>
                      <p:childTnLst>
                        <p:par>
                          <p:cTn id="191" fill="hold" nodeType="withGroup">
                            <p:stCondLst>
                              <p:cond delay="0"/>
                            </p:stCondLst>
                            <p:childTnLst>
                              <p:par>
                                <p:cTn id="192" presetID="10" presetClass="entr" presetSubtype="0" fill="hold" grpId="0" nodeType="clickEffect">
                                  <p:stCondLst>
                                    <p:cond delay="0"/>
                                  </p:stCondLst>
                                  <p:childTnLst>
                                    <p:set>
                                      <p:cBhvr>
                                        <p:cTn id="193" dur="1" fill="hold">
                                          <p:stCondLst>
                                            <p:cond delay="0"/>
                                          </p:stCondLst>
                                        </p:cTn>
                                        <p:tgtEl>
                                          <p:spTgt spid="84995">
                                            <p:txEl>
                                              <p:pRg st="2" end="2"/>
                                            </p:txEl>
                                          </p:spTgt>
                                        </p:tgtEl>
                                        <p:attrNameLst>
                                          <p:attrName>style.visibility</p:attrName>
                                        </p:attrNameLst>
                                      </p:cBhvr>
                                      <p:to>
                                        <p:strVal val="visible"/>
                                      </p:to>
                                    </p:set>
                                    <p:animEffect transition="in" filter="fade">
                                      <p:cBhvr>
                                        <p:cTn id="194" dur="500"/>
                                        <p:tgtEl>
                                          <p:spTgt spid="84995">
                                            <p:txEl>
                                              <p:pRg st="2" end="2"/>
                                            </p:txEl>
                                          </p:spTgt>
                                        </p:tgtEl>
                                      </p:cBhvr>
                                    </p:animEffect>
                                  </p:childTnLst>
                                </p:cTn>
                              </p:par>
                            </p:childTnLst>
                          </p:cTn>
                        </p:par>
                      </p:childTnLst>
                    </p:cTn>
                  </p:par>
                  <p:par>
                    <p:cTn id="195" fill="hold" nodeType="clickPar">
                      <p:stCondLst>
                        <p:cond delay="indefinite"/>
                      </p:stCondLst>
                      <p:childTnLst>
                        <p:par>
                          <p:cTn id="196" fill="hold" nodeType="withGroup">
                            <p:stCondLst>
                              <p:cond delay="0"/>
                            </p:stCondLst>
                            <p:childTnLst>
                              <p:par>
                                <p:cTn id="197" presetID="10" presetClass="entr" presetSubtype="0" fill="hold" grpId="0" nodeType="clickEffect">
                                  <p:stCondLst>
                                    <p:cond delay="0"/>
                                  </p:stCondLst>
                                  <p:childTnLst>
                                    <p:set>
                                      <p:cBhvr>
                                        <p:cTn id="198" dur="1" fill="hold">
                                          <p:stCondLst>
                                            <p:cond delay="0"/>
                                          </p:stCondLst>
                                        </p:cTn>
                                        <p:tgtEl>
                                          <p:spTgt spid="84995">
                                            <p:txEl>
                                              <p:pRg st="3" end="3"/>
                                            </p:txEl>
                                          </p:spTgt>
                                        </p:tgtEl>
                                        <p:attrNameLst>
                                          <p:attrName>style.visibility</p:attrName>
                                        </p:attrNameLst>
                                      </p:cBhvr>
                                      <p:to>
                                        <p:strVal val="visible"/>
                                      </p:to>
                                    </p:set>
                                    <p:animEffect transition="in" filter="fade">
                                      <p:cBhvr>
                                        <p:cTn id="199" dur="500"/>
                                        <p:tgtEl>
                                          <p:spTgt spid="849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19" grpId="0" animBg="1"/>
      <p:bldP spid="85017" grpId="0" animBg="1"/>
      <p:bldP spid="85000" grpId="0" animBg="1"/>
      <p:bldP spid="84994" grpId="0"/>
      <p:bldP spid="84995" grpId="0" build="p"/>
      <p:bldP spid="84996" grpId="0" build="p"/>
      <p:bldP spid="84999" grpId="0" animBg="1"/>
      <p:bldP spid="85001" grpId="0" animBg="1"/>
      <p:bldP spid="85003" grpId="0" animBg="1"/>
      <p:bldP spid="85004" grpId="0"/>
      <p:bldP spid="85005" grpId="0"/>
      <p:bldP spid="85006" grpId="0"/>
      <p:bldP spid="85007" grpId="0"/>
      <p:bldP spid="85008" grpId="0" animBg="1"/>
      <p:bldP spid="85009" grpId="0"/>
      <p:bldP spid="85011" grpId="0"/>
      <p:bldP spid="85012" grpId="0"/>
      <p:bldP spid="85013" grpId="0"/>
      <p:bldP spid="85018" grpId="0" animBg="1"/>
      <p:bldP spid="85014" grpId="0" animBg="1"/>
      <p:bldP spid="84997" grpId="0"/>
      <p:bldP spid="84998" grpId="0"/>
      <p:bldP spid="85010" grpId="0"/>
      <p:bldP spid="85002" grpId="0" animBg="1"/>
      <p:bldP spid="85016" grpId="0"/>
      <p:bldP spid="85020" grpId="0" build="p" animBg="1"/>
      <p:bldP spid="85022" grpId="0" animBg="1"/>
      <p:bldP spid="85025" grpId="0" animBg="1"/>
      <p:bldP spid="85026" grpId="0" animBg="1"/>
      <p:bldP spid="8502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1" name="Oval 41"/>
          <p:cNvSpPr>
            <a:spLocks noChangeArrowheads="1"/>
          </p:cNvSpPr>
          <p:nvPr/>
        </p:nvSpPr>
        <p:spPr bwMode="auto">
          <a:xfrm>
            <a:off x="2567650" y="1336676"/>
            <a:ext cx="794544" cy="334963"/>
          </a:xfrm>
          <a:prstGeom prst="ellipse">
            <a:avLst/>
          </a:prstGeom>
          <a:noFill/>
          <a:ln w="28575">
            <a:solidFill>
              <a:schemeClr val="tx1"/>
            </a:solidFill>
            <a:round/>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02449" name="Oval 49"/>
          <p:cNvSpPr>
            <a:spLocks noChangeArrowheads="1"/>
          </p:cNvSpPr>
          <p:nvPr/>
        </p:nvSpPr>
        <p:spPr bwMode="auto">
          <a:xfrm>
            <a:off x="1687116" y="1716089"/>
            <a:ext cx="901171" cy="363537"/>
          </a:xfrm>
          <a:prstGeom prst="ellipse">
            <a:avLst/>
          </a:prstGeom>
          <a:noFill/>
          <a:ln w="28575">
            <a:solidFill>
              <a:schemeClr val="tx1"/>
            </a:solidFill>
            <a:round/>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02442" name="Oval 42"/>
          <p:cNvSpPr>
            <a:spLocks noChangeArrowheads="1"/>
          </p:cNvSpPr>
          <p:nvPr/>
        </p:nvSpPr>
        <p:spPr bwMode="auto">
          <a:xfrm>
            <a:off x="4345121" y="1282701"/>
            <a:ext cx="725752" cy="403225"/>
          </a:xfrm>
          <a:prstGeom prst="ellipse">
            <a:avLst/>
          </a:prstGeom>
          <a:solidFill>
            <a:srgbClr val="00FFFF"/>
          </a:solidFill>
          <a:ln>
            <a:noFill/>
          </a:ln>
          <a:effectLst/>
          <a:extLst>
            <a:ext uri="{91240B29-F687-4f45-9708-019B960494DF}">
              <a14:hiddenLine xmlns:a14="http://schemas.microsoft.com/office/drawing/2010/main" w="2857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02446" name="Oval 46"/>
          <p:cNvSpPr>
            <a:spLocks noChangeArrowheads="1"/>
          </p:cNvSpPr>
          <p:nvPr/>
        </p:nvSpPr>
        <p:spPr bwMode="auto">
          <a:xfrm>
            <a:off x="1477434" y="2649538"/>
            <a:ext cx="703395" cy="406400"/>
          </a:xfrm>
          <a:prstGeom prst="ellipse">
            <a:avLst/>
          </a:prstGeom>
          <a:solidFill>
            <a:srgbClr val="00FFFF"/>
          </a:solidFill>
          <a:ln>
            <a:noFill/>
          </a:ln>
          <a:effectLst/>
          <a:extLst>
            <a:ext uri="{91240B29-F687-4f45-9708-019B960494DF}">
              <a14:hiddenLine xmlns:a14="http://schemas.microsoft.com/office/drawing/2010/main" w="2857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02448" name="Oval 48"/>
          <p:cNvSpPr>
            <a:spLocks noChangeArrowheads="1"/>
          </p:cNvSpPr>
          <p:nvPr/>
        </p:nvSpPr>
        <p:spPr bwMode="auto">
          <a:xfrm>
            <a:off x="2293408" y="2066925"/>
            <a:ext cx="729192" cy="407988"/>
          </a:xfrm>
          <a:prstGeom prst="ellipse">
            <a:avLst/>
          </a:prstGeom>
          <a:solidFill>
            <a:srgbClr val="00FFFF"/>
          </a:solidFill>
          <a:ln>
            <a:noFill/>
          </a:ln>
          <a:effectLst/>
          <a:extLst>
            <a:ext uri="{91240B29-F687-4f45-9708-019B960494DF}">
              <a14:hiddenLine xmlns:a14="http://schemas.microsoft.com/office/drawing/2010/main" w="2857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02440" name="Oval 40"/>
          <p:cNvSpPr>
            <a:spLocks noChangeArrowheads="1"/>
          </p:cNvSpPr>
          <p:nvPr/>
        </p:nvSpPr>
        <p:spPr bwMode="auto">
          <a:xfrm>
            <a:off x="2706952" y="944563"/>
            <a:ext cx="834100" cy="366712"/>
          </a:xfrm>
          <a:prstGeom prst="ellipse">
            <a:avLst/>
          </a:prstGeom>
          <a:solidFill>
            <a:srgbClr val="FFFF00"/>
          </a:solidFill>
          <a:ln>
            <a:noFill/>
          </a:ln>
          <a:effectLst/>
          <a:extLst>
            <a:ext uri="{91240B29-F687-4f45-9708-019B960494DF}">
              <a14:hiddenLine xmlns:a14="http://schemas.microsoft.com/office/drawing/2010/main" w="57150" cmpd="thinThick">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02443" name="Oval 43"/>
          <p:cNvSpPr>
            <a:spLocks noChangeArrowheads="1"/>
          </p:cNvSpPr>
          <p:nvPr/>
        </p:nvSpPr>
        <p:spPr bwMode="auto">
          <a:xfrm>
            <a:off x="3006196" y="1719263"/>
            <a:ext cx="816902" cy="381000"/>
          </a:xfrm>
          <a:prstGeom prst="ellipse">
            <a:avLst/>
          </a:prstGeom>
          <a:solidFill>
            <a:srgbClr val="FFFF00"/>
          </a:solidFill>
          <a:ln>
            <a:noFill/>
          </a:ln>
          <a:effectLst/>
          <a:extLst>
            <a:ext uri="{91240B29-F687-4f45-9708-019B960494DF}">
              <a14:hiddenLine xmlns:a14="http://schemas.microsoft.com/office/drawing/2010/main" w="57150" cmpd="thinThick">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02444" name="Oval 44"/>
          <p:cNvSpPr>
            <a:spLocks noChangeArrowheads="1"/>
          </p:cNvSpPr>
          <p:nvPr/>
        </p:nvSpPr>
        <p:spPr bwMode="auto">
          <a:xfrm>
            <a:off x="3284803" y="2101850"/>
            <a:ext cx="803143" cy="381000"/>
          </a:xfrm>
          <a:prstGeom prst="ellipse">
            <a:avLst/>
          </a:prstGeom>
          <a:solidFill>
            <a:srgbClr val="FFFF00"/>
          </a:solidFill>
          <a:ln>
            <a:noFill/>
          </a:ln>
          <a:effectLst/>
          <a:extLst>
            <a:ext uri="{91240B29-F687-4f45-9708-019B960494DF}">
              <a14:hiddenLine xmlns:a14="http://schemas.microsoft.com/office/drawing/2010/main" w="57150" cmpd="thinThick">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02445" name="Oval 45"/>
          <p:cNvSpPr>
            <a:spLocks noChangeArrowheads="1"/>
          </p:cNvSpPr>
          <p:nvPr/>
        </p:nvSpPr>
        <p:spPr bwMode="auto">
          <a:xfrm>
            <a:off x="3742135" y="2678113"/>
            <a:ext cx="741230" cy="381000"/>
          </a:xfrm>
          <a:prstGeom prst="ellipse">
            <a:avLst/>
          </a:prstGeom>
          <a:noFill/>
          <a:ln w="28575">
            <a:solidFill>
              <a:schemeClr val="tx1"/>
            </a:solidFill>
            <a:round/>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02437" name="Rectangle 37" descr="Wide upward diagonal"/>
          <p:cNvSpPr>
            <a:spLocks noChangeArrowheads="1"/>
          </p:cNvSpPr>
          <p:nvPr/>
        </p:nvSpPr>
        <p:spPr bwMode="auto">
          <a:xfrm>
            <a:off x="6149975" y="1023939"/>
            <a:ext cx="3233208" cy="2979737"/>
          </a:xfrm>
          <a:prstGeom prst="rect">
            <a:avLst/>
          </a:prstGeom>
          <a:pattFill prst="wdUpDiag">
            <a:fgClr>
              <a:srgbClr val="009900"/>
            </a:fgClr>
            <a:bgClr>
              <a:schemeClr val="bg1"/>
            </a:bgClr>
          </a:pattFill>
          <a:ln w="571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102404" name="Oval 4"/>
          <p:cNvSpPr>
            <a:spLocks noChangeArrowheads="1"/>
          </p:cNvSpPr>
          <p:nvPr/>
        </p:nvSpPr>
        <p:spPr bwMode="auto">
          <a:xfrm>
            <a:off x="7360708" y="1268414"/>
            <a:ext cx="1816100" cy="1711325"/>
          </a:xfrm>
          <a:prstGeom prst="ellipse">
            <a:avLst/>
          </a:prstGeom>
          <a:solidFill>
            <a:schemeClr val="bg1"/>
          </a:solidFill>
          <a:ln w="571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408" name="Oval 8"/>
          <p:cNvSpPr>
            <a:spLocks noChangeArrowheads="1"/>
          </p:cNvSpPr>
          <p:nvPr/>
        </p:nvSpPr>
        <p:spPr bwMode="auto">
          <a:xfrm>
            <a:off x="6877447" y="2106614"/>
            <a:ext cx="1816100" cy="1711325"/>
          </a:xfrm>
          <a:prstGeom prst="ellipse">
            <a:avLst/>
          </a:prstGeom>
          <a:solidFill>
            <a:schemeClr val="bg1"/>
          </a:solidFill>
          <a:ln w="571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425" name="Oval 25"/>
          <p:cNvSpPr>
            <a:spLocks noChangeArrowheads="1"/>
          </p:cNvSpPr>
          <p:nvPr/>
        </p:nvSpPr>
        <p:spPr bwMode="auto">
          <a:xfrm>
            <a:off x="6418263" y="1285876"/>
            <a:ext cx="1816100" cy="1711325"/>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405" name="Rectangle 5"/>
          <p:cNvSpPr>
            <a:spLocks/>
          </p:cNvSpPr>
          <p:nvPr/>
        </p:nvSpPr>
        <p:spPr bwMode="auto">
          <a:xfrm>
            <a:off x="110067" y="-15875"/>
            <a:ext cx="9594718" cy="369332"/>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algn="just" defTabSz="787400" eaLnBrk="1" hangingPunct="1">
              <a:buClr>
                <a:srgbClr val="0033CC"/>
              </a:buClr>
              <a:buSzPct val="75000"/>
              <a:buFont typeface="Wingdings" charset="0"/>
              <a:buNone/>
            </a:pPr>
            <a:r>
              <a:rPr lang="en-US" b="1" u="sng">
                <a:latin typeface="Arial Narrow" charset="0"/>
                <a:cs typeface="Arial" charset="0"/>
                <a:sym typeface="Arial" charset="0"/>
              </a:rPr>
              <a:t>Use Venn Diagram to test whether the argument is valid</a:t>
            </a:r>
          </a:p>
        </p:txBody>
      </p:sp>
      <p:sp>
        <p:nvSpPr>
          <p:cNvPr id="102406" name="Rectangle 6"/>
          <p:cNvSpPr>
            <a:spLocks/>
          </p:cNvSpPr>
          <p:nvPr/>
        </p:nvSpPr>
        <p:spPr bwMode="auto">
          <a:xfrm>
            <a:off x="178858" y="4924426"/>
            <a:ext cx="9727142" cy="1877437"/>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marL="360363" indent="-360363" algn="just" defTabSz="787400" eaLnBrk="1" hangingPunct="1">
              <a:buClr>
                <a:schemeClr val="tx1"/>
              </a:buClr>
              <a:buSzPct val="75000"/>
              <a:buFont typeface="Wingdings" charset="0"/>
              <a:buChar char="Ø"/>
            </a:pPr>
            <a:r>
              <a:rPr lang="en-US" sz="2000" b="1">
                <a:latin typeface="Arial Narrow" charset="0"/>
                <a:cs typeface="Arial" charset="0"/>
                <a:sym typeface="Arial" charset="0"/>
              </a:rPr>
              <a:t>In order for the conclusion to be true … </a:t>
            </a:r>
          </a:p>
          <a:p>
            <a:pPr marL="360363" indent="-360363" defTabSz="787400" eaLnBrk="1" hangingPunct="1">
              <a:buClr>
                <a:srgbClr val="0033CC"/>
              </a:buClr>
              <a:buSzPct val="75000"/>
              <a:buFont typeface="Wingdings" charset="0"/>
              <a:buNone/>
            </a:pPr>
            <a:r>
              <a:rPr lang="en-US" sz="2000" b="1">
                <a:latin typeface="Arial Narrow" charset="0"/>
                <a:cs typeface="Arial" charset="0"/>
                <a:sym typeface="Arial" charset="0"/>
              </a:rPr>
              <a:t>	… a line should appear </a:t>
            </a:r>
            <a:r>
              <a:rPr lang="en-US" sz="2000" b="1">
                <a:solidFill>
                  <a:srgbClr val="006600"/>
                </a:solidFill>
                <a:latin typeface="Arial Narrow" charset="0"/>
                <a:cs typeface="Arial" charset="0"/>
                <a:sym typeface="Arial" charset="0"/>
              </a:rPr>
              <a:t>somewhere </a:t>
            </a:r>
            <a:r>
              <a:rPr lang="en-US" sz="2000" b="1" u="sng">
                <a:solidFill>
                  <a:srgbClr val="006600"/>
                </a:solidFill>
                <a:latin typeface="Arial Narrow" charset="0"/>
                <a:cs typeface="Arial" charset="0"/>
                <a:sym typeface="Arial" charset="0"/>
              </a:rPr>
              <a:t>completely</a:t>
            </a:r>
            <a:r>
              <a:rPr lang="en-US" sz="2000" b="1">
                <a:solidFill>
                  <a:srgbClr val="006600"/>
                </a:solidFill>
                <a:latin typeface="Arial Narrow" charset="0"/>
                <a:cs typeface="Arial" charset="0"/>
                <a:sym typeface="Arial" charset="0"/>
              </a:rPr>
              <a:t> </a:t>
            </a:r>
            <a:r>
              <a:rPr lang="en-US" sz="2000" b="1" i="1">
                <a:solidFill>
                  <a:srgbClr val="006600"/>
                </a:solidFill>
                <a:latin typeface="Arial Narrow" charset="0"/>
                <a:cs typeface="Arial" charset="0"/>
                <a:sym typeface="Arial" charset="0"/>
              </a:rPr>
              <a:t>inside</a:t>
            </a:r>
            <a:r>
              <a:rPr lang="en-US" sz="2000" b="1">
                <a:solidFill>
                  <a:srgbClr val="006600"/>
                </a:solidFill>
                <a:latin typeface="Arial Narrow" charset="0"/>
                <a:cs typeface="Arial" charset="0"/>
                <a:sym typeface="Arial" charset="0"/>
              </a:rPr>
              <a:t> the area representing things that are bitter but not apples </a:t>
            </a:r>
            <a:r>
              <a:rPr lang="en-US" sz="2000">
                <a:solidFill>
                  <a:srgbClr val="006600"/>
                </a:solidFill>
                <a:latin typeface="Arial Narrow" charset="0"/>
                <a:cs typeface="Arial" charset="0"/>
                <a:sym typeface="Arial" charset="0"/>
              </a:rPr>
              <a:t>(i.e., the area made up by regions 3 and 6)</a:t>
            </a:r>
            <a:r>
              <a:rPr lang="en-US" sz="2000" b="1">
                <a:solidFill>
                  <a:srgbClr val="006600"/>
                </a:solidFill>
                <a:latin typeface="Arial Narrow" charset="0"/>
                <a:cs typeface="Arial" charset="0"/>
                <a:sym typeface="Arial" charset="0"/>
              </a:rPr>
              <a:t>. </a:t>
            </a:r>
          </a:p>
          <a:p>
            <a:pPr marL="360363" indent="-360363" defTabSz="787400" eaLnBrk="1" hangingPunct="1">
              <a:buClr>
                <a:srgbClr val="0033CC"/>
              </a:buClr>
              <a:buSzPct val="75000"/>
              <a:buFont typeface="Wingdings" charset="0"/>
              <a:buNone/>
            </a:pPr>
            <a:endParaRPr lang="en-US" sz="1800" b="1">
              <a:solidFill>
                <a:srgbClr val="006600"/>
              </a:solidFill>
              <a:latin typeface="Arial Narrow" charset="0"/>
              <a:cs typeface="Arial" charset="0"/>
              <a:sym typeface="Arial" charset="0"/>
            </a:endParaRPr>
          </a:p>
          <a:p>
            <a:pPr marL="360363" indent="-360363" defTabSz="787400" eaLnBrk="1" hangingPunct="1">
              <a:spcBef>
                <a:spcPct val="20000"/>
              </a:spcBef>
              <a:buClr>
                <a:schemeClr val="tx1"/>
              </a:buClr>
              <a:buSzPct val="75000"/>
              <a:buFont typeface="Wingdings" charset="0"/>
              <a:buChar char="Ø"/>
            </a:pPr>
            <a:r>
              <a:rPr lang="en-AU" sz="2000" b="1">
                <a:latin typeface="Arial Narrow" charset="0"/>
                <a:cs typeface="Arial" charset="0"/>
                <a:sym typeface="Symbol" charset="0"/>
              </a:rPr>
              <a:t>A line is indeed completely inside the area enclosed by the dotted line.</a:t>
            </a:r>
            <a:endParaRPr lang="en-US" sz="2000" b="1">
              <a:latin typeface="Arial Narrow" charset="0"/>
              <a:cs typeface="Arial" charset="0"/>
              <a:sym typeface="Symbol" charset="0"/>
            </a:endParaRPr>
          </a:p>
          <a:p>
            <a:pPr marL="360363" indent="-360363" algn="just" defTabSz="787400" eaLnBrk="1" hangingPunct="1">
              <a:buClr>
                <a:srgbClr val="0033CC"/>
              </a:buClr>
              <a:buSzPct val="75000"/>
              <a:buFont typeface="Wingdings" charset="0"/>
              <a:buNone/>
            </a:pPr>
            <a:r>
              <a:rPr lang="en-US" sz="2000" b="1">
                <a:latin typeface="Arial Narrow" charset="0"/>
                <a:cs typeface="Arial" charset="0"/>
                <a:sym typeface="Symbol" charset="0"/>
              </a:rPr>
              <a:t> The argument is </a:t>
            </a:r>
            <a:r>
              <a:rPr lang="en-US" sz="2000" b="1">
                <a:solidFill>
                  <a:srgbClr val="008000"/>
                </a:solidFill>
                <a:latin typeface="Arial Narrow" charset="0"/>
                <a:cs typeface="Arial" charset="0"/>
                <a:sym typeface="Symbol" charset="0"/>
              </a:rPr>
              <a:t>VALID.</a:t>
            </a:r>
          </a:p>
        </p:txBody>
      </p:sp>
      <p:sp>
        <p:nvSpPr>
          <p:cNvPr id="102409" name="Rectangle 9"/>
          <p:cNvSpPr>
            <a:spLocks noChangeArrowheads="1"/>
          </p:cNvSpPr>
          <p:nvPr/>
        </p:nvSpPr>
        <p:spPr bwMode="auto">
          <a:xfrm>
            <a:off x="6149975" y="1036639"/>
            <a:ext cx="3233208" cy="2979737"/>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102410" name="Line 10"/>
          <p:cNvSpPr>
            <a:spLocks noChangeShapeType="1"/>
          </p:cNvSpPr>
          <p:nvPr/>
        </p:nvSpPr>
        <p:spPr bwMode="auto">
          <a:xfrm flipV="1">
            <a:off x="8435579" y="777876"/>
            <a:ext cx="483261" cy="500063"/>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411" name="Text Box 11"/>
          <p:cNvSpPr txBox="1">
            <a:spLocks noChangeArrowheads="1"/>
          </p:cNvSpPr>
          <p:nvPr/>
        </p:nvSpPr>
        <p:spPr bwMode="auto">
          <a:xfrm>
            <a:off x="7482815" y="384175"/>
            <a:ext cx="2913327"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2200" b="1" i="1">
                <a:latin typeface="Arial Narrow" charset="0"/>
                <a:cs typeface="Arial" charset="0"/>
              </a:rPr>
              <a:t>Bitter things</a:t>
            </a:r>
          </a:p>
        </p:txBody>
      </p:sp>
      <p:sp>
        <p:nvSpPr>
          <p:cNvPr id="102413" name="Text Box 13"/>
          <p:cNvSpPr txBox="1">
            <a:spLocks noChangeArrowheads="1"/>
          </p:cNvSpPr>
          <p:nvPr/>
        </p:nvSpPr>
        <p:spPr bwMode="auto">
          <a:xfrm>
            <a:off x="8444177" y="1695450"/>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3</a:t>
            </a:r>
          </a:p>
        </p:txBody>
      </p:sp>
      <p:sp>
        <p:nvSpPr>
          <p:cNvPr id="102415" name="Line 15"/>
          <p:cNvSpPr>
            <a:spLocks noChangeShapeType="1"/>
          </p:cNvSpPr>
          <p:nvPr/>
        </p:nvSpPr>
        <p:spPr bwMode="auto">
          <a:xfrm>
            <a:off x="6456098" y="850900"/>
            <a:ext cx="545175" cy="46355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416" name="Text Box 16"/>
          <p:cNvSpPr txBox="1">
            <a:spLocks noChangeArrowheads="1"/>
          </p:cNvSpPr>
          <p:nvPr/>
        </p:nvSpPr>
        <p:spPr bwMode="auto">
          <a:xfrm>
            <a:off x="5721748" y="387350"/>
            <a:ext cx="1673357"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2200" b="1" i="1">
                <a:latin typeface="Arial Narrow" charset="0"/>
                <a:cs typeface="Arial" charset="0"/>
              </a:rPr>
              <a:t>Apples</a:t>
            </a:r>
          </a:p>
        </p:txBody>
      </p:sp>
      <p:sp>
        <p:nvSpPr>
          <p:cNvPr id="102417" name="Text Box 17"/>
          <p:cNvSpPr txBox="1">
            <a:spLocks noChangeArrowheads="1"/>
          </p:cNvSpPr>
          <p:nvPr/>
        </p:nvSpPr>
        <p:spPr bwMode="auto">
          <a:xfrm>
            <a:off x="7637595" y="3130550"/>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7</a:t>
            </a:r>
          </a:p>
        </p:txBody>
      </p:sp>
      <p:sp>
        <p:nvSpPr>
          <p:cNvPr id="102418" name="Text Box 18"/>
          <p:cNvSpPr txBox="1">
            <a:spLocks noChangeArrowheads="1"/>
          </p:cNvSpPr>
          <p:nvPr/>
        </p:nvSpPr>
        <p:spPr bwMode="auto">
          <a:xfrm>
            <a:off x="8991071" y="3497264"/>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8</a:t>
            </a:r>
          </a:p>
        </p:txBody>
      </p:sp>
      <p:sp>
        <p:nvSpPr>
          <p:cNvPr id="102419" name="Text Box 19"/>
          <p:cNvSpPr txBox="1">
            <a:spLocks noChangeArrowheads="1"/>
          </p:cNvSpPr>
          <p:nvPr/>
        </p:nvSpPr>
        <p:spPr bwMode="auto">
          <a:xfrm>
            <a:off x="7702948" y="4292600"/>
            <a:ext cx="2768865"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spcBef>
                <a:spcPct val="50000"/>
              </a:spcBef>
            </a:pPr>
            <a:r>
              <a:rPr lang="en-AU" sz="2200" b="1" i="1">
                <a:latin typeface="Arial Narrow" charset="0"/>
                <a:cs typeface="Arial" charset="0"/>
              </a:rPr>
              <a:t>Cheap things</a:t>
            </a:r>
          </a:p>
        </p:txBody>
      </p:sp>
      <p:sp>
        <p:nvSpPr>
          <p:cNvPr id="102421" name="Line 21"/>
          <p:cNvSpPr>
            <a:spLocks noChangeShapeType="1"/>
          </p:cNvSpPr>
          <p:nvPr/>
        </p:nvSpPr>
        <p:spPr bwMode="auto">
          <a:xfrm flipH="1" flipV="1">
            <a:off x="8136336" y="3735388"/>
            <a:ext cx="361156" cy="61595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02423" name="Text Box 23"/>
          <p:cNvSpPr txBox="1">
            <a:spLocks noChangeArrowheads="1"/>
          </p:cNvSpPr>
          <p:nvPr/>
        </p:nvSpPr>
        <p:spPr bwMode="auto">
          <a:xfrm>
            <a:off x="7620397" y="2200275"/>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5</a:t>
            </a:r>
          </a:p>
        </p:txBody>
      </p:sp>
      <p:sp>
        <p:nvSpPr>
          <p:cNvPr id="102424" name="Text Box 24"/>
          <p:cNvSpPr txBox="1">
            <a:spLocks noChangeArrowheads="1"/>
          </p:cNvSpPr>
          <p:nvPr/>
        </p:nvSpPr>
        <p:spPr bwMode="auto">
          <a:xfrm>
            <a:off x="8132895" y="2482850"/>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6</a:t>
            </a:r>
          </a:p>
        </p:txBody>
      </p:sp>
      <p:sp>
        <p:nvSpPr>
          <p:cNvPr id="102427" name="Rectangle 27"/>
          <p:cNvSpPr>
            <a:spLocks noChangeArrowheads="1"/>
          </p:cNvSpPr>
          <p:nvPr/>
        </p:nvSpPr>
        <p:spPr bwMode="auto">
          <a:xfrm>
            <a:off x="91150" y="3148014"/>
            <a:ext cx="5338233" cy="1641475"/>
          </a:xfrm>
          <a:prstGeom prst="rect">
            <a:avLst/>
          </a:prstGeom>
          <a:solidFill>
            <a:srgbClr val="FFFF66">
              <a:alpha val="80000"/>
            </a:srgbClr>
          </a:solidFill>
          <a:ln w="9525">
            <a:solidFill>
              <a:srgbClr val="CC99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177800" indent="-177800" eaLnBrk="1" hangingPunct="1">
              <a:spcAft>
                <a:spcPct val="20000"/>
              </a:spcAft>
              <a:buClr>
                <a:schemeClr val="tx1"/>
              </a:buClr>
              <a:buSzPct val="75000"/>
              <a:buFont typeface="Symbol" charset="0"/>
              <a:buNone/>
            </a:pPr>
            <a:r>
              <a:rPr lang="en-AU" sz="1800" u="sng">
                <a:latin typeface="Arial Narrow" charset="0"/>
                <a:sym typeface="Arial" charset="0"/>
              </a:rPr>
              <a:t>Hints</a:t>
            </a:r>
            <a:endParaRPr lang="en-AU" sz="1800">
              <a:latin typeface="Arial Narrow" charset="0"/>
              <a:sym typeface="Arial" charset="0"/>
            </a:endParaRPr>
          </a:p>
          <a:p>
            <a:pPr marL="177800" indent="-177800" eaLnBrk="1" hangingPunct="1">
              <a:spcAft>
                <a:spcPct val="20000"/>
              </a:spcAft>
              <a:buClr>
                <a:schemeClr val="tx1"/>
              </a:buClr>
              <a:buSzPct val="75000"/>
              <a:buFont typeface="Symbol" charset="0"/>
              <a:buChar char="·"/>
            </a:pPr>
            <a:r>
              <a:rPr lang="en-AU" sz="1800">
                <a:latin typeface="Arial Narrow" charset="0"/>
                <a:sym typeface="Arial" charset="0"/>
              </a:rPr>
              <a:t>3 categories are mentioned. So, use 3 circles.</a:t>
            </a:r>
          </a:p>
          <a:p>
            <a:pPr marL="177800" indent="-177800" eaLnBrk="1" hangingPunct="1">
              <a:spcAft>
                <a:spcPct val="20000"/>
              </a:spcAft>
              <a:buClr>
                <a:schemeClr val="tx1"/>
              </a:buClr>
              <a:buSzPct val="75000"/>
              <a:buFont typeface="Symbol" charset="0"/>
              <a:buChar char="·"/>
            </a:pPr>
            <a:r>
              <a:rPr lang="en-AU" sz="1800">
                <a:latin typeface="Arial Narrow" charset="0"/>
                <a:sym typeface="Arial" charset="0"/>
              </a:rPr>
              <a:t>You may use a crooked line instead if you cannot get a tick to cross all the required regions. </a:t>
            </a:r>
          </a:p>
          <a:p>
            <a:pPr marL="177800" indent="-177800" eaLnBrk="1" hangingPunct="1">
              <a:buClr>
                <a:schemeClr val="tx1"/>
              </a:buClr>
              <a:buSzPct val="75000"/>
              <a:buFont typeface="Symbol" charset="0"/>
              <a:buChar char="·"/>
            </a:pPr>
            <a:r>
              <a:rPr lang="en-AU" sz="1800">
                <a:latin typeface="Arial Narrow" charset="0"/>
                <a:sym typeface="Arial" charset="0"/>
              </a:rPr>
              <a:t>“If anything is </a:t>
            </a:r>
            <a:r>
              <a:rPr lang="en-AU" sz="1800">
                <a:latin typeface="Arial Narrow" charset="0"/>
                <a:sym typeface="Wingdings 2" charset="0"/>
              </a:rPr>
              <a:t></a:t>
            </a:r>
            <a:r>
              <a:rPr lang="en-AU" sz="1800">
                <a:latin typeface="Arial Narrow" charset="0"/>
                <a:sym typeface="Arial" charset="0"/>
              </a:rPr>
              <a:t> then it is </a:t>
            </a:r>
            <a:r>
              <a:rPr lang="en-AU" sz="1800">
                <a:latin typeface="Arial Narrow" charset="0"/>
                <a:sym typeface="Wingdings 2" charset="0"/>
              </a:rPr>
              <a:t>” </a:t>
            </a:r>
            <a:r>
              <a:rPr lang="en-AU" sz="1800">
                <a:latin typeface="Arial Narrow" charset="0"/>
                <a:sym typeface="Arial" charset="0"/>
              </a:rPr>
              <a:t>= “All </a:t>
            </a:r>
            <a:r>
              <a:rPr lang="en-AU" sz="1800">
                <a:sym typeface="Wingdings 2" charset="0"/>
              </a:rPr>
              <a:t></a:t>
            </a:r>
            <a:r>
              <a:rPr lang="en-AU" sz="1800">
                <a:latin typeface="Arial Narrow" charset="0"/>
                <a:sym typeface="Arial" charset="0"/>
              </a:rPr>
              <a:t> are </a:t>
            </a:r>
            <a:r>
              <a:rPr lang="en-AU" sz="1800">
                <a:latin typeface="Arial Narrow" charset="0"/>
                <a:sym typeface="Wingdings 2" charset="0"/>
              </a:rPr>
              <a:t>”</a:t>
            </a:r>
          </a:p>
        </p:txBody>
      </p:sp>
      <p:sp>
        <p:nvSpPr>
          <p:cNvPr id="102435" name="Oval 35"/>
          <p:cNvSpPr>
            <a:spLocks noChangeArrowheads="1"/>
          </p:cNvSpPr>
          <p:nvPr/>
        </p:nvSpPr>
        <p:spPr bwMode="auto">
          <a:xfrm>
            <a:off x="7358989" y="1270001"/>
            <a:ext cx="1816100" cy="1711325"/>
          </a:xfrm>
          <a:prstGeom prst="ellipse">
            <a:avLst/>
          </a:prstGeom>
          <a:noFill/>
          <a:ln w="57150">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02439" name="Freeform 39"/>
          <p:cNvSpPr>
            <a:spLocks/>
          </p:cNvSpPr>
          <p:nvPr/>
        </p:nvSpPr>
        <p:spPr bwMode="auto">
          <a:xfrm>
            <a:off x="7524089" y="1155701"/>
            <a:ext cx="651801" cy="492125"/>
          </a:xfrm>
          <a:custGeom>
            <a:avLst/>
            <a:gdLst>
              <a:gd name="T0" fmla="*/ 151 w 379"/>
              <a:gd name="T1" fmla="*/ 0 h 310"/>
              <a:gd name="T2" fmla="*/ 0 w 379"/>
              <a:gd name="T3" fmla="*/ 144 h 310"/>
              <a:gd name="T4" fmla="*/ 227 w 379"/>
              <a:gd name="T5" fmla="*/ 310 h 310"/>
              <a:gd name="T6" fmla="*/ 379 w 379"/>
              <a:gd name="T7" fmla="*/ 151 h 310"/>
            </a:gdLst>
            <a:ahLst/>
            <a:cxnLst>
              <a:cxn ang="0">
                <a:pos x="T0" y="T1"/>
              </a:cxn>
              <a:cxn ang="0">
                <a:pos x="T2" y="T3"/>
              </a:cxn>
              <a:cxn ang="0">
                <a:pos x="T4" y="T5"/>
              </a:cxn>
              <a:cxn ang="0">
                <a:pos x="T6" y="T7"/>
              </a:cxn>
            </a:cxnLst>
            <a:rect l="0" t="0" r="r" b="b"/>
            <a:pathLst>
              <a:path w="379" h="310">
                <a:moveTo>
                  <a:pt x="151" y="0"/>
                </a:moveTo>
                <a:lnTo>
                  <a:pt x="0" y="144"/>
                </a:lnTo>
                <a:lnTo>
                  <a:pt x="227" y="310"/>
                </a:lnTo>
                <a:lnTo>
                  <a:pt x="379" y="151"/>
                </a:lnTo>
              </a:path>
            </a:pathLst>
          </a:custGeom>
          <a:noFill/>
          <a:ln w="762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2450" name="Rectangle 50"/>
          <p:cNvSpPr>
            <a:spLocks noChangeArrowheads="1"/>
          </p:cNvSpPr>
          <p:nvPr/>
        </p:nvSpPr>
        <p:spPr bwMode="auto">
          <a:xfrm>
            <a:off x="2507325" y="5776914"/>
            <a:ext cx="370438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buClr>
                <a:srgbClr val="0033CC"/>
              </a:buClr>
              <a:buSzPct val="75000"/>
              <a:buFont typeface="Wingdings" charset="0"/>
              <a:buNone/>
            </a:pPr>
            <a:r>
              <a:rPr lang="en-US" sz="2000">
                <a:solidFill>
                  <a:srgbClr val="666633"/>
                </a:solidFill>
                <a:latin typeface="Arial Narrow" charset="0"/>
                <a:sym typeface="Arial" charset="0"/>
              </a:rPr>
              <a:t>(i.e., the area enclosed by dotted line)</a:t>
            </a:r>
          </a:p>
        </p:txBody>
      </p:sp>
      <p:sp>
        <p:nvSpPr>
          <p:cNvPr id="102414" name="Text Box 14"/>
          <p:cNvSpPr txBox="1">
            <a:spLocks noChangeArrowheads="1"/>
          </p:cNvSpPr>
          <p:nvPr/>
        </p:nvSpPr>
        <p:spPr bwMode="auto">
          <a:xfrm>
            <a:off x="7090702" y="2482850"/>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4</a:t>
            </a:r>
          </a:p>
        </p:txBody>
      </p:sp>
      <p:sp>
        <p:nvSpPr>
          <p:cNvPr id="102430" name="Freeform 30"/>
          <p:cNvSpPr>
            <a:spLocks/>
          </p:cNvSpPr>
          <p:nvPr/>
        </p:nvSpPr>
        <p:spPr bwMode="auto">
          <a:xfrm>
            <a:off x="6414823" y="1323976"/>
            <a:ext cx="1372394" cy="1641475"/>
          </a:xfrm>
          <a:custGeom>
            <a:avLst/>
            <a:gdLst>
              <a:gd name="T0" fmla="*/ 312 w 367"/>
              <a:gd name="T1" fmla="*/ 2 h 443"/>
              <a:gd name="T2" fmla="*/ 141 w 367"/>
              <a:gd name="T3" fmla="*/ 5 h 443"/>
              <a:gd name="T4" fmla="*/ 342 w 367"/>
              <a:gd name="T5" fmla="*/ 32 h 443"/>
              <a:gd name="T6" fmla="*/ 105 w 367"/>
              <a:gd name="T7" fmla="*/ 26 h 443"/>
              <a:gd name="T8" fmla="*/ 309 w 367"/>
              <a:gd name="T9" fmla="*/ 56 h 443"/>
              <a:gd name="T10" fmla="*/ 69 w 367"/>
              <a:gd name="T11" fmla="*/ 56 h 443"/>
              <a:gd name="T12" fmla="*/ 294 w 367"/>
              <a:gd name="T13" fmla="*/ 83 h 443"/>
              <a:gd name="T14" fmla="*/ 51 w 367"/>
              <a:gd name="T15" fmla="*/ 83 h 443"/>
              <a:gd name="T16" fmla="*/ 273 w 367"/>
              <a:gd name="T17" fmla="*/ 113 h 443"/>
              <a:gd name="T18" fmla="*/ 33 w 367"/>
              <a:gd name="T19" fmla="*/ 113 h 443"/>
              <a:gd name="T20" fmla="*/ 264 w 367"/>
              <a:gd name="T21" fmla="*/ 143 h 443"/>
              <a:gd name="T22" fmla="*/ 18 w 367"/>
              <a:gd name="T23" fmla="*/ 140 h 443"/>
              <a:gd name="T24" fmla="*/ 258 w 367"/>
              <a:gd name="T25" fmla="*/ 176 h 443"/>
              <a:gd name="T26" fmla="*/ 0 w 367"/>
              <a:gd name="T27" fmla="*/ 170 h 443"/>
              <a:gd name="T28" fmla="*/ 255 w 367"/>
              <a:gd name="T29" fmla="*/ 206 h 443"/>
              <a:gd name="T30" fmla="*/ 6 w 367"/>
              <a:gd name="T31" fmla="*/ 200 h 443"/>
              <a:gd name="T32" fmla="*/ 255 w 367"/>
              <a:gd name="T33" fmla="*/ 236 h 443"/>
              <a:gd name="T34" fmla="*/ 6 w 367"/>
              <a:gd name="T35" fmla="*/ 230 h 443"/>
              <a:gd name="T36" fmla="*/ 261 w 367"/>
              <a:gd name="T37" fmla="*/ 269 h 443"/>
              <a:gd name="T38" fmla="*/ 9 w 367"/>
              <a:gd name="T39" fmla="*/ 260 h 443"/>
              <a:gd name="T40" fmla="*/ 264 w 367"/>
              <a:gd name="T41" fmla="*/ 305 h 443"/>
              <a:gd name="T42" fmla="*/ 18 w 367"/>
              <a:gd name="T43" fmla="*/ 299 h 443"/>
              <a:gd name="T44" fmla="*/ 282 w 367"/>
              <a:gd name="T45" fmla="*/ 329 h 443"/>
              <a:gd name="T46" fmla="*/ 33 w 367"/>
              <a:gd name="T47" fmla="*/ 335 h 443"/>
              <a:gd name="T48" fmla="*/ 300 w 367"/>
              <a:gd name="T49" fmla="*/ 368 h 443"/>
              <a:gd name="T50" fmla="*/ 60 w 367"/>
              <a:gd name="T51" fmla="*/ 365 h 443"/>
              <a:gd name="T52" fmla="*/ 324 w 367"/>
              <a:gd name="T53" fmla="*/ 398 h 443"/>
              <a:gd name="T54" fmla="*/ 93 w 367"/>
              <a:gd name="T55" fmla="*/ 401 h 443"/>
              <a:gd name="T56" fmla="*/ 360 w 367"/>
              <a:gd name="T57" fmla="*/ 422 h 443"/>
              <a:gd name="T58" fmla="*/ 135 w 367"/>
              <a:gd name="T59" fmla="*/ 422 h 443"/>
              <a:gd name="T60" fmla="*/ 309 w 367"/>
              <a:gd name="T61" fmla="*/ 443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67" h="443">
                <a:moveTo>
                  <a:pt x="312" y="2"/>
                </a:moveTo>
                <a:cubicBezTo>
                  <a:pt x="224" y="1"/>
                  <a:pt x="136" y="0"/>
                  <a:pt x="141" y="5"/>
                </a:cubicBezTo>
                <a:cubicBezTo>
                  <a:pt x="146" y="10"/>
                  <a:pt x="348" y="29"/>
                  <a:pt x="342" y="32"/>
                </a:cubicBezTo>
                <a:cubicBezTo>
                  <a:pt x="336" y="35"/>
                  <a:pt x="110" y="22"/>
                  <a:pt x="105" y="26"/>
                </a:cubicBezTo>
                <a:cubicBezTo>
                  <a:pt x="100" y="30"/>
                  <a:pt x="315" y="51"/>
                  <a:pt x="309" y="56"/>
                </a:cubicBezTo>
                <a:cubicBezTo>
                  <a:pt x="303" y="61"/>
                  <a:pt x="71" y="52"/>
                  <a:pt x="69" y="56"/>
                </a:cubicBezTo>
                <a:cubicBezTo>
                  <a:pt x="67" y="60"/>
                  <a:pt x="297" y="79"/>
                  <a:pt x="294" y="83"/>
                </a:cubicBezTo>
                <a:cubicBezTo>
                  <a:pt x="291" y="87"/>
                  <a:pt x="54" y="78"/>
                  <a:pt x="51" y="83"/>
                </a:cubicBezTo>
                <a:cubicBezTo>
                  <a:pt x="48" y="88"/>
                  <a:pt x="276" y="108"/>
                  <a:pt x="273" y="113"/>
                </a:cubicBezTo>
                <a:cubicBezTo>
                  <a:pt x="270" y="118"/>
                  <a:pt x="34" y="108"/>
                  <a:pt x="33" y="113"/>
                </a:cubicBezTo>
                <a:cubicBezTo>
                  <a:pt x="32" y="118"/>
                  <a:pt x="266" y="139"/>
                  <a:pt x="264" y="143"/>
                </a:cubicBezTo>
                <a:cubicBezTo>
                  <a:pt x="262" y="147"/>
                  <a:pt x="19" y="135"/>
                  <a:pt x="18" y="140"/>
                </a:cubicBezTo>
                <a:cubicBezTo>
                  <a:pt x="17" y="145"/>
                  <a:pt x="261" y="171"/>
                  <a:pt x="258" y="176"/>
                </a:cubicBezTo>
                <a:cubicBezTo>
                  <a:pt x="255" y="181"/>
                  <a:pt x="0" y="165"/>
                  <a:pt x="0" y="170"/>
                </a:cubicBezTo>
                <a:cubicBezTo>
                  <a:pt x="0" y="175"/>
                  <a:pt x="254" y="201"/>
                  <a:pt x="255" y="206"/>
                </a:cubicBezTo>
                <a:cubicBezTo>
                  <a:pt x="256" y="211"/>
                  <a:pt x="6" y="195"/>
                  <a:pt x="6" y="200"/>
                </a:cubicBezTo>
                <a:cubicBezTo>
                  <a:pt x="6" y="205"/>
                  <a:pt x="255" y="231"/>
                  <a:pt x="255" y="236"/>
                </a:cubicBezTo>
                <a:cubicBezTo>
                  <a:pt x="255" y="241"/>
                  <a:pt x="5" y="225"/>
                  <a:pt x="6" y="230"/>
                </a:cubicBezTo>
                <a:cubicBezTo>
                  <a:pt x="7" y="235"/>
                  <a:pt x="260" y="264"/>
                  <a:pt x="261" y="269"/>
                </a:cubicBezTo>
                <a:cubicBezTo>
                  <a:pt x="262" y="274"/>
                  <a:pt x="8" y="254"/>
                  <a:pt x="9" y="260"/>
                </a:cubicBezTo>
                <a:cubicBezTo>
                  <a:pt x="10" y="266"/>
                  <a:pt x="263" y="299"/>
                  <a:pt x="264" y="305"/>
                </a:cubicBezTo>
                <a:cubicBezTo>
                  <a:pt x="265" y="311"/>
                  <a:pt x="15" y="295"/>
                  <a:pt x="18" y="299"/>
                </a:cubicBezTo>
                <a:cubicBezTo>
                  <a:pt x="21" y="303"/>
                  <a:pt x="280" y="323"/>
                  <a:pt x="282" y="329"/>
                </a:cubicBezTo>
                <a:cubicBezTo>
                  <a:pt x="284" y="335"/>
                  <a:pt x="30" y="329"/>
                  <a:pt x="33" y="335"/>
                </a:cubicBezTo>
                <a:cubicBezTo>
                  <a:pt x="36" y="341"/>
                  <a:pt x="296" y="363"/>
                  <a:pt x="300" y="368"/>
                </a:cubicBezTo>
                <a:cubicBezTo>
                  <a:pt x="304" y="373"/>
                  <a:pt x="56" y="360"/>
                  <a:pt x="60" y="365"/>
                </a:cubicBezTo>
                <a:cubicBezTo>
                  <a:pt x="64" y="370"/>
                  <a:pt x="319" y="392"/>
                  <a:pt x="324" y="398"/>
                </a:cubicBezTo>
                <a:cubicBezTo>
                  <a:pt x="329" y="404"/>
                  <a:pt x="87" y="397"/>
                  <a:pt x="93" y="401"/>
                </a:cubicBezTo>
                <a:cubicBezTo>
                  <a:pt x="99" y="405"/>
                  <a:pt x="353" y="419"/>
                  <a:pt x="360" y="422"/>
                </a:cubicBezTo>
                <a:cubicBezTo>
                  <a:pt x="367" y="425"/>
                  <a:pt x="143" y="419"/>
                  <a:pt x="135" y="422"/>
                </a:cubicBezTo>
                <a:cubicBezTo>
                  <a:pt x="127" y="425"/>
                  <a:pt x="218" y="434"/>
                  <a:pt x="309" y="443"/>
                </a:cubicBezTo>
              </a:path>
            </a:pathLst>
          </a:custGeom>
          <a:noFill/>
          <a:ln w="38100" cmpd="sng">
            <a:solidFill>
              <a:srgbClr val="800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grpSp>
        <p:nvGrpSpPr>
          <p:cNvPr id="102431" name="Group 31"/>
          <p:cNvGrpSpPr>
            <a:grpSpLocks/>
          </p:cNvGrpSpPr>
          <p:nvPr/>
        </p:nvGrpSpPr>
        <p:grpSpPr bwMode="auto">
          <a:xfrm>
            <a:off x="7367588" y="1420813"/>
            <a:ext cx="837539" cy="754062"/>
            <a:chOff x="2028" y="1389"/>
            <a:chExt cx="229" cy="165"/>
          </a:xfrm>
        </p:grpSpPr>
        <p:sp>
          <p:nvSpPr>
            <p:cNvPr id="102432" name="Freeform 32"/>
            <p:cNvSpPr>
              <a:spLocks/>
            </p:cNvSpPr>
            <p:nvPr/>
          </p:nvSpPr>
          <p:spPr bwMode="auto">
            <a:xfrm>
              <a:off x="2037" y="1389"/>
              <a:ext cx="220" cy="151"/>
            </a:xfrm>
            <a:custGeom>
              <a:avLst/>
              <a:gdLst>
                <a:gd name="T0" fmla="*/ 90 w 220"/>
                <a:gd name="T1" fmla="*/ 0 h 151"/>
                <a:gd name="T2" fmla="*/ 150 w 220"/>
                <a:gd name="T3" fmla="*/ 18 h 151"/>
                <a:gd name="T4" fmla="*/ 66 w 220"/>
                <a:gd name="T5" fmla="*/ 18 h 151"/>
                <a:gd name="T6" fmla="*/ 165 w 220"/>
                <a:gd name="T7" fmla="*/ 45 h 151"/>
                <a:gd name="T8" fmla="*/ 45 w 220"/>
                <a:gd name="T9" fmla="*/ 36 h 151"/>
                <a:gd name="T10" fmla="*/ 192 w 220"/>
                <a:gd name="T11" fmla="*/ 72 h 151"/>
                <a:gd name="T12" fmla="*/ 27 w 220"/>
                <a:gd name="T13" fmla="*/ 63 h 151"/>
                <a:gd name="T14" fmla="*/ 204 w 220"/>
                <a:gd name="T15" fmla="*/ 102 h 151"/>
                <a:gd name="T16" fmla="*/ 18 w 220"/>
                <a:gd name="T17" fmla="*/ 90 h 151"/>
                <a:gd name="T18" fmla="*/ 210 w 220"/>
                <a:gd name="T19" fmla="*/ 129 h 151"/>
                <a:gd name="T20" fmla="*/ 6 w 220"/>
                <a:gd name="T21" fmla="*/ 120 h 151"/>
                <a:gd name="T22" fmla="*/ 219 w 220"/>
                <a:gd name="T23" fmla="*/ 147 h 151"/>
                <a:gd name="T24" fmla="*/ 0 w 220"/>
                <a:gd name="T25" fmla="*/ 14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0" h="151">
                  <a:moveTo>
                    <a:pt x="90" y="0"/>
                  </a:moveTo>
                  <a:cubicBezTo>
                    <a:pt x="122" y="7"/>
                    <a:pt x="154" y="15"/>
                    <a:pt x="150" y="18"/>
                  </a:cubicBezTo>
                  <a:cubicBezTo>
                    <a:pt x="146" y="21"/>
                    <a:pt x="64" y="14"/>
                    <a:pt x="66" y="18"/>
                  </a:cubicBezTo>
                  <a:cubicBezTo>
                    <a:pt x="68" y="22"/>
                    <a:pt x="169" y="42"/>
                    <a:pt x="165" y="45"/>
                  </a:cubicBezTo>
                  <a:cubicBezTo>
                    <a:pt x="161" y="48"/>
                    <a:pt x="41" y="32"/>
                    <a:pt x="45" y="36"/>
                  </a:cubicBezTo>
                  <a:cubicBezTo>
                    <a:pt x="49" y="40"/>
                    <a:pt x="195" y="68"/>
                    <a:pt x="192" y="72"/>
                  </a:cubicBezTo>
                  <a:cubicBezTo>
                    <a:pt x="189" y="76"/>
                    <a:pt x="25" y="58"/>
                    <a:pt x="27" y="63"/>
                  </a:cubicBezTo>
                  <a:cubicBezTo>
                    <a:pt x="29" y="68"/>
                    <a:pt x="205" y="98"/>
                    <a:pt x="204" y="102"/>
                  </a:cubicBezTo>
                  <a:cubicBezTo>
                    <a:pt x="203" y="106"/>
                    <a:pt x="17" y="86"/>
                    <a:pt x="18" y="90"/>
                  </a:cubicBezTo>
                  <a:cubicBezTo>
                    <a:pt x="19" y="94"/>
                    <a:pt x="212" y="124"/>
                    <a:pt x="210" y="129"/>
                  </a:cubicBezTo>
                  <a:cubicBezTo>
                    <a:pt x="208" y="134"/>
                    <a:pt x="5" y="117"/>
                    <a:pt x="6" y="120"/>
                  </a:cubicBezTo>
                  <a:cubicBezTo>
                    <a:pt x="7" y="123"/>
                    <a:pt x="220" y="143"/>
                    <a:pt x="219" y="147"/>
                  </a:cubicBezTo>
                  <a:cubicBezTo>
                    <a:pt x="218" y="151"/>
                    <a:pt x="109" y="146"/>
                    <a:pt x="0" y="141"/>
                  </a:cubicBezTo>
                </a:path>
              </a:pathLst>
            </a:custGeom>
            <a:noFill/>
            <a:ln w="38100" cmpd="sng">
              <a:solidFill>
                <a:srgbClr val="0000FF">
                  <a:alpha val="70000"/>
                </a:srgb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2433" name="Line 33"/>
            <p:cNvSpPr>
              <a:spLocks noChangeShapeType="1"/>
            </p:cNvSpPr>
            <p:nvPr/>
          </p:nvSpPr>
          <p:spPr bwMode="auto">
            <a:xfrm flipV="1">
              <a:off x="2028" y="1539"/>
              <a:ext cx="72" cy="15"/>
            </a:xfrm>
            <a:prstGeom prst="line">
              <a:avLst/>
            </a:prstGeom>
            <a:noFill/>
            <a:ln w="12700">
              <a:solidFill>
                <a:srgbClr val="0000FF">
                  <a:alpha val="7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2434" name="Line 34"/>
            <p:cNvSpPr>
              <a:spLocks noChangeShapeType="1"/>
            </p:cNvSpPr>
            <p:nvPr/>
          </p:nvSpPr>
          <p:spPr bwMode="auto">
            <a:xfrm>
              <a:off x="2199" y="1539"/>
              <a:ext cx="54" cy="12"/>
            </a:xfrm>
            <a:prstGeom prst="line">
              <a:avLst/>
            </a:prstGeom>
            <a:noFill/>
            <a:ln w="12700">
              <a:solidFill>
                <a:srgbClr val="0000FF">
                  <a:alpha val="7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grpSp>
      <p:sp>
        <p:nvSpPr>
          <p:cNvPr id="102412" name="Text Box 12"/>
          <p:cNvSpPr txBox="1">
            <a:spLocks noChangeArrowheads="1"/>
          </p:cNvSpPr>
          <p:nvPr/>
        </p:nvSpPr>
        <p:spPr bwMode="auto">
          <a:xfrm>
            <a:off x="6794897" y="1725614"/>
            <a:ext cx="495300" cy="4270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1</a:t>
            </a:r>
          </a:p>
        </p:txBody>
      </p:sp>
      <p:sp>
        <p:nvSpPr>
          <p:cNvPr id="102422" name="Text Box 22"/>
          <p:cNvSpPr txBox="1">
            <a:spLocks noChangeArrowheads="1"/>
          </p:cNvSpPr>
          <p:nvPr/>
        </p:nvSpPr>
        <p:spPr bwMode="auto">
          <a:xfrm>
            <a:off x="7620397" y="1609725"/>
            <a:ext cx="495300" cy="4270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sz="2200" b="1">
                <a:latin typeface="Arial Narrow" charset="0"/>
                <a:cs typeface="Arial" charset="0"/>
              </a:rPr>
              <a:t>2</a:t>
            </a:r>
          </a:p>
        </p:txBody>
      </p:sp>
      <p:sp>
        <p:nvSpPr>
          <p:cNvPr id="102438" name="Freeform 38"/>
          <p:cNvSpPr>
            <a:spLocks/>
          </p:cNvSpPr>
          <p:nvPr/>
        </p:nvSpPr>
        <p:spPr bwMode="auto">
          <a:xfrm>
            <a:off x="7783777" y="1247776"/>
            <a:ext cx="1398191" cy="1738313"/>
          </a:xfrm>
          <a:custGeom>
            <a:avLst/>
            <a:gdLst>
              <a:gd name="T0" fmla="*/ 71 w 813"/>
              <a:gd name="T1" fmla="*/ 94 h 1095"/>
              <a:gd name="T2" fmla="*/ 4 w 813"/>
              <a:gd name="T3" fmla="*/ 80 h 1095"/>
              <a:gd name="T4" fmla="*/ 60 w 813"/>
              <a:gd name="T5" fmla="*/ 74 h 1095"/>
              <a:gd name="T6" fmla="*/ 151 w 813"/>
              <a:gd name="T7" fmla="*/ 32 h 1095"/>
              <a:gd name="T8" fmla="*/ 271 w 813"/>
              <a:gd name="T9" fmla="*/ 10 h 1095"/>
              <a:gd name="T10" fmla="*/ 334 w 813"/>
              <a:gd name="T11" fmla="*/ 8 h 1095"/>
              <a:gd name="T12" fmla="*/ 386 w 813"/>
              <a:gd name="T13" fmla="*/ 31 h 1095"/>
              <a:gd name="T14" fmla="*/ 461 w 813"/>
              <a:gd name="T15" fmla="*/ 40 h 1095"/>
              <a:gd name="T16" fmla="*/ 470 w 813"/>
              <a:gd name="T17" fmla="*/ 73 h 1095"/>
              <a:gd name="T18" fmla="*/ 490 w 813"/>
              <a:gd name="T19" fmla="*/ 70 h 1095"/>
              <a:gd name="T20" fmla="*/ 552 w 813"/>
              <a:gd name="T21" fmla="*/ 70 h 1095"/>
              <a:gd name="T22" fmla="*/ 574 w 813"/>
              <a:gd name="T23" fmla="*/ 126 h 1095"/>
              <a:gd name="T24" fmla="*/ 628 w 813"/>
              <a:gd name="T25" fmla="*/ 123 h 1095"/>
              <a:gd name="T26" fmla="*/ 624 w 813"/>
              <a:gd name="T27" fmla="*/ 160 h 1095"/>
              <a:gd name="T28" fmla="*/ 681 w 813"/>
              <a:gd name="T29" fmla="*/ 199 h 1095"/>
              <a:gd name="T30" fmla="*/ 734 w 813"/>
              <a:gd name="T31" fmla="*/ 245 h 1095"/>
              <a:gd name="T32" fmla="*/ 787 w 813"/>
              <a:gd name="T33" fmla="*/ 426 h 1095"/>
              <a:gd name="T34" fmla="*/ 805 w 813"/>
              <a:gd name="T35" fmla="*/ 511 h 1095"/>
              <a:gd name="T36" fmla="*/ 802 w 813"/>
              <a:gd name="T37" fmla="*/ 670 h 1095"/>
              <a:gd name="T38" fmla="*/ 788 w 813"/>
              <a:gd name="T39" fmla="*/ 739 h 1095"/>
              <a:gd name="T40" fmla="*/ 763 w 813"/>
              <a:gd name="T41" fmla="*/ 761 h 1095"/>
              <a:gd name="T42" fmla="*/ 761 w 813"/>
              <a:gd name="T43" fmla="*/ 814 h 1095"/>
              <a:gd name="T44" fmla="*/ 735 w 813"/>
              <a:gd name="T45" fmla="*/ 863 h 1095"/>
              <a:gd name="T46" fmla="*/ 653 w 813"/>
              <a:gd name="T47" fmla="*/ 944 h 1095"/>
              <a:gd name="T48" fmla="*/ 543 w 813"/>
              <a:gd name="T49" fmla="*/ 1006 h 1095"/>
              <a:gd name="T50" fmla="*/ 433 w 813"/>
              <a:gd name="T51" fmla="*/ 1050 h 1095"/>
              <a:gd name="T52" fmla="*/ 348 w 813"/>
              <a:gd name="T53" fmla="*/ 1062 h 1095"/>
              <a:gd name="T54" fmla="*/ 294 w 813"/>
              <a:gd name="T55" fmla="*/ 1078 h 1095"/>
              <a:gd name="T56" fmla="*/ 158 w 813"/>
              <a:gd name="T57" fmla="*/ 1071 h 1095"/>
              <a:gd name="T58" fmla="*/ 6 w 813"/>
              <a:gd name="T59" fmla="*/ 1010 h 1095"/>
              <a:gd name="T60" fmla="*/ 234 w 813"/>
              <a:gd name="T61" fmla="*/ 783 h 1095"/>
              <a:gd name="T62" fmla="*/ 234 w 813"/>
              <a:gd name="T63" fmla="*/ 737 h 1095"/>
              <a:gd name="T64" fmla="*/ 251 w 813"/>
              <a:gd name="T65" fmla="*/ 672 h 1095"/>
              <a:gd name="T66" fmla="*/ 257 w 813"/>
              <a:gd name="T67" fmla="*/ 600 h 1095"/>
              <a:gd name="T68" fmla="*/ 271 w 813"/>
              <a:gd name="T69" fmla="*/ 557 h 1095"/>
              <a:gd name="T70" fmla="*/ 270 w 813"/>
              <a:gd name="T71" fmla="*/ 531 h 1095"/>
              <a:gd name="T72" fmla="*/ 259 w 813"/>
              <a:gd name="T73" fmla="*/ 458 h 1095"/>
              <a:gd name="T74" fmla="*/ 177 w 813"/>
              <a:gd name="T75" fmla="*/ 254 h 1095"/>
              <a:gd name="T76" fmla="*/ 128 w 813"/>
              <a:gd name="T77" fmla="*/ 182 h 1095"/>
              <a:gd name="T78" fmla="*/ 39 w 813"/>
              <a:gd name="T79" fmla="*/ 129 h 1095"/>
              <a:gd name="T80" fmla="*/ 28 w 813"/>
              <a:gd name="T81" fmla="*/ 84 h 1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13" h="1095">
                <a:moveTo>
                  <a:pt x="71" y="94"/>
                </a:moveTo>
                <a:cubicBezTo>
                  <a:pt x="49" y="90"/>
                  <a:pt x="27" y="83"/>
                  <a:pt x="4" y="80"/>
                </a:cubicBezTo>
                <a:cubicBezTo>
                  <a:pt x="25" y="53"/>
                  <a:pt x="28" y="69"/>
                  <a:pt x="60" y="74"/>
                </a:cubicBezTo>
                <a:cubicBezTo>
                  <a:pt x="91" y="60"/>
                  <a:pt x="118" y="40"/>
                  <a:pt x="151" y="32"/>
                </a:cubicBezTo>
                <a:cubicBezTo>
                  <a:pt x="166" y="28"/>
                  <a:pt x="246" y="13"/>
                  <a:pt x="271" y="10"/>
                </a:cubicBezTo>
                <a:cubicBezTo>
                  <a:pt x="292" y="0"/>
                  <a:pt x="310" y="12"/>
                  <a:pt x="334" y="8"/>
                </a:cubicBezTo>
                <a:cubicBezTo>
                  <a:pt x="348" y="4"/>
                  <a:pt x="374" y="26"/>
                  <a:pt x="386" y="31"/>
                </a:cubicBezTo>
                <a:cubicBezTo>
                  <a:pt x="414" y="44"/>
                  <a:pt x="438" y="17"/>
                  <a:pt x="461" y="40"/>
                </a:cubicBezTo>
                <a:cubicBezTo>
                  <a:pt x="467" y="42"/>
                  <a:pt x="463" y="72"/>
                  <a:pt x="470" y="73"/>
                </a:cubicBezTo>
                <a:cubicBezTo>
                  <a:pt x="477" y="73"/>
                  <a:pt x="483" y="68"/>
                  <a:pt x="490" y="70"/>
                </a:cubicBezTo>
                <a:cubicBezTo>
                  <a:pt x="500" y="73"/>
                  <a:pt x="538" y="61"/>
                  <a:pt x="552" y="70"/>
                </a:cubicBezTo>
                <a:cubicBezTo>
                  <a:pt x="566" y="79"/>
                  <a:pt x="561" y="117"/>
                  <a:pt x="574" y="126"/>
                </a:cubicBezTo>
                <a:cubicBezTo>
                  <a:pt x="589" y="134"/>
                  <a:pt x="612" y="127"/>
                  <a:pt x="628" y="123"/>
                </a:cubicBezTo>
                <a:cubicBezTo>
                  <a:pt x="637" y="120"/>
                  <a:pt x="616" y="154"/>
                  <a:pt x="624" y="160"/>
                </a:cubicBezTo>
                <a:cubicBezTo>
                  <a:pt x="641" y="173"/>
                  <a:pt x="668" y="180"/>
                  <a:pt x="681" y="199"/>
                </a:cubicBezTo>
                <a:cubicBezTo>
                  <a:pt x="698" y="223"/>
                  <a:pt x="716" y="207"/>
                  <a:pt x="734" y="245"/>
                </a:cubicBezTo>
                <a:cubicBezTo>
                  <a:pt x="752" y="283"/>
                  <a:pt x="775" y="382"/>
                  <a:pt x="787" y="426"/>
                </a:cubicBezTo>
                <a:cubicBezTo>
                  <a:pt x="787" y="457"/>
                  <a:pt x="797" y="481"/>
                  <a:pt x="805" y="511"/>
                </a:cubicBezTo>
                <a:cubicBezTo>
                  <a:pt x="781" y="566"/>
                  <a:pt x="806" y="596"/>
                  <a:pt x="802" y="670"/>
                </a:cubicBezTo>
                <a:cubicBezTo>
                  <a:pt x="803" y="712"/>
                  <a:pt x="813" y="714"/>
                  <a:pt x="788" y="739"/>
                </a:cubicBezTo>
                <a:cubicBezTo>
                  <a:pt x="781" y="747"/>
                  <a:pt x="764" y="749"/>
                  <a:pt x="763" y="761"/>
                </a:cubicBezTo>
                <a:cubicBezTo>
                  <a:pt x="762" y="778"/>
                  <a:pt x="755" y="797"/>
                  <a:pt x="761" y="814"/>
                </a:cubicBezTo>
                <a:cubicBezTo>
                  <a:pt x="741" y="843"/>
                  <a:pt x="758" y="841"/>
                  <a:pt x="735" y="863"/>
                </a:cubicBezTo>
                <a:cubicBezTo>
                  <a:pt x="716" y="881"/>
                  <a:pt x="685" y="921"/>
                  <a:pt x="653" y="944"/>
                </a:cubicBezTo>
                <a:cubicBezTo>
                  <a:pt x="621" y="967"/>
                  <a:pt x="580" y="988"/>
                  <a:pt x="543" y="1006"/>
                </a:cubicBezTo>
                <a:cubicBezTo>
                  <a:pt x="508" y="1025"/>
                  <a:pt x="473" y="1049"/>
                  <a:pt x="433" y="1050"/>
                </a:cubicBezTo>
                <a:cubicBezTo>
                  <a:pt x="404" y="1051"/>
                  <a:pt x="379" y="1063"/>
                  <a:pt x="348" y="1062"/>
                </a:cubicBezTo>
                <a:cubicBezTo>
                  <a:pt x="253" y="1060"/>
                  <a:pt x="408" y="1077"/>
                  <a:pt x="294" y="1078"/>
                </a:cubicBezTo>
                <a:cubicBezTo>
                  <a:pt x="265" y="1078"/>
                  <a:pt x="180" y="1095"/>
                  <a:pt x="158" y="1071"/>
                </a:cubicBezTo>
                <a:cubicBezTo>
                  <a:pt x="130" y="1068"/>
                  <a:pt x="29" y="1031"/>
                  <a:pt x="6" y="1010"/>
                </a:cubicBezTo>
                <a:cubicBezTo>
                  <a:pt x="54" y="962"/>
                  <a:pt x="191" y="836"/>
                  <a:pt x="234" y="783"/>
                </a:cubicBezTo>
                <a:cubicBezTo>
                  <a:pt x="246" y="768"/>
                  <a:pt x="196" y="819"/>
                  <a:pt x="234" y="737"/>
                </a:cubicBezTo>
                <a:cubicBezTo>
                  <a:pt x="237" y="724"/>
                  <a:pt x="255" y="687"/>
                  <a:pt x="251" y="672"/>
                </a:cubicBezTo>
                <a:cubicBezTo>
                  <a:pt x="253" y="648"/>
                  <a:pt x="257" y="625"/>
                  <a:pt x="257" y="600"/>
                </a:cubicBezTo>
                <a:cubicBezTo>
                  <a:pt x="263" y="587"/>
                  <a:pt x="265" y="571"/>
                  <a:pt x="271" y="557"/>
                </a:cubicBezTo>
                <a:cubicBezTo>
                  <a:pt x="274" y="551"/>
                  <a:pt x="266" y="537"/>
                  <a:pt x="270" y="531"/>
                </a:cubicBezTo>
                <a:cubicBezTo>
                  <a:pt x="282" y="506"/>
                  <a:pt x="267" y="486"/>
                  <a:pt x="259" y="458"/>
                </a:cubicBezTo>
                <a:cubicBezTo>
                  <a:pt x="221" y="393"/>
                  <a:pt x="219" y="316"/>
                  <a:pt x="177" y="254"/>
                </a:cubicBezTo>
                <a:cubicBezTo>
                  <a:pt x="168" y="240"/>
                  <a:pt x="139" y="188"/>
                  <a:pt x="128" y="182"/>
                </a:cubicBezTo>
                <a:cubicBezTo>
                  <a:pt x="91" y="164"/>
                  <a:pt x="62" y="165"/>
                  <a:pt x="39" y="129"/>
                </a:cubicBezTo>
                <a:cubicBezTo>
                  <a:pt x="7" y="87"/>
                  <a:pt x="0" y="99"/>
                  <a:pt x="28" y="84"/>
                </a:cubicBezTo>
              </a:path>
            </a:pathLst>
          </a:custGeom>
          <a:noFill/>
          <a:ln w="76200" cap="flat" cmpd="sng">
            <a:solidFill>
              <a:srgbClr val="FFFF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2451" name="Freeform 51"/>
          <p:cNvSpPr>
            <a:spLocks/>
          </p:cNvSpPr>
          <p:nvPr/>
        </p:nvSpPr>
        <p:spPr bwMode="auto">
          <a:xfrm>
            <a:off x="7505172" y="1120776"/>
            <a:ext cx="314722" cy="246063"/>
          </a:xfrm>
          <a:custGeom>
            <a:avLst/>
            <a:gdLst>
              <a:gd name="T0" fmla="*/ 109 w 183"/>
              <a:gd name="T1" fmla="*/ 0 h 155"/>
              <a:gd name="T2" fmla="*/ 9 w 183"/>
              <a:gd name="T3" fmla="*/ 120 h 155"/>
              <a:gd name="T4" fmla="*/ 164 w 183"/>
              <a:gd name="T5" fmla="*/ 15 h 155"/>
              <a:gd name="T6" fmla="*/ 39 w 183"/>
              <a:gd name="T7" fmla="*/ 135 h 155"/>
              <a:gd name="T8" fmla="*/ 179 w 183"/>
              <a:gd name="T9" fmla="*/ 35 h 155"/>
              <a:gd name="T10" fmla="*/ 64 w 183"/>
              <a:gd name="T11" fmla="*/ 155 h 155"/>
            </a:gdLst>
            <a:ahLst/>
            <a:cxnLst>
              <a:cxn ang="0">
                <a:pos x="T0" y="T1"/>
              </a:cxn>
              <a:cxn ang="0">
                <a:pos x="T2" y="T3"/>
              </a:cxn>
              <a:cxn ang="0">
                <a:pos x="T4" y="T5"/>
              </a:cxn>
              <a:cxn ang="0">
                <a:pos x="T6" y="T7"/>
              </a:cxn>
              <a:cxn ang="0">
                <a:pos x="T8" y="T9"/>
              </a:cxn>
              <a:cxn ang="0">
                <a:pos x="T10" y="T11"/>
              </a:cxn>
            </a:cxnLst>
            <a:rect l="0" t="0" r="r" b="b"/>
            <a:pathLst>
              <a:path w="183" h="155">
                <a:moveTo>
                  <a:pt x="109" y="0"/>
                </a:moveTo>
                <a:cubicBezTo>
                  <a:pt x="54" y="59"/>
                  <a:pt x="0" y="118"/>
                  <a:pt x="9" y="120"/>
                </a:cubicBezTo>
                <a:cubicBezTo>
                  <a:pt x="18" y="122"/>
                  <a:pt x="159" y="13"/>
                  <a:pt x="164" y="15"/>
                </a:cubicBezTo>
                <a:cubicBezTo>
                  <a:pt x="169" y="17"/>
                  <a:pt x="41" y="138"/>
                  <a:pt x="39" y="135"/>
                </a:cubicBezTo>
                <a:cubicBezTo>
                  <a:pt x="37" y="132"/>
                  <a:pt x="175" y="32"/>
                  <a:pt x="179" y="35"/>
                </a:cubicBezTo>
                <a:cubicBezTo>
                  <a:pt x="183" y="38"/>
                  <a:pt x="123" y="96"/>
                  <a:pt x="64" y="155"/>
                </a:cubicBezTo>
              </a:path>
            </a:pathLst>
          </a:custGeom>
          <a:noFill/>
          <a:ln w="19050" cmpd="sng">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02407" name="Text Box 7"/>
          <p:cNvSpPr txBox="1">
            <a:spLocks noChangeArrowheads="1"/>
          </p:cNvSpPr>
          <p:nvPr/>
        </p:nvSpPr>
        <p:spPr bwMode="auto">
          <a:xfrm>
            <a:off x="346605" y="454025"/>
            <a:ext cx="5341673" cy="256454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marL="449263" indent="-449263">
              <a:defRPr sz="2400">
                <a:solidFill>
                  <a:schemeClr val="tx1"/>
                </a:solidFill>
                <a:latin typeface="Arial" charset="0"/>
                <a:ea typeface="ＭＳ Ｐゴシック" charset="0"/>
                <a:cs typeface="ＭＳ Ｐゴシック" charset="0"/>
              </a:defRPr>
            </a:lvl1pPr>
            <a:lvl2pPr marL="992188">
              <a:defRPr sz="2400">
                <a:solidFill>
                  <a:schemeClr val="tx1"/>
                </a:solidFill>
                <a:latin typeface="Arial" charset="0"/>
                <a:ea typeface="ＭＳ Ｐゴシック" charset="0"/>
              </a:defRPr>
            </a:lvl2pPr>
            <a:lvl3pPr marL="1171575">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spcAft>
                <a:spcPct val="40000"/>
              </a:spcAft>
              <a:buClr>
                <a:srgbClr val="0033CC"/>
              </a:buClr>
              <a:buSzPct val="75000"/>
              <a:buFont typeface="Wingdings" charset="0"/>
              <a:buNone/>
            </a:pPr>
            <a:r>
              <a:rPr lang="en-AU" sz="2200" b="1" u="sng">
                <a:latin typeface="Arial Narrow"/>
                <a:cs typeface="Arial Narrow"/>
                <a:sym typeface="Arial" charset="0"/>
              </a:rPr>
              <a:t>Example 15</a:t>
            </a:r>
            <a:endParaRPr lang="en-US" sz="2200" b="1" u="sng">
              <a:latin typeface="Arial Narrow"/>
              <a:cs typeface="Arial Narrow"/>
              <a:sym typeface="Arial" charset="0"/>
            </a:endParaRPr>
          </a:p>
          <a:p>
            <a:pPr algn="just" eaLnBrk="1" hangingPunct="1">
              <a:buClr>
                <a:srgbClr val="0033CC"/>
              </a:buClr>
              <a:buSzPct val="75000"/>
              <a:buFont typeface="Wingdings" charset="0"/>
              <a:buNone/>
            </a:pPr>
            <a:r>
              <a:rPr lang="en-US" sz="2200" b="1">
                <a:solidFill>
                  <a:srgbClr val="FF0000"/>
                </a:solidFill>
                <a:latin typeface="Arial Narrow"/>
                <a:cs typeface="Arial Narrow"/>
                <a:sym typeface="Arial" charset="0"/>
              </a:rPr>
              <a:t>P1.	 Something is not cheap.</a:t>
            </a:r>
          </a:p>
          <a:p>
            <a:pPr algn="just" eaLnBrk="1" hangingPunct="1">
              <a:lnSpc>
                <a:spcPct val="115000"/>
              </a:lnSpc>
              <a:buClr>
                <a:srgbClr val="0033CC"/>
              </a:buClr>
              <a:buSzPct val="75000"/>
              <a:buFont typeface="Wingdings" charset="0"/>
              <a:buNone/>
            </a:pPr>
            <a:r>
              <a:rPr lang="en-AU" sz="2200" b="1">
                <a:solidFill>
                  <a:srgbClr val="800080"/>
                </a:solidFill>
                <a:latin typeface="Arial Narrow"/>
                <a:cs typeface="Arial Narrow"/>
                <a:sym typeface="Arial" charset="0"/>
              </a:rPr>
              <a:t>P2.	 If anything is an apple, then it is bitter.</a:t>
            </a:r>
          </a:p>
          <a:p>
            <a:pPr algn="just" eaLnBrk="1" hangingPunct="1">
              <a:lnSpc>
                <a:spcPct val="115000"/>
              </a:lnSpc>
              <a:buClr>
                <a:srgbClr val="0033CC"/>
              </a:buClr>
              <a:buSzPct val="75000"/>
              <a:buFont typeface="Wingdings" charset="0"/>
              <a:buNone/>
            </a:pPr>
            <a:r>
              <a:rPr lang="en-AU" sz="2200" b="1">
                <a:solidFill>
                  <a:srgbClr val="0000FF"/>
                </a:solidFill>
                <a:latin typeface="Arial Narrow"/>
                <a:cs typeface="Arial Narrow"/>
                <a:sym typeface="Arial" charset="0"/>
              </a:rPr>
              <a:t>P3.	 All bitter apples are cheap.</a:t>
            </a:r>
            <a:r>
              <a:rPr lang="en-AU" sz="2200" b="1">
                <a:solidFill>
                  <a:srgbClr val="990099"/>
                </a:solidFill>
                <a:latin typeface="Arial Narrow"/>
                <a:cs typeface="Arial Narrow"/>
                <a:sym typeface="Arial" charset="0"/>
              </a:rPr>
              <a:t> </a:t>
            </a:r>
          </a:p>
          <a:p>
            <a:pPr algn="just" eaLnBrk="1" hangingPunct="1">
              <a:lnSpc>
                <a:spcPct val="115000"/>
              </a:lnSpc>
              <a:buClr>
                <a:srgbClr val="0033CC"/>
              </a:buClr>
              <a:buSzPct val="75000"/>
              <a:buFont typeface="Wingdings" charset="0"/>
              <a:buNone/>
            </a:pPr>
            <a:r>
              <a:rPr lang="en-AU" sz="2200" b="1">
                <a:solidFill>
                  <a:srgbClr val="006600"/>
                </a:solidFill>
                <a:latin typeface="Arial Narrow"/>
                <a:cs typeface="Arial Narrow"/>
                <a:sym typeface="Arial" charset="0"/>
              </a:rPr>
              <a:t>P4.	 Everything is bitter or cheap.</a:t>
            </a:r>
          </a:p>
          <a:p>
            <a:pPr algn="just" eaLnBrk="1" hangingPunct="1">
              <a:lnSpc>
                <a:spcPct val="85000"/>
              </a:lnSpc>
              <a:buClr>
                <a:srgbClr val="0033CC"/>
              </a:buClr>
              <a:buSzPct val="75000"/>
              <a:buFont typeface="Wingdings" charset="0"/>
              <a:buNone/>
            </a:pPr>
            <a:r>
              <a:rPr lang="en-AU" sz="2200" b="1">
                <a:latin typeface="Arial Narrow"/>
                <a:cs typeface="Arial Narrow"/>
                <a:sym typeface="Arial" charset="0"/>
              </a:rPr>
              <a:t>------------------------------------------------------------</a:t>
            </a:r>
          </a:p>
          <a:p>
            <a:pPr algn="just" eaLnBrk="1" hangingPunct="1">
              <a:lnSpc>
                <a:spcPct val="85000"/>
              </a:lnSpc>
              <a:buClr>
                <a:srgbClr val="0033CC"/>
              </a:buClr>
              <a:buSzPct val="75000"/>
              <a:buFont typeface="Wingdings" charset="0"/>
              <a:buNone/>
            </a:pPr>
            <a:r>
              <a:rPr lang="en-AU" sz="2200" b="1">
                <a:latin typeface="Arial Narrow"/>
                <a:cs typeface="Arial Narrow"/>
                <a:sym typeface="Arial" charset="0"/>
              </a:rPr>
              <a:t>C.	 Some bitter thing is not an apple.</a:t>
            </a:r>
          </a:p>
        </p:txBody>
      </p:sp>
    </p:spTree>
    <p:extLst>
      <p:ext uri="{BB962C8B-B14F-4D97-AF65-F5344CB8AC3E}">
        <p14:creationId xmlns:p14="http://schemas.microsoft.com/office/powerpoint/2010/main" val="826569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05"/>
                                        </p:tgtEl>
                                        <p:attrNameLst>
                                          <p:attrName>style.visibility</p:attrName>
                                        </p:attrNameLst>
                                      </p:cBhvr>
                                      <p:to>
                                        <p:strVal val="visible"/>
                                      </p:to>
                                    </p:set>
                                    <p:animEffect transition="in" filter="fade">
                                      <p:cBhvr>
                                        <p:cTn id="7" dur="500"/>
                                        <p:tgtEl>
                                          <p:spTgt spid="1024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07">
                                            <p:txEl>
                                              <p:pRg st="0" end="0"/>
                                            </p:txEl>
                                          </p:spTgt>
                                        </p:tgtEl>
                                        <p:attrNameLst>
                                          <p:attrName>style.visibility</p:attrName>
                                        </p:attrNameLst>
                                      </p:cBhvr>
                                      <p:to>
                                        <p:strVal val="visible"/>
                                      </p:to>
                                    </p:set>
                                    <p:animEffect transition="in" filter="fade">
                                      <p:cBhvr>
                                        <p:cTn id="12" dur="500"/>
                                        <p:tgtEl>
                                          <p:spTgt spid="1024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07">
                                            <p:txEl>
                                              <p:pRg st="1" end="1"/>
                                            </p:txEl>
                                          </p:spTgt>
                                        </p:tgtEl>
                                        <p:attrNameLst>
                                          <p:attrName>style.visibility</p:attrName>
                                        </p:attrNameLst>
                                      </p:cBhvr>
                                      <p:to>
                                        <p:strVal val="visible"/>
                                      </p:to>
                                    </p:set>
                                    <p:animEffect transition="in" filter="fade">
                                      <p:cBhvr>
                                        <p:cTn id="17" dur="500"/>
                                        <p:tgtEl>
                                          <p:spTgt spid="10240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07">
                                            <p:txEl>
                                              <p:pRg st="2" end="2"/>
                                            </p:txEl>
                                          </p:spTgt>
                                        </p:tgtEl>
                                        <p:attrNameLst>
                                          <p:attrName>style.visibility</p:attrName>
                                        </p:attrNameLst>
                                      </p:cBhvr>
                                      <p:to>
                                        <p:strVal val="visible"/>
                                      </p:to>
                                    </p:set>
                                    <p:animEffect transition="in" filter="fade">
                                      <p:cBhvr>
                                        <p:cTn id="22" dur="500"/>
                                        <p:tgtEl>
                                          <p:spTgt spid="10240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07">
                                            <p:txEl>
                                              <p:pRg st="3" end="3"/>
                                            </p:txEl>
                                          </p:spTgt>
                                        </p:tgtEl>
                                        <p:attrNameLst>
                                          <p:attrName>style.visibility</p:attrName>
                                        </p:attrNameLst>
                                      </p:cBhvr>
                                      <p:to>
                                        <p:strVal val="visible"/>
                                      </p:to>
                                    </p:set>
                                    <p:animEffect transition="in" filter="fade">
                                      <p:cBhvr>
                                        <p:cTn id="27" dur="500"/>
                                        <p:tgtEl>
                                          <p:spTgt spid="10240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2407">
                                            <p:txEl>
                                              <p:pRg st="4" end="4"/>
                                            </p:txEl>
                                          </p:spTgt>
                                        </p:tgtEl>
                                        <p:attrNameLst>
                                          <p:attrName>style.visibility</p:attrName>
                                        </p:attrNameLst>
                                      </p:cBhvr>
                                      <p:to>
                                        <p:strVal val="visible"/>
                                      </p:to>
                                    </p:set>
                                    <p:animEffect transition="in" filter="fade">
                                      <p:cBhvr>
                                        <p:cTn id="32" dur="500"/>
                                        <p:tgtEl>
                                          <p:spTgt spid="10240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2407">
                                            <p:txEl>
                                              <p:pRg st="5" end="5"/>
                                            </p:txEl>
                                          </p:spTgt>
                                        </p:tgtEl>
                                        <p:attrNameLst>
                                          <p:attrName>style.visibility</p:attrName>
                                        </p:attrNameLst>
                                      </p:cBhvr>
                                      <p:to>
                                        <p:strVal val="visible"/>
                                      </p:to>
                                    </p:set>
                                    <p:animEffect transition="in" filter="fade">
                                      <p:cBhvr>
                                        <p:cTn id="37" dur="500"/>
                                        <p:tgtEl>
                                          <p:spTgt spid="102407">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2407">
                                            <p:txEl>
                                              <p:pRg st="6" end="6"/>
                                            </p:txEl>
                                          </p:spTgt>
                                        </p:tgtEl>
                                        <p:attrNameLst>
                                          <p:attrName>style.visibility</p:attrName>
                                        </p:attrNameLst>
                                      </p:cBhvr>
                                      <p:to>
                                        <p:strVal val="visible"/>
                                      </p:to>
                                    </p:set>
                                    <p:animEffect transition="in" filter="fade">
                                      <p:cBhvr>
                                        <p:cTn id="42" dur="500"/>
                                        <p:tgtEl>
                                          <p:spTgt spid="102407">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37" fill="hold" grpId="0" nodeType="clickEffect">
                                  <p:stCondLst>
                                    <p:cond delay="0"/>
                                  </p:stCondLst>
                                  <p:childTnLst>
                                    <p:set>
                                      <p:cBhvr>
                                        <p:cTn id="46" dur="1" fill="hold">
                                          <p:stCondLst>
                                            <p:cond delay="0"/>
                                          </p:stCondLst>
                                        </p:cTn>
                                        <p:tgtEl>
                                          <p:spTgt spid="102427">
                                            <p:bg/>
                                          </p:spTgt>
                                        </p:tgtEl>
                                        <p:attrNameLst>
                                          <p:attrName>style.visibility</p:attrName>
                                        </p:attrNameLst>
                                      </p:cBhvr>
                                      <p:to>
                                        <p:strVal val="visible"/>
                                      </p:to>
                                    </p:set>
                                    <p:animEffect transition="in" filter="barn(outVertical)">
                                      <p:cBhvr>
                                        <p:cTn id="47" dur="500"/>
                                        <p:tgtEl>
                                          <p:spTgt spid="102427">
                                            <p:bg/>
                                          </p:spTgt>
                                        </p:tgtEl>
                                      </p:cBhvr>
                                    </p:animEffect>
                                  </p:childTnLst>
                                </p:cTn>
                              </p:par>
                            </p:childTnLst>
                          </p:cTn>
                        </p:par>
                        <p:par>
                          <p:cTn id="48" fill="hold" nodeType="afterGroup">
                            <p:stCondLst>
                              <p:cond delay="500"/>
                            </p:stCondLst>
                            <p:childTnLst>
                              <p:par>
                                <p:cTn id="49" presetID="10" presetClass="entr" presetSubtype="0" fill="hold" grpId="0" nodeType="afterEffect">
                                  <p:stCondLst>
                                    <p:cond delay="0"/>
                                  </p:stCondLst>
                                  <p:childTnLst>
                                    <p:set>
                                      <p:cBhvr>
                                        <p:cTn id="50" dur="1" fill="hold">
                                          <p:stCondLst>
                                            <p:cond delay="0"/>
                                          </p:stCondLst>
                                        </p:cTn>
                                        <p:tgtEl>
                                          <p:spTgt spid="102427">
                                            <p:txEl>
                                              <p:pRg st="0" end="0"/>
                                            </p:txEl>
                                          </p:spTgt>
                                        </p:tgtEl>
                                        <p:attrNameLst>
                                          <p:attrName>style.visibility</p:attrName>
                                        </p:attrNameLst>
                                      </p:cBhvr>
                                      <p:to>
                                        <p:strVal val="visible"/>
                                      </p:to>
                                    </p:set>
                                    <p:animEffect transition="in" filter="fade">
                                      <p:cBhvr>
                                        <p:cTn id="51" dur="500"/>
                                        <p:tgtEl>
                                          <p:spTgt spid="102427">
                                            <p:txEl>
                                              <p:pRg st="0" end="0"/>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0" presetClass="entr" presetSubtype="0" fill="hold" grpId="0" nodeType="clickEffect">
                                  <p:stCondLst>
                                    <p:cond delay="0"/>
                                  </p:stCondLst>
                                  <p:childTnLst>
                                    <p:set>
                                      <p:cBhvr>
                                        <p:cTn id="55" dur="1" fill="hold">
                                          <p:stCondLst>
                                            <p:cond delay="0"/>
                                          </p:stCondLst>
                                        </p:cTn>
                                        <p:tgtEl>
                                          <p:spTgt spid="102440"/>
                                        </p:tgtEl>
                                        <p:attrNameLst>
                                          <p:attrName>style.visibility</p:attrName>
                                        </p:attrNameLst>
                                      </p:cBhvr>
                                      <p:to>
                                        <p:strVal val="visible"/>
                                      </p:to>
                                    </p:set>
                                    <p:animEffect transition="in" filter="wedge">
                                      <p:cBhvr>
                                        <p:cTn id="56" dur="500"/>
                                        <p:tgtEl>
                                          <p:spTgt spid="102440"/>
                                        </p:tgtEl>
                                      </p:cBhvr>
                                    </p:animEffect>
                                  </p:childTnLst>
                                </p:cTn>
                              </p:par>
                              <p:par>
                                <p:cTn id="57" presetID="20" presetClass="entr" presetSubtype="0" fill="hold" grpId="0" nodeType="withEffect">
                                  <p:stCondLst>
                                    <p:cond delay="0"/>
                                  </p:stCondLst>
                                  <p:childTnLst>
                                    <p:set>
                                      <p:cBhvr>
                                        <p:cTn id="58" dur="1" fill="hold">
                                          <p:stCondLst>
                                            <p:cond delay="0"/>
                                          </p:stCondLst>
                                        </p:cTn>
                                        <p:tgtEl>
                                          <p:spTgt spid="102443"/>
                                        </p:tgtEl>
                                        <p:attrNameLst>
                                          <p:attrName>style.visibility</p:attrName>
                                        </p:attrNameLst>
                                      </p:cBhvr>
                                      <p:to>
                                        <p:strVal val="visible"/>
                                      </p:to>
                                    </p:set>
                                    <p:animEffect transition="in" filter="wedge">
                                      <p:cBhvr>
                                        <p:cTn id="59" dur="500"/>
                                        <p:tgtEl>
                                          <p:spTgt spid="102443"/>
                                        </p:tgtEl>
                                      </p:cBhvr>
                                    </p:animEffect>
                                  </p:childTnLst>
                                </p:cTn>
                              </p:par>
                              <p:par>
                                <p:cTn id="60" presetID="20" presetClass="entr" presetSubtype="0" fill="hold" grpId="0" nodeType="withEffect">
                                  <p:stCondLst>
                                    <p:cond delay="0"/>
                                  </p:stCondLst>
                                  <p:childTnLst>
                                    <p:set>
                                      <p:cBhvr>
                                        <p:cTn id="61" dur="1" fill="hold">
                                          <p:stCondLst>
                                            <p:cond delay="0"/>
                                          </p:stCondLst>
                                        </p:cTn>
                                        <p:tgtEl>
                                          <p:spTgt spid="102444"/>
                                        </p:tgtEl>
                                        <p:attrNameLst>
                                          <p:attrName>style.visibility</p:attrName>
                                        </p:attrNameLst>
                                      </p:cBhvr>
                                      <p:to>
                                        <p:strVal val="visible"/>
                                      </p:to>
                                    </p:set>
                                    <p:animEffect transition="in" filter="wedge">
                                      <p:cBhvr>
                                        <p:cTn id="62" dur="500"/>
                                        <p:tgtEl>
                                          <p:spTgt spid="102444"/>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0" presetClass="entr" presetSubtype="0" fill="hold" grpId="0" nodeType="clickEffect">
                                  <p:stCondLst>
                                    <p:cond delay="0"/>
                                  </p:stCondLst>
                                  <p:childTnLst>
                                    <p:set>
                                      <p:cBhvr>
                                        <p:cTn id="66" dur="1" fill="hold">
                                          <p:stCondLst>
                                            <p:cond delay="0"/>
                                          </p:stCondLst>
                                        </p:cTn>
                                        <p:tgtEl>
                                          <p:spTgt spid="102441"/>
                                        </p:tgtEl>
                                        <p:attrNameLst>
                                          <p:attrName>style.visibility</p:attrName>
                                        </p:attrNameLst>
                                      </p:cBhvr>
                                      <p:to>
                                        <p:strVal val="visible"/>
                                      </p:to>
                                    </p:set>
                                    <p:animEffect transition="in" filter="wedge">
                                      <p:cBhvr>
                                        <p:cTn id="67" dur="500"/>
                                        <p:tgtEl>
                                          <p:spTgt spid="102441"/>
                                        </p:tgtEl>
                                      </p:cBhvr>
                                    </p:animEffect>
                                  </p:childTnLst>
                                </p:cTn>
                              </p:par>
                              <p:par>
                                <p:cTn id="68" presetID="20" presetClass="entr" presetSubtype="0" fill="hold" grpId="0" nodeType="withEffect">
                                  <p:stCondLst>
                                    <p:cond delay="0"/>
                                  </p:stCondLst>
                                  <p:childTnLst>
                                    <p:set>
                                      <p:cBhvr>
                                        <p:cTn id="69" dur="1" fill="hold">
                                          <p:stCondLst>
                                            <p:cond delay="0"/>
                                          </p:stCondLst>
                                        </p:cTn>
                                        <p:tgtEl>
                                          <p:spTgt spid="102449"/>
                                        </p:tgtEl>
                                        <p:attrNameLst>
                                          <p:attrName>style.visibility</p:attrName>
                                        </p:attrNameLst>
                                      </p:cBhvr>
                                      <p:to>
                                        <p:strVal val="visible"/>
                                      </p:to>
                                    </p:set>
                                    <p:animEffect transition="in" filter="wedge">
                                      <p:cBhvr>
                                        <p:cTn id="70" dur="500"/>
                                        <p:tgtEl>
                                          <p:spTgt spid="102449"/>
                                        </p:tgtEl>
                                      </p:cBhvr>
                                    </p:animEffect>
                                  </p:childTnLst>
                                </p:cTn>
                              </p:par>
                              <p:par>
                                <p:cTn id="71" presetID="20" presetClass="entr" presetSubtype="0" fill="hold" grpId="0" nodeType="withEffect">
                                  <p:stCondLst>
                                    <p:cond delay="0"/>
                                  </p:stCondLst>
                                  <p:childTnLst>
                                    <p:set>
                                      <p:cBhvr>
                                        <p:cTn id="72" dur="1" fill="hold">
                                          <p:stCondLst>
                                            <p:cond delay="0"/>
                                          </p:stCondLst>
                                        </p:cTn>
                                        <p:tgtEl>
                                          <p:spTgt spid="102445"/>
                                        </p:tgtEl>
                                        <p:attrNameLst>
                                          <p:attrName>style.visibility</p:attrName>
                                        </p:attrNameLst>
                                      </p:cBhvr>
                                      <p:to>
                                        <p:strVal val="visible"/>
                                      </p:to>
                                    </p:set>
                                    <p:animEffect transition="in" filter="wedge">
                                      <p:cBhvr>
                                        <p:cTn id="73" dur="500"/>
                                        <p:tgtEl>
                                          <p:spTgt spid="102445"/>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0" presetClass="entr" presetSubtype="0" fill="hold" grpId="0" nodeType="clickEffect">
                                  <p:stCondLst>
                                    <p:cond delay="0"/>
                                  </p:stCondLst>
                                  <p:childTnLst>
                                    <p:set>
                                      <p:cBhvr>
                                        <p:cTn id="77" dur="1" fill="hold">
                                          <p:stCondLst>
                                            <p:cond delay="0"/>
                                          </p:stCondLst>
                                        </p:cTn>
                                        <p:tgtEl>
                                          <p:spTgt spid="102442"/>
                                        </p:tgtEl>
                                        <p:attrNameLst>
                                          <p:attrName>style.visibility</p:attrName>
                                        </p:attrNameLst>
                                      </p:cBhvr>
                                      <p:to>
                                        <p:strVal val="visible"/>
                                      </p:to>
                                    </p:set>
                                    <p:animEffect transition="in" filter="wedge">
                                      <p:cBhvr>
                                        <p:cTn id="78" dur="500"/>
                                        <p:tgtEl>
                                          <p:spTgt spid="102442"/>
                                        </p:tgtEl>
                                      </p:cBhvr>
                                    </p:animEffect>
                                  </p:childTnLst>
                                </p:cTn>
                              </p:par>
                              <p:par>
                                <p:cTn id="79" presetID="20" presetClass="entr" presetSubtype="0" fill="hold" grpId="0" nodeType="withEffect">
                                  <p:stCondLst>
                                    <p:cond delay="0"/>
                                  </p:stCondLst>
                                  <p:childTnLst>
                                    <p:set>
                                      <p:cBhvr>
                                        <p:cTn id="80" dur="1" fill="hold">
                                          <p:stCondLst>
                                            <p:cond delay="0"/>
                                          </p:stCondLst>
                                        </p:cTn>
                                        <p:tgtEl>
                                          <p:spTgt spid="102448"/>
                                        </p:tgtEl>
                                        <p:attrNameLst>
                                          <p:attrName>style.visibility</p:attrName>
                                        </p:attrNameLst>
                                      </p:cBhvr>
                                      <p:to>
                                        <p:strVal val="visible"/>
                                      </p:to>
                                    </p:set>
                                    <p:animEffect transition="in" filter="wedge">
                                      <p:cBhvr>
                                        <p:cTn id="81" dur="500"/>
                                        <p:tgtEl>
                                          <p:spTgt spid="102448"/>
                                        </p:tgtEl>
                                      </p:cBhvr>
                                    </p:animEffect>
                                  </p:childTnLst>
                                </p:cTn>
                              </p:par>
                              <p:par>
                                <p:cTn id="82" presetID="20" presetClass="entr" presetSubtype="0" fill="hold" grpId="0" nodeType="withEffect">
                                  <p:stCondLst>
                                    <p:cond delay="0"/>
                                  </p:stCondLst>
                                  <p:childTnLst>
                                    <p:set>
                                      <p:cBhvr>
                                        <p:cTn id="83" dur="1" fill="hold">
                                          <p:stCondLst>
                                            <p:cond delay="0"/>
                                          </p:stCondLst>
                                        </p:cTn>
                                        <p:tgtEl>
                                          <p:spTgt spid="102446"/>
                                        </p:tgtEl>
                                        <p:attrNameLst>
                                          <p:attrName>style.visibility</p:attrName>
                                        </p:attrNameLst>
                                      </p:cBhvr>
                                      <p:to>
                                        <p:strVal val="visible"/>
                                      </p:to>
                                    </p:set>
                                    <p:animEffect transition="in" filter="wedge">
                                      <p:cBhvr>
                                        <p:cTn id="84" dur="500"/>
                                        <p:tgtEl>
                                          <p:spTgt spid="102446"/>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102427">
                                            <p:txEl>
                                              <p:pRg st="1" end="1"/>
                                            </p:txEl>
                                          </p:spTgt>
                                        </p:tgtEl>
                                        <p:attrNameLst>
                                          <p:attrName>style.visibility</p:attrName>
                                        </p:attrNameLst>
                                      </p:cBhvr>
                                      <p:to>
                                        <p:strVal val="visible"/>
                                      </p:to>
                                    </p:set>
                                    <p:animEffect transition="in" filter="fade">
                                      <p:cBhvr>
                                        <p:cTn id="89" dur="500"/>
                                        <p:tgtEl>
                                          <p:spTgt spid="102427">
                                            <p:txEl>
                                              <p:pRg st="1" end="1"/>
                                            </p:txEl>
                                          </p:spTgt>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102409"/>
                                        </p:tgtEl>
                                        <p:attrNameLst>
                                          <p:attrName>style.visibility</p:attrName>
                                        </p:attrNameLst>
                                      </p:cBhvr>
                                      <p:to>
                                        <p:strVal val="visible"/>
                                      </p:to>
                                    </p:set>
                                    <p:animEffect transition="in" filter="fade">
                                      <p:cBhvr>
                                        <p:cTn id="94" dur="500"/>
                                        <p:tgtEl>
                                          <p:spTgt spid="102409"/>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102425"/>
                                        </p:tgtEl>
                                        <p:attrNameLst>
                                          <p:attrName>style.visibility</p:attrName>
                                        </p:attrNameLst>
                                      </p:cBhvr>
                                      <p:to>
                                        <p:strVal val="visible"/>
                                      </p:to>
                                    </p:set>
                                    <p:animEffect transition="in" filter="fade">
                                      <p:cBhvr>
                                        <p:cTn id="97" dur="500"/>
                                        <p:tgtEl>
                                          <p:spTgt spid="102425"/>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102404"/>
                                        </p:tgtEl>
                                        <p:attrNameLst>
                                          <p:attrName>style.visibility</p:attrName>
                                        </p:attrNameLst>
                                      </p:cBhvr>
                                      <p:to>
                                        <p:strVal val="visible"/>
                                      </p:to>
                                    </p:set>
                                    <p:animEffect transition="in" filter="fade">
                                      <p:cBhvr>
                                        <p:cTn id="100" dur="500"/>
                                        <p:tgtEl>
                                          <p:spTgt spid="102404"/>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102408"/>
                                        </p:tgtEl>
                                        <p:attrNameLst>
                                          <p:attrName>style.visibility</p:attrName>
                                        </p:attrNameLst>
                                      </p:cBhvr>
                                      <p:to>
                                        <p:strVal val="visible"/>
                                      </p:to>
                                    </p:set>
                                    <p:animEffect transition="in" filter="fade">
                                      <p:cBhvr>
                                        <p:cTn id="103" dur="500"/>
                                        <p:tgtEl>
                                          <p:spTgt spid="102408"/>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102435"/>
                                        </p:tgtEl>
                                        <p:attrNameLst>
                                          <p:attrName>style.visibility</p:attrName>
                                        </p:attrNameLst>
                                      </p:cBhvr>
                                      <p:to>
                                        <p:strVal val="visible"/>
                                      </p:to>
                                    </p:set>
                                    <p:animEffect transition="in" filter="fade">
                                      <p:cBhvr>
                                        <p:cTn id="106" dur="500"/>
                                        <p:tgtEl>
                                          <p:spTgt spid="102435"/>
                                        </p:tgtEl>
                                      </p:cBhvr>
                                    </p:animEffect>
                                  </p:childTnLst>
                                </p:cTn>
                              </p:par>
                            </p:childTnLst>
                          </p:cTn>
                        </p:par>
                        <p:par>
                          <p:cTn id="107" fill="hold" nodeType="afterGroup">
                            <p:stCondLst>
                              <p:cond delay="500"/>
                            </p:stCondLst>
                            <p:childTnLst>
                              <p:par>
                                <p:cTn id="108" presetID="10" presetClass="entr" presetSubtype="0" fill="hold" grpId="0" nodeType="afterEffect">
                                  <p:stCondLst>
                                    <p:cond delay="0"/>
                                  </p:stCondLst>
                                  <p:childTnLst>
                                    <p:set>
                                      <p:cBhvr>
                                        <p:cTn id="109" dur="1" fill="hold">
                                          <p:stCondLst>
                                            <p:cond delay="0"/>
                                          </p:stCondLst>
                                        </p:cTn>
                                        <p:tgtEl>
                                          <p:spTgt spid="102412"/>
                                        </p:tgtEl>
                                        <p:attrNameLst>
                                          <p:attrName>style.visibility</p:attrName>
                                        </p:attrNameLst>
                                      </p:cBhvr>
                                      <p:to>
                                        <p:strVal val="visible"/>
                                      </p:to>
                                    </p:set>
                                    <p:animEffect transition="in" filter="fade">
                                      <p:cBhvr>
                                        <p:cTn id="110" dur="500"/>
                                        <p:tgtEl>
                                          <p:spTgt spid="102412"/>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102422"/>
                                        </p:tgtEl>
                                        <p:attrNameLst>
                                          <p:attrName>style.visibility</p:attrName>
                                        </p:attrNameLst>
                                      </p:cBhvr>
                                      <p:to>
                                        <p:strVal val="visible"/>
                                      </p:to>
                                    </p:set>
                                    <p:animEffect transition="in" filter="fade">
                                      <p:cBhvr>
                                        <p:cTn id="113" dur="500"/>
                                        <p:tgtEl>
                                          <p:spTgt spid="102422"/>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102413"/>
                                        </p:tgtEl>
                                        <p:attrNameLst>
                                          <p:attrName>style.visibility</p:attrName>
                                        </p:attrNameLst>
                                      </p:cBhvr>
                                      <p:to>
                                        <p:strVal val="visible"/>
                                      </p:to>
                                    </p:set>
                                    <p:animEffect transition="in" filter="fade">
                                      <p:cBhvr>
                                        <p:cTn id="116" dur="500"/>
                                        <p:tgtEl>
                                          <p:spTgt spid="102413"/>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102414"/>
                                        </p:tgtEl>
                                        <p:attrNameLst>
                                          <p:attrName>style.visibility</p:attrName>
                                        </p:attrNameLst>
                                      </p:cBhvr>
                                      <p:to>
                                        <p:strVal val="visible"/>
                                      </p:to>
                                    </p:set>
                                    <p:animEffect transition="in" filter="fade">
                                      <p:cBhvr>
                                        <p:cTn id="119" dur="500"/>
                                        <p:tgtEl>
                                          <p:spTgt spid="102414"/>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102423"/>
                                        </p:tgtEl>
                                        <p:attrNameLst>
                                          <p:attrName>style.visibility</p:attrName>
                                        </p:attrNameLst>
                                      </p:cBhvr>
                                      <p:to>
                                        <p:strVal val="visible"/>
                                      </p:to>
                                    </p:set>
                                    <p:animEffect transition="in" filter="fade">
                                      <p:cBhvr>
                                        <p:cTn id="122" dur="500"/>
                                        <p:tgtEl>
                                          <p:spTgt spid="102423"/>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102424"/>
                                        </p:tgtEl>
                                        <p:attrNameLst>
                                          <p:attrName>style.visibility</p:attrName>
                                        </p:attrNameLst>
                                      </p:cBhvr>
                                      <p:to>
                                        <p:strVal val="visible"/>
                                      </p:to>
                                    </p:set>
                                    <p:animEffect transition="in" filter="fade">
                                      <p:cBhvr>
                                        <p:cTn id="125" dur="500"/>
                                        <p:tgtEl>
                                          <p:spTgt spid="102424"/>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102417"/>
                                        </p:tgtEl>
                                        <p:attrNameLst>
                                          <p:attrName>style.visibility</p:attrName>
                                        </p:attrNameLst>
                                      </p:cBhvr>
                                      <p:to>
                                        <p:strVal val="visible"/>
                                      </p:to>
                                    </p:set>
                                    <p:animEffect transition="in" filter="fade">
                                      <p:cBhvr>
                                        <p:cTn id="128" dur="500"/>
                                        <p:tgtEl>
                                          <p:spTgt spid="102417"/>
                                        </p:tgtEl>
                                      </p:cBhvr>
                                    </p:animEffect>
                                  </p:childTnLst>
                                </p:cTn>
                              </p:par>
                              <p:par>
                                <p:cTn id="129" presetID="10" presetClass="entr" presetSubtype="0" fill="hold" grpId="0" nodeType="withEffect">
                                  <p:stCondLst>
                                    <p:cond delay="0"/>
                                  </p:stCondLst>
                                  <p:childTnLst>
                                    <p:set>
                                      <p:cBhvr>
                                        <p:cTn id="130" dur="1" fill="hold">
                                          <p:stCondLst>
                                            <p:cond delay="0"/>
                                          </p:stCondLst>
                                        </p:cTn>
                                        <p:tgtEl>
                                          <p:spTgt spid="102418"/>
                                        </p:tgtEl>
                                        <p:attrNameLst>
                                          <p:attrName>style.visibility</p:attrName>
                                        </p:attrNameLst>
                                      </p:cBhvr>
                                      <p:to>
                                        <p:strVal val="visible"/>
                                      </p:to>
                                    </p:set>
                                    <p:animEffect transition="in" filter="fade">
                                      <p:cBhvr>
                                        <p:cTn id="131" dur="500"/>
                                        <p:tgtEl>
                                          <p:spTgt spid="102418"/>
                                        </p:tgtEl>
                                      </p:cBhvr>
                                    </p:animEffect>
                                  </p:childTnLst>
                                </p:cTn>
                              </p:par>
                            </p:childTnLst>
                          </p:cTn>
                        </p:par>
                        <p:par>
                          <p:cTn id="132" fill="hold" nodeType="afterGroup">
                            <p:stCondLst>
                              <p:cond delay="1000"/>
                            </p:stCondLst>
                            <p:childTnLst>
                              <p:par>
                                <p:cTn id="133" presetID="22" presetClass="entr" presetSubtype="4" fill="hold" grpId="0" nodeType="afterEffect">
                                  <p:stCondLst>
                                    <p:cond delay="0"/>
                                  </p:stCondLst>
                                  <p:childTnLst>
                                    <p:set>
                                      <p:cBhvr>
                                        <p:cTn id="134" dur="1" fill="hold">
                                          <p:stCondLst>
                                            <p:cond delay="0"/>
                                          </p:stCondLst>
                                        </p:cTn>
                                        <p:tgtEl>
                                          <p:spTgt spid="102415"/>
                                        </p:tgtEl>
                                        <p:attrNameLst>
                                          <p:attrName>style.visibility</p:attrName>
                                        </p:attrNameLst>
                                      </p:cBhvr>
                                      <p:to>
                                        <p:strVal val="visible"/>
                                      </p:to>
                                    </p:set>
                                    <p:animEffect transition="in" filter="wipe(down)">
                                      <p:cBhvr>
                                        <p:cTn id="135" dur="500"/>
                                        <p:tgtEl>
                                          <p:spTgt spid="102415"/>
                                        </p:tgtEl>
                                      </p:cBhvr>
                                    </p:animEffect>
                                  </p:childTnLst>
                                </p:cTn>
                              </p:par>
                            </p:childTnLst>
                          </p:cTn>
                        </p:par>
                        <p:par>
                          <p:cTn id="136" fill="hold" nodeType="afterGroup">
                            <p:stCondLst>
                              <p:cond delay="1500"/>
                            </p:stCondLst>
                            <p:childTnLst>
                              <p:par>
                                <p:cTn id="137" presetID="10" presetClass="entr" presetSubtype="0" fill="hold" grpId="0" nodeType="afterEffect">
                                  <p:stCondLst>
                                    <p:cond delay="0"/>
                                  </p:stCondLst>
                                  <p:childTnLst>
                                    <p:set>
                                      <p:cBhvr>
                                        <p:cTn id="138" dur="1" fill="hold">
                                          <p:stCondLst>
                                            <p:cond delay="0"/>
                                          </p:stCondLst>
                                        </p:cTn>
                                        <p:tgtEl>
                                          <p:spTgt spid="102416"/>
                                        </p:tgtEl>
                                        <p:attrNameLst>
                                          <p:attrName>style.visibility</p:attrName>
                                        </p:attrNameLst>
                                      </p:cBhvr>
                                      <p:to>
                                        <p:strVal val="visible"/>
                                      </p:to>
                                    </p:set>
                                    <p:animEffect transition="in" filter="fade">
                                      <p:cBhvr>
                                        <p:cTn id="139" dur="500"/>
                                        <p:tgtEl>
                                          <p:spTgt spid="102416"/>
                                        </p:tgtEl>
                                      </p:cBhvr>
                                    </p:animEffect>
                                  </p:childTnLst>
                                </p:cTn>
                              </p:par>
                            </p:childTnLst>
                          </p:cTn>
                        </p:par>
                        <p:par>
                          <p:cTn id="140" fill="hold" nodeType="afterGroup">
                            <p:stCondLst>
                              <p:cond delay="2000"/>
                            </p:stCondLst>
                            <p:childTnLst>
                              <p:par>
                                <p:cTn id="141" presetID="22" presetClass="entr" presetSubtype="4" fill="hold" grpId="0" nodeType="afterEffect">
                                  <p:stCondLst>
                                    <p:cond delay="0"/>
                                  </p:stCondLst>
                                  <p:childTnLst>
                                    <p:set>
                                      <p:cBhvr>
                                        <p:cTn id="142" dur="1" fill="hold">
                                          <p:stCondLst>
                                            <p:cond delay="0"/>
                                          </p:stCondLst>
                                        </p:cTn>
                                        <p:tgtEl>
                                          <p:spTgt spid="102410"/>
                                        </p:tgtEl>
                                        <p:attrNameLst>
                                          <p:attrName>style.visibility</p:attrName>
                                        </p:attrNameLst>
                                      </p:cBhvr>
                                      <p:to>
                                        <p:strVal val="visible"/>
                                      </p:to>
                                    </p:set>
                                    <p:animEffect transition="in" filter="wipe(down)">
                                      <p:cBhvr>
                                        <p:cTn id="143" dur="500"/>
                                        <p:tgtEl>
                                          <p:spTgt spid="102410"/>
                                        </p:tgtEl>
                                      </p:cBhvr>
                                    </p:animEffect>
                                  </p:childTnLst>
                                </p:cTn>
                              </p:par>
                            </p:childTnLst>
                          </p:cTn>
                        </p:par>
                        <p:par>
                          <p:cTn id="144" fill="hold" nodeType="afterGroup">
                            <p:stCondLst>
                              <p:cond delay="2500"/>
                            </p:stCondLst>
                            <p:childTnLst>
                              <p:par>
                                <p:cTn id="145" presetID="10" presetClass="entr" presetSubtype="0" fill="hold" grpId="0" nodeType="afterEffect">
                                  <p:stCondLst>
                                    <p:cond delay="0"/>
                                  </p:stCondLst>
                                  <p:childTnLst>
                                    <p:set>
                                      <p:cBhvr>
                                        <p:cTn id="146" dur="1" fill="hold">
                                          <p:stCondLst>
                                            <p:cond delay="0"/>
                                          </p:stCondLst>
                                        </p:cTn>
                                        <p:tgtEl>
                                          <p:spTgt spid="102411"/>
                                        </p:tgtEl>
                                        <p:attrNameLst>
                                          <p:attrName>style.visibility</p:attrName>
                                        </p:attrNameLst>
                                      </p:cBhvr>
                                      <p:to>
                                        <p:strVal val="visible"/>
                                      </p:to>
                                    </p:set>
                                    <p:animEffect transition="in" filter="fade">
                                      <p:cBhvr>
                                        <p:cTn id="147" dur="500"/>
                                        <p:tgtEl>
                                          <p:spTgt spid="102411"/>
                                        </p:tgtEl>
                                      </p:cBhvr>
                                    </p:animEffect>
                                  </p:childTnLst>
                                </p:cTn>
                              </p:par>
                            </p:childTnLst>
                          </p:cTn>
                        </p:par>
                        <p:par>
                          <p:cTn id="148" fill="hold" nodeType="afterGroup">
                            <p:stCondLst>
                              <p:cond delay="3000"/>
                            </p:stCondLst>
                            <p:childTnLst>
                              <p:par>
                                <p:cTn id="149" presetID="22" presetClass="entr" presetSubtype="8" fill="hold" grpId="0" nodeType="afterEffect">
                                  <p:stCondLst>
                                    <p:cond delay="0"/>
                                  </p:stCondLst>
                                  <p:childTnLst>
                                    <p:set>
                                      <p:cBhvr>
                                        <p:cTn id="150" dur="1" fill="hold">
                                          <p:stCondLst>
                                            <p:cond delay="0"/>
                                          </p:stCondLst>
                                        </p:cTn>
                                        <p:tgtEl>
                                          <p:spTgt spid="102421"/>
                                        </p:tgtEl>
                                        <p:attrNameLst>
                                          <p:attrName>style.visibility</p:attrName>
                                        </p:attrNameLst>
                                      </p:cBhvr>
                                      <p:to>
                                        <p:strVal val="visible"/>
                                      </p:to>
                                    </p:set>
                                    <p:animEffect transition="in" filter="wipe(left)">
                                      <p:cBhvr>
                                        <p:cTn id="151" dur="500"/>
                                        <p:tgtEl>
                                          <p:spTgt spid="102421"/>
                                        </p:tgtEl>
                                      </p:cBhvr>
                                    </p:animEffect>
                                  </p:childTnLst>
                                </p:cTn>
                              </p:par>
                            </p:childTnLst>
                          </p:cTn>
                        </p:par>
                        <p:par>
                          <p:cTn id="152" fill="hold" nodeType="afterGroup">
                            <p:stCondLst>
                              <p:cond delay="3500"/>
                            </p:stCondLst>
                            <p:childTnLst>
                              <p:par>
                                <p:cTn id="153" presetID="10" presetClass="entr" presetSubtype="0" fill="hold" grpId="0" nodeType="afterEffect">
                                  <p:stCondLst>
                                    <p:cond delay="0"/>
                                  </p:stCondLst>
                                  <p:childTnLst>
                                    <p:set>
                                      <p:cBhvr>
                                        <p:cTn id="154" dur="1" fill="hold">
                                          <p:stCondLst>
                                            <p:cond delay="0"/>
                                          </p:stCondLst>
                                        </p:cTn>
                                        <p:tgtEl>
                                          <p:spTgt spid="102419"/>
                                        </p:tgtEl>
                                        <p:attrNameLst>
                                          <p:attrName>style.visibility</p:attrName>
                                        </p:attrNameLst>
                                      </p:cBhvr>
                                      <p:to>
                                        <p:strVal val="visible"/>
                                      </p:to>
                                    </p:set>
                                    <p:animEffect transition="in" filter="fade">
                                      <p:cBhvr>
                                        <p:cTn id="155" dur="500"/>
                                        <p:tgtEl>
                                          <p:spTgt spid="102419"/>
                                        </p:tgtEl>
                                      </p:cBhvr>
                                    </p:animEffec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10" presetClass="exit" presetSubtype="0" fill="hold" grpId="1" nodeType="clickEffect">
                                  <p:stCondLst>
                                    <p:cond delay="0"/>
                                  </p:stCondLst>
                                  <p:childTnLst>
                                    <p:animEffect transition="out" filter="fade">
                                      <p:cBhvr>
                                        <p:cTn id="159" dur="2000"/>
                                        <p:tgtEl>
                                          <p:spTgt spid="102441"/>
                                        </p:tgtEl>
                                      </p:cBhvr>
                                    </p:animEffect>
                                    <p:set>
                                      <p:cBhvr>
                                        <p:cTn id="160" dur="1" fill="hold">
                                          <p:stCondLst>
                                            <p:cond delay="1999"/>
                                          </p:stCondLst>
                                        </p:cTn>
                                        <p:tgtEl>
                                          <p:spTgt spid="102441"/>
                                        </p:tgtEl>
                                        <p:attrNameLst>
                                          <p:attrName>style.visibility</p:attrName>
                                        </p:attrNameLst>
                                      </p:cBhvr>
                                      <p:to>
                                        <p:strVal val="hidden"/>
                                      </p:to>
                                    </p:set>
                                  </p:childTnLst>
                                </p:cTn>
                              </p:par>
                              <p:par>
                                <p:cTn id="161" presetID="10" presetClass="exit" presetSubtype="0" fill="hold" grpId="1" nodeType="withEffect">
                                  <p:stCondLst>
                                    <p:cond delay="0"/>
                                  </p:stCondLst>
                                  <p:childTnLst>
                                    <p:animEffect transition="out" filter="fade">
                                      <p:cBhvr>
                                        <p:cTn id="162" dur="2000"/>
                                        <p:tgtEl>
                                          <p:spTgt spid="102449"/>
                                        </p:tgtEl>
                                      </p:cBhvr>
                                    </p:animEffect>
                                    <p:set>
                                      <p:cBhvr>
                                        <p:cTn id="163" dur="1" fill="hold">
                                          <p:stCondLst>
                                            <p:cond delay="1999"/>
                                          </p:stCondLst>
                                        </p:cTn>
                                        <p:tgtEl>
                                          <p:spTgt spid="102449"/>
                                        </p:tgtEl>
                                        <p:attrNameLst>
                                          <p:attrName>style.visibility</p:attrName>
                                        </p:attrNameLst>
                                      </p:cBhvr>
                                      <p:to>
                                        <p:strVal val="hidden"/>
                                      </p:to>
                                    </p:set>
                                  </p:childTnLst>
                                </p:cTn>
                              </p:par>
                              <p:par>
                                <p:cTn id="164" presetID="10" presetClass="exit" presetSubtype="0" fill="hold" grpId="1" nodeType="withEffect">
                                  <p:stCondLst>
                                    <p:cond delay="0"/>
                                  </p:stCondLst>
                                  <p:childTnLst>
                                    <p:animEffect transition="out" filter="fade">
                                      <p:cBhvr>
                                        <p:cTn id="165" dur="2000"/>
                                        <p:tgtEl>
                                          <p:spTgt spid="102442"/>
                                        </p:tgtEl>
                                      </p:cBhvr>
                                    </p:animEffect>
                                    <p:set>
                                      <p:cBhvr>
                                        <p:cTn id="166" dur="1" fill="hold">
                                          <p:stCondLst>
                                            <p:cond delay="1999"/>
                                          </p:stCondLst>
                                        </p:cTn>
                                        <p:tgtEl>
                                          <p:spTgt spid="102442"/>
                                        </p:tgtEl>
                                        <p:attrNameLst>
                                          <p:attrName>style.visibility</p:attrName>
                                        </p:attrNameLst>
                                      </p:cBhvr>
                                      <p:to>
                                        <p:strVal val="hidden"/>
                                      </p:to>
                                    </p:set>
                                  </p:childTnLst>
                                </p:cTn>
                              </p:par>
                              <p:par>
                                <p:cTn id="167" presetID="10" presetClass="exit" presetSubtype="0" fill="hold" grpId="1" nodeType="withEffect">
                                  <p:stCondLst>
                                    <p:cond delay="0"/>
                                  </p:stCondLst>
                                  <p:childTnLst>
                                    <p:animEffect transition="out" filter="fade">
                                      <p:cBhvr>
                                        <p:cTn id="168" dur="2000"/>
                                        <p:tgtEl>
                                          <p:spTgt spid="102446"/>
                                        </p:tgtEl>
                                      </p:cBhvr>
                                    </p:animEffect>
                                    <p:set>
                                      <p:cBhvr>
                                        <p:cTn id="169" dur="1" fill="hold">
                                          <p:stCondLst>
                                            <p:cond delay="1999"/>
                                          </p:stCondLst>
                                        </p:cTn>
                                        <p:tgtEl>
                                          <p:spTgt spid="102446"/>
                                        </p:tgtEl>
                                        <p:attrNameLst>
                                          <p:attrName>style.visibility</p:attrName>
                                        </p:attrNameLst>
                                      </p:cBhvr>
                                      <p:to>
                                        <p:strVal val="hidden"/>
                                      </p:to>
                                    </p:set>
                                  </p:childTnLst>
                                </p:cTn>
                              </p:par>
                              <p:par>
                                <p:cTn id="170" presetID="10" presetClass="exit" presetSubtype="0" fill="hold" grpId="1" nodeType="withEffect">
                                  <p:stCondLst>
                                    <p:cond delay="0"/>
                                  </p:stCondLst>
                                  <p:childTnLst>
                                    <p:animEffect transition="out" filter="fade">
                                      <p:cBhvr>
                                        <p:cTn id="171" dur="2000"/>
                                        <p:tgtEl>
                                          <p:spTgt spid="102448"/>
                                        </p:tgtEl>
                                      </p:cBhvr>
                                    </p:animEffect>
                                    <p:set>
                                      <p:cBhvr>
                                        <p:cTn id="172" dur="1" fill="hold">
                                          <p:stCondLst>
                                            <p:cond delay="1999"/>
                                          </p:stCondLst>
                                        </p:cTn>
                                        <p:tgtEl>
                                          <p:spTgt spid="102448"/>
                                        </p:tgtEl>
                                        <p:attrNameLst>
                                          <p:attrName>style.visibility</p:attrName>
                                        </p:attrNameLst>
                                      </p:cBhvr>
                                      <p:to>
                                        <p:strVal val="hidden"/>
                                      </p:to>
                                    </p:set>
                                  </p:childTnLst>
                                </p:cTn>
                              </p:par>
                              <p:par>
                                <p:cTn id="173" presetID="10" presetClass="exit" presetSubtype="0" fill="hold" grpId="1" nodeType="withEffect">
                                  <p:stCondLst>
                                    <p:cond delay="0"/>
                                  </p:stCondLst>
                                  <p:childTnLst>
                                    <p:animEffect transition="out" filter="fade">
                                      <p:cBhvr>
                                        <p:cTn id="174" dur="2000"/>
                                        <p:tgtEl>
                                          <p:spTgt spid="102440"/>
                                        </p:tgtEl>
                                      </p:cBhvr>
                                    </p:animEffect>
                                    <p:set>
                                      <p:cBhvr>
                                        <p:cTn id="175" dur="1" fill="hold">
                                          <p:stCondLst>
                                            <p:cond delay="1999"/>
                                          </p:stCondLst>
                                        </p:cTn>
                                        <p:tgtEl>
                                          <p:spTgt spid="102440"/>
                                        </p:tgtEl>
                                        <p:attrNameLst>
                                          <p:attrName>style.visibility</p:attrName>
                                        </p:attrNameLst>
                                      </p:cBhvr>
                                      <p:to>
                                        <p:strVal val="hidden"/>
                                      </p:to>
                                    </p:set>
                                  </p:childTnLst>
                                </p:cTn>
                              </p:par>
                              <p:par>
                                <p:cTn id="176" presetID="10" presetClass="exit" presetSubtype="0" fill="hold" grpId="1" nodeType="withEffect">
                                  <p:stCondLst>
                                    <p:cond delay="0"/>
                                  </p:stCondLst>
                                  <p:childTnLst>
                                    <p:animEffect transition="out" filter="fade">
                                      <p:cBhvr>
                                        <p:cTn id="177" dur="2000"/>
                                        <p:tgtEl>
                                          <p:spTgt spid="102443"/>
                                        </p:tgtEl>
                                      </p:cBhvr>
                                    </p:animEffect>
                                    <p:set>
                                      <p:cBhvr>
                                        <p:cTn id="178" dur="1" fill="hold">
                                          <p:stCondLst>
                                            <p:cond delay="1999"/>
                                          </p:stCondLst>
                                        </p:cTn>
                                        <p:tgtEl>
                                          <p:spTgt spid="102443"/>
                                        </p:tgtEl>
                                        <p:attrNameLst>
                                          <p:attrName>style.visibility</p:attrName>
                                        </p:attrNameLst>
                                      </p:cBhvr>
                                      <p:to>
                                        <p:strVal val="hidden"/>
                                      </p:to>
                                    </p:set>
                                  </p:childTnLst>
                                </p:cTn>
                              </p:par>
                              <p:par>
                                <p:cTn id="179" presetID="10" presetClass="exit" presetSubtype="0" fill="hold" grpId="1" nodeType="withEffect">
                                  <p:stCondLst>
                                    <p:cond delay="0"/>
                                  </p:stCondLst>
                                  <p:childTnLst>
                                    <p:animEffect transition="out" filter="fade">
                                      <p:cBhvr>
                                        <p:cTn id="180" dur="2000"/>
                                        <p:tgtEl>
                                          <p:spTgt spid="102444"/>
                                        </p:tgtEl>
                                      </p:cBhvr>
                                    </p:animEffect>
                                    <p:set>
                                      <p:cBhvr>
                                        <p:cTn id="181" dur="1" fill="hold">
                                          <p:stCondLst>
                                            <p:cond delay="1999"/>
                                          </p:stCondLst>
                                        </p:cTn>
                                        <p:tgtEl>
                                          <p:spTgt spid="102444"/>
                                        </p:tgtEl>
                                        <p:attrNameLst>
                                          <p:attrName>style.visibility</p:attrName>
                                        </p:attrNameLst>
                                      </p:cBhvr>
                                      <p:to>
                                        <p:strVal val="hidden"/>
                                      </p:to>
                                    </p:set>
                                  </p:childTnLst>
                                </p:cTn>
                              </p:par>
                              <p:par>
                                <p:cTn id="182" presetID="10" presetClass="exit" presetSubtype="0" fill="hold" grpId="1" nodeType="withEffect">
                                  <p:stCondLst>
                                    <p:cond delay="0"/>
                                  </p:stCondLst>
                                  <p:childTnLst>
                                    <p:animEffect transition="out" filter="fade">
                                      <p:cBhvr>
                                        <p:cTn id="183" dur="2000"/>
                                        <p:tgtEl>
                                          <p:spTgt spid="102445"/>
                                        </p:tgtEl>
                                      </p:cBhvr>
                                    </p:animEffect>
                                    <p:set>
                                      <p:cBhvr>
                                        <p:cTn id="184" dur="1" fill="hold">
                                          <p:stCondLst>
                                            <p:cond delay="1999"/>
                                          </p:stCondLst>
                                        </p:cTn>
                                        <p:tgtEl>
                                          <p:spTgt spid="102445"/>
                                        </p:tgtEl>
                                        <p:attrNameLst>
                                          <p:attrName>style.visibility</p:attrName>
                                        </p:attrNameLst>
                                      </p:cBhvr>
                                      <p:to>
                                        <p:strVal val="hidden"/>
                                      </p:to>
                                    </p:set>
                                  </p:childTnLst>
                                </p:cTn>
                              </p:par>
                              <p:par>
                                <p:cTn id="185" presetID="3" presetClass="emph" presetSubtype="2" fill="hold" nodeType="withEffect">
                                  <p:stCondLst>
                                    <p:cond delay="0"/>
                                  </p:stCondLst>
                                  <p:childTnLst>
                                    <p:animClr clrSpc="rgb" dir="cw">
                                      <p:cBhvr override="childStyle">
                                        <p:cTn id="186" dur="500" fill="hold"/>
                                        <p:tgtEl>
                                          <p:spTgt spid="102427">
                                            <p:txEl>
                                              <p:pRg st="1" end="1"/>
                                            </p:txEl>
                                          </p:spTgt>
                                        </p:tgtEl>
                                        <p:attrNameLst>
                                          <p:attrName>style.color</p:attrName>
                                        </p:attrNameLst>
                                      </p:cBhvr>
                                      <p:to>
                                        <a:srgbClr val="B2B2B2"/>
                                      </p:to>
                                    </p:animClr>
                                  </p:childTnLst>
                                </p:cTn>
                              </p:par>
                              <p:par>
                                <p:cTn id="187" presetID="3" presetClass="emph" presetSubtype="2" fill="hold" nodeType="withEffect">
                                  <p:stCondLst>
                                    <p:cond delay="0"/>
                                  </p:stCondLst>
                                  <p:childTnLst>
                                    <p:animClr clrSpc="rgb" dir="cw">
                                      <p:cBhvr override="childStyle">
                                        <p:cTn id="188" dur="500" fill="hold"/>
                                        <p:tgtEl>
                                          <p:spTgt spid="102407">
                                            <p:txEl>
                                              <p:pRg st="2" end="2"/>
                                            </p:txEl>
                                          </p:spTgt>
                                        </p:tgtEl>
                                        <p:attrNameLst>
                                          <p:attrName>style.color</p:attrName>
                                        </p:attrNameLst>
                                      </p:cBhvr>
                                      <p:to>
                                        <a:srgbClr val="B2B2B2"/>
                                      </p:to>
                                    </p:animClr>
                                  </p:childTnLst>
                                </p:cTn>
                              </p:par>
                              <p:par>
                                <p:cTn id="189" presetID="3" presetClass="emph" presetSubtype="2" fill="hold" nodeType="withEffect">
                                  <p:stCondLst>
                                    <p:cond delay="0"/>
                                  </p:stCondLst>
                                  <p:childTnLst>
                                    <p:animClr clrSpc="rgb" dir="cw">
                                      <p:cBhvr override="childStyle">
                                        <p:cTn id="190" dur="500" fill="hold"/>
                                        <p:tgtEl>
                                          <p:spTgt spid="102407">
                                            <p:txEl>
                                              <p:pRg st="3" end="3"/>
                                            </p:txEl>
                                          </p:spTgt>
                                        </p:tgtEl>
                                        <p:attrNameLst>
                                          <p:attrName>style.color</p:attrName>
                                        </p:attrNameLst>
                                      </p:cBhvr>
                                      <p:to>
                                        <a:srgbClr val="B2B2B2"/>
                                      </p:to>
                                    </p:animClr>
                                  </p:childTnLst>
                                </p:cTn>
                              </p:par>
                              <p:par>
                                <p:cTn id="191" presetID="3" presetClass="emph" presetSubtype="2" fill="hold" nodeType="withEffect">
                                  <p:stCondLst>
                                    <p:cond delay="0"/>
                                  </p:stCondLst>
                                  <p:childTnLst>
                                    <p:animClr clrSpc="rgb" dir="cw">
                                      <p:cBhvr override="childStyle">
                                        <p:cTn id="192" dur="500" fill="hold"/>
                                        <p:tgtEl>
                                          <p:spTgt spid="102407">
                                            <p:txEl>
                                              <p:pRg st="4" end="4"/>
                                            </p:txEl>
                                          </p:spTgt>
                                        </p:tgtEl>
                                        <p:attrNameLst>
                                          <p:attrName>style.color</p:attrName>
                                        </p:attrNameLst>
                                      </p:cBhvr>
                                      <p:to>
                                        <a:srgbClr val="B2B2B2"/>
                                      </p:to>
                                    </p:animClr>
                                  </p:childTnLst>
                                </p:cTn>
                              </p:par>
                              <p:par>
                                <p:cTn id="193" presetID="3" presetClass="emph" presetSubtype="2" fill="hold" nodeType="withEffect">
                                  <p:stCondLst>
                                    <p:cond delay="0"/>
                                  </p:stCondLst>
                                  <p:childTnLst>
                                    <p:animClr clrSpc="rgb" dir="cw">
                                      <p:cBhvr override="childStyle">
                                        <p:cTn id="194" dur="500" fill="hold"/>
                                        <p:tgtEl>
                                          <p:spTgt spid="102407">
                                            <p:txEl>
                                              <p:pRg st="5" end="5"/>
                                            </p:txEl>
                                          </p:spTgt>
                                        </p:tgtEl>
                                        <p:attrNameLst>
                                          <p:attrName>style.color</p:attrName>
                                        </p:attrNameLst>
                                      </p:cBhvr>
                                      <p:to>
                                        <a:srgbClr val="B2B2B2"/>
                                      </p:to>
                                    </p:animClr>
                                  </p:childTnLst>
                                </p:cTn>
                              </p:par>
                              <p:par>
                                <p:cTn id="195" presetID="3" presetClass="emph" presetSubtype="2" fill="hold" nodeType="withEffect">
                                  <p:stCondLst>
                                    <p:cond delay="0"/>
                                  </p:stCondLst>
                                  <p:childTnLst>
                                    <p:animClr clrSpc="rgb" dir="cw">
                                      <p:cBhvr override="childStyle">
                                        <p:cTn id="196" dur="500" fill="hold"/>
                                        <p:tgtEl>
                                          <p:spTgt spid="102407">
                                            <p:txEl>
                                              <p:pRg st="6" end="6"/>
                                            </p:txEl>
                                          </p:spTgt>
                                        </p:tgtEl>
                                        <p:attrNameLst>
                                          <p:attrName>style.color</p:attrName>
                                        </p:attrNameLst>
                                      </p:cBhvr>
                                      <p:to>
                                        <a:srgbClr val="B2B2B2"/>
                                      </p:to>
                                    </p:animClr>
                                  </p:childTnLst>
                                </p:cTn>
                              </p:par>
                            </p:childTnLst>
                          </p:cTn>
                        </p:par>
                      </p:childTnLst>
                    </p:cTn>
                  </p:par>
                  <p:par>
                    <p:cTn id="197" fill="hold" nodeType="clickPar">
                      <p:stCondLst>
                        <p:cond delay="indefinite"/>
                      </p:stCondLst>
                      <p:childTnLst>
                        <p:par>
                          <p:cTn id="198" fill="hold" nodeType="withGroup">
                            <p:stCondLst>
                              <p:cond delay="0"/>
                            </p:stCondLst>
                            <p:childTnLst>
                              <p:par>
                                <p:cTn id="199" presetID="10" presetClass="entr" presetSubtype="0" fill="hold" grpId="0" nodeType="clickEffect">
                                  <p:stCondLst>
                                    <p:cond delay="0"/>
                                  </p:stCondLst>
                                  <p:childTnLst>
                                    <p:set>
                                      <p:cBhvr>
                                        <p:cTn id="200" dur="1" fill="hold">
                                          <p:stCondLst>
                                            <p:cond delay="0"/>
                                          </p:stCondLst>
                                        </p:cTn>
                                        <p:tgtEl>
                                          <p:spTgt spid="102427">
                                            <p:txEl>
                                              <p:pRg st="2" end="2"/>
                                            </p:txEl>
                                          </p:spTgt>
                                        </p:tgtEl>
                                        <p:attrNameLst>
                                          <p:attrName>style.visibility</p:attrName>
                                        </p:attrNameLst>
                                      </p:cBhvr>
                                      <p:to>
                                        <p:strVal val="visible"/>
                                      </p:to>
                                    </p:set>
                                    <p:animEffect transition="in" filter="fade">
                                      <p:cBhvr>
                                        <p:cTn id="201" dur="500"/>
                                        <p:tgtEl>
                                          <p:spTgt spid="102427">
                                            <p:txEl>
                                              <p:pRg st="2" end="2"/>
                                            </p:txEl>
                                          </p:spTgt>
                                        </p:tgtEl>
                                      </p:cBhvr>
                                    </p:animEffect>
                                  </p:childTnLst>
                                </p:cTn>
                              </p:par>
                            </p:childTnLst>
                          </p:cTn>
                        </p:par>
                      </p:childTnLst>
                    </p:cTn>
                  </p:par>
                  <p:par>
                    <p:cTn id="202" fill="hold" nodeType="clickPar">
                      <p:stCondLst>
                        <p:cond delay="indefinite"/>
                      </p:stCondLst>
                      <p:childTnLst>
                        <p:par>
                          <p:cTn id="203" fill="hold" nodeType="withGroup">
                            <p:stCondLst>
                              <p:cond delay="0"/>
                            </p:stCondLst>
                            <p:childTnLst>
                              <p:par>
                                <p:cTn id="204" presetID="22" presetClass="entr" presetSubtype="8" fill="hold" grpId="0" nodeType="clickEffect">
                                  <p:stCondLst>
                                    <p:cond delay="0"/>
                                  </p:stCondLst>
                                  <p:childTnLst>
                                    <p:set>
                                      <p:cBhvr>
                                        <p:cTn id="205" dur="1" fill="hold">
                                          <p:stCondLst>
                                            <p:cond delay="0"/>
                                          </p:stCondLst>
                                        </p:cTn>
                                        <p:tgtEl>
                                          <p:spTgt spid="102439"/>
                                        </p:tgtEl>
                                        <p:attrNameLst>
                                          <p:attrName>style.visibility</p:attrName>
                                        </p:attrNameLst>
                                      </p:cBhvr>
                                      <p:to>
                                        <p:strVal val="visible"/>
                                      </p:to>
                                    </p:set>
                                    <p:animEffect transition="in" filter="wipe(left)">
                                      <p:cBhvr>
                                        <p:cTn id="206" dur="1000"/>
                                        <p:tgtEl>
                                          <p:spTgt spid="102439"/>
                                        </p:tgtEl>
                                      </p:cBhvr>
                                    </p:animEffect>
                                  </p:childTnLst>
                                </p:cTn>
                              </p:par>
                            </p:childTnLst>
                          </p:cTn>
                        </p:par>
                      </p:childTnLst>
                    </p:cTn>
                  </p:par>
                  <p:par>
                    <p:cTn id="207" fill="hold" nodeType="clickPar">
                      <p:stCondLst>
                        <p:cond delay="indefinite"/>
                      </p:stCondLst>
                      <p:childTnLst>
                        <p:par>
                          <p:cTn id="208" fill="hold" nodeType="withGroup">
                            <p:stCondLst>
                              <p:cond delay="0"/>
                            </p:stCondLst>
                            <p:childTnLst>
                              <p:par>
                                <p:cTn id="209" presetID="3" presetClass="emph" presetSubtype="2" fill="hold" nodeType="clickEffect">
                                  <p:stCondLst>
                                    <p:cond delay="0"/>
                                  </p:stCondLst>
                                  <p:childTnLst>
                                    <p:animClr clrSpc="rgb" dir="cw">
                                      <p:cBhvr override="childStyle">
                                        <p:cTn id="210" dur="500" fill="hold"/>
                                        <p:tgtEl>
                                          <p:spTgt spid="102407">
                                            <p:txEl>
                                              <p:pRg st="1" end="1"/>
                                            </p:txEl>
                                          </p:spTgt>
                                        </p:tgtEl>
                                        <p:attrNameLst>
                                          <p:attrName>style.color</p:attrName>
                                        </p:attrNameLst>
                                      </p:cBhvr>
                                      <p:to>
                                        <a:srgbClr val="B2B2B2"/>
                                      </p:to>
                                    </p:animClr>
                                  </p:childTnLst>
                                </p:cTn>
                              </p:par>
                              <p:par>
                                <p:cTn id="211" presetID="3" presetClass="emph" presetSubtype="2" fill="hold" nodeType="withEffect">
                                  <p:stCondLst>
                                    <p:cond delay="0"/>
                                  </p:stCondLst>
                                  <p:childTnLst>
                                    <p:animClr clrSpc="rgb" dir="cw">
                                      <p:cBhvr override="childStyle">
                                        <p:cTn id="212" dur="500" fill="hold"/>
                                        <p:tgtEl>
                                          <p:spTgt spid="102407">
                                            <p:txEl>
                                              <p:pRg st="2" end="2"/>
                                            </p:txEl>
                                          </p:spTgt>
                                        </p:tgtEl>
                                        <p:attrNameLst>
                                          <p:attrName>style.color</p:attrName>
                                        </p:attrNameLst>
                                      </p:cBhvr>
                                      <p:to>
                                        <a:srgbClr val="800080"/>
                                      </p:to>
                                    </p:animClr>
                                  </p:childTnLst>
                                </p:cTn>
                              </p:par>
                              <p:par>
                                <p:cTn id="213" presetID="3" presetClass="emph" presetSubtype="2" fill="hold" nodeType="withEffect">
                                  <p:stCondLst>
                                    <p:cond delay="0"/>
                                  </p:stCondLst>
                                  <p:childTnLst>
                                    <p:animClr clrSpc="rgb" dir="cw">
                                      <p:cBhvr override="childStyle">
                                        <p:cTn id="214" dur="500" fill="hold"/>
                                        <p:tgtEl>
                                          <p:spTgt spid="102427">
                                            <p:txEl>
                                              <p:pRg st="2" end="2"/>
                                            </p:txEl>
                                          </p:spTgt>
                                        </p:tgtEl>
                                        <p:attrNameLst>
                                          <p:attrName>style.color</p:attrName>
                                        </p:attrNameLst>
                                      </p:cBhvr>
                                      <p:to>
                                        <a:srgbClr val="B2B2B2"/>
                                      </p:to>
                                    </p:animClr>
                                  </p:childTnLst>
                                </p:cTn>
                              </p:par>
                            </p:childTnLst>
                          </p:cTn>
                        </p:par>
                      </p:childTnLst>
                    </p:cTn>
                  </p:par>
                  <p:par>
                    <p:cTn id="215" fill="hold" nodeType="clickPar">
                      <p:stCondLst>
                        <p:cond delay="indefinite"/>
                      </p:stCondLst>
                      <p:childTnLst>
                        <p:par>
                          <p:cTn id="216" fill="hold" nodeType="withGroup">
                            <p:stCondLst>
                              <p:cond delay="0"/>
                            </p:stCondLst>
                            <p:childTnLst>
                              <p:par>
                                <p:cTn id="217" presetID="10" presetClass="entr" presetSubtype="0" fill="hold" grpId="0" nodeType="clickEffect">
                                  <p:stCondLst>
                                    <p:cond delay="0"/>
                                  </p:stCondLst>
                                  <p:childTnLst>
                                    <p:set>
                                      <p:cBhvr>
                                        <p:cTn id="218" dur="1" fill="hold">
                                          <p:stCondLst>
                                            <p:cond delay="0"/>
                                          </p:stCondLst>
                                        </p:cTn>
                                        <p:tgtEl>
                                          <p:spTgt spid="102427">
                                            <p:txEl>
                                              <p:pRg st="3" end="3"/>
                                            </p:txEl>
                                          </p:spTgt>
                                        </p:tgtEl>
                                        <p:attrNameLst>
                                          <p:attrName>style.visibility</p:attrName>
                                        </p:attrNameLst>
                                      </p:cBhvr>
                                      <p:to>
                                        <p:strVal val="visible"/>
                                      </p:to>
                                    </p:set>
                                    <p:animEffect transition="in" filter="fade">
                                      <p:cBhvr>
                                        <p:cTn id="219" dur="500"/>
                                        <p:tgtEl>
                                          <p:spTgt spid="102427">
                                            <p:txEl>
                                              <p:pRg st="3" end="3"/>
                                            </p:txEl>
                                          </p:spTgt>
                                        </p:tgtEl>
                                      </p:cBhvr>
                                    </p:animEffect>
                                  </p:childTnLst>
                                </p:cTn>
                              </p:par>
                            </p:childTnLst>
                          </p:cTn>
                        </p:par>
                      </p:childTnLst>
                    </p:cTn>
                  </p:par>
                  <p:par>
                    <p:cTn id="220" fill="hold" nodeType="clickPar">
                      <p:stCondLst>
                        <p:cond delay="indefinite"/>
                      </p:stCondLst>
                      <p:childTnLst>
                        <p:par>
                          <p:cTn id="221" fill="hold" nodeType="withGroup">
                            <p:stCondLst>
                              <p:cond delay="0"/>
                            </p:stCondLst>
                            <p:childTnLst>
                              <p:par>
                                <p:cTn id="222" presetID="22" presetClass="entr" presetSubtype="1" fill="hold" grpId="0" nodeType="clickEffect">
                                  <p:stCondLst>
                                    <p:cond delay="0"/>
                                  </p:stCondLst>
                                  <p:childTnLst>
                                    <p:set>
                                      <p:cBhvr>
                                        <p:cTn id="223" dur="1" fill="hold">
                                          <p:stCondLst>
                                            <p:cond delay="0"/>
                                          </p:stCondLst>
                                        </p:cTn>
                                        <p:tgtEl>
                                          <p:spTgt spid="102430"/>
                                        </p:tgtEl>
                                        <p:attrNameLst>
                                          <p:attrName>style.visibility</p:attrName>
                                        </p:attrNameLst>
                                      </p:cBhvr>
                                      <p:to>
                                        <p:strVal val="visible"/>
                                      </p:to>
                                    </p:set>
                                    <p:animEffect transition="in" filter="wipe(up)">
                                      <p:cBhvr>
                                        <p:cTn id="224" dur="1000"/>
                                        <p:tgtEl>
                                          <p:spTgt spid="102430"/>
                                        </p:tgtEl>
                                      </p:cBhvr>
                                    </p:animEffect>
                                  </p:childTnLst>
                                </p:cTn>
                              </p:par>
                            </p:childTnLst>
                          </p:cTn>
                        </p:par>
                      </p:childTnLst>
                    </p:cTn>
                  </p:par>
                  <p:par>
                    <p:cTn id="225" fill="hold" nodeType="clickPar">
                      <p:stCondLst>
                        <p:cond delay="indefinite"/>
                      </p:stCondLst>
                      <p:childTnLst>
                        <p:par>
                          <p:cTn id="226" fill="hold" nodeType="withGroup">
                            <p:stCondLst>
                              <p:cond delay="0"/>
                            </p:stCondLst>
                            <p:childTnLst>
                              <p:par>
                                <p:cTn id="227" presetID="3" presetClass="emph" presetSubtype="2" fill="hold" nodeType="clickEffect">
                                  <p:stCondLst>
                                    <p:cond delay="0"/>
                                  </p:stCondLst>
                                  <p:childTnLst>
                                    <p:animClr clrSpc="rgb" dir="cw">
                                      <p:cBhvr override="childStyle">
                                        <p:cTn id="228" dur="500" fill="hold"/>
                                        <p:tgtEl>
                                          <p:spTgt spid="102407">
                                            <p:txEl>
                                              <p:pRg st="2" end="2"/>
                                            </p:txEl>
                                          </p:spTgt>
                                        </p:tgtEl>
                                        <p:attrNameLst>
                                          <p:attrName>style.color</p:attrName>
                                        </p:attrNameLst>
                                      </p:cBhvr>
                                      <p:to>
                                        <a:srgbClr val="B2B2B2"/>
                                      </p:to>
                                    </p:animClr>
                                  </p:childTnLst>
                                </p:cTn>
                              </p:par>
                              <p:par>
                                <p:cTn id="229" presetID="3" presetClass="emph" presetSubtype="2" fill="hold" nodeType="withEffect">
                                  <p:stCondLst>
                                    <p:cond delay="0"/>
                                  </p:stCondLst>
                                  <p:childTnLst>
                                    <p:animClr clrSpc="rgb" dir="cw">
                                      <p:cBhvr override="childStyle">
                                        <p:cTn id="230" dur="500" fill="hold"/>
                                        <p:tgtEl>
                                          <p:spTgt spid="102407">
                                            <p:txEl>
                                              <p:pRg st="3" end="3"/>
                                            </p:txEl>
                                          </p:spTgt>
                                        </p:tgtEl>
                                        <p:attrNameLst>
                                          <p:attrName>style.color</p:attrName>
                                        </p:attrNameLst>
                                      </p:cBhvr>
                                      <p:to>
                                        <a:srgbClr val="0000FF"/>
                                      </p:to>
                                    </p:animClr>
                                  </p:childTnLst>
                                </p:cTn>
                              </p:par>
                              <p:par>
                                <p:cTn id="231" presetID="3" presetClass="emph" presetSubtype="2" fill="hold" nodeType="withEffect">
                                  <p:stCondLst>
                                    <p:cond delay="0"/>
                                  </p:stCondLst>
                                  <p:childTnLst>
                                    <p:animClr clrSpc="rgb" dir="cw">
                                      <p:cBhvr override="childStyle">
                                        <p:cTn id="232" dur="500" fill="hold"/>
                                        <p:tgtEl>
                                          <p:spTgt spid="102427">
                                            <p:txEl>
                                              <p:pRg st="3" end="3"/>
                                            </p:txEl>
                                          </p:spTgt>
                                        </p:tgtEl>
                                        <p:attrNameLst>
                                          <p:attrName>style.color</p:attrName>
                                        </p:attrNameLst>
                                      </p:cBhvr>
                                      <p:to>
                                        <a:srgbClr val="B2B2B2"/>
                                      </p:to>
                                    </p:animClr>
                                  </p:childTnLst>
                                </p:cTn>
                              </p:par>
                            </p:childTnLst>
                          </p:cTn>
                        </p:par>
                      </p:childTnLst>
                    </p:cTn>
                  </p:par>
                  <p:par>
                    <p:cTn id="233" fill="hold" nodeType="clickPar">
                      <p:stCondLst>
                        <p:cond delay="indefinite"/>
                      </p:stCondLst>
                      <p:childTnLst>
                        <p:par>
                          <p:cTn id="234" fill="hold" nodeType="withGroup">
                            <p:stCondLst>
                              <p:cond delay="0"/>
                            </p:stCondLst>
                            <p:childTnLst>
                              <p:par>
                                <p:cTn id="235" presetID="22" presetClass="entr" presetSubtype="1" fill="hold" nodeType="clickEffect">
                                  <p:stCondLst>
                                    <p:cond delay="0"/>
                                  </p:stCondLst>
                                  <p:childTnLst>
                                    <p:set>
                                      <p:cBhvr>
                                        <p:cTn id="236" dur="1" fill="hold">
                                          <p:stCondLst>
                                            <p:cond delay="0"/>
                                          </p:stCondLst>
                                        </p:cTn>
                                        <p:tgtEl>
                                          <p:spTgt spid="102431"/>
                                        </p:tgtEl>
                                        <p:attrNameLst>
                                          <p:attrName>style.visibility</p:attrName>
                                        </p:attrNameLst>
                                      </p:cBhvr>
                                      <p:to>
                                        <p:strVal val="visible"/>
                                      </p:to>
                                    </p:set>
                                    <p:animEffect transition="in" filter="wipe(up)">
                                      <p:cBhvr>
                                        <p:cTn id="237" dur="1000"/>
                                        <p:tgtEl>
                                          <p:spTgt spid="102431"/>
                                        </p:tgtEl>
                                      </p:cBhvr>
                                    </p:animEffect>
                                  </p:childTnLst>
                                </p:cTn>
                              </p:par>
                            </p:childTnLst>
                          </p:cTn>
                        </p:par>
                      </p:childTnLst>
                    </p:cTn>
                  </p:par>
                  <p:par>
                    <p:cTn id="238" fill="hold" nodeType="clickPar">
                      <p:stCondLst>
                        <p:cond delay="indefinite"/>
                      </p:stCondLst>
                      <p:childTnLst>
                        <p:par>
                          <p:cTn id="239" fill="hold" nodeType="withGroup">
                            <p:stCondLst>
                              <p:cond delay="0"/>
                            </p:stCondLst>
                            <p:childTnLst>
                              <p:par>
                                <p:cTn id="240" presetID="3" presetClass="emph" presetSubtype="2" fill="hold" nodeType="clickEffect">
                                  <p:stCondLst>
                                    <p:cond delay="0"/>
                                  </p:stCondLst>
                                  <p:childTnLst>
                                    <p:animClr clrSpc="rgb" dir="cw">
                                      <p:cBhvr override="childStyle">
                                        <p:cTn id="241" dur="500" fill="hold"/>
                                        <p:tgtEl>
                                          <p:spTgt spid="102407">
                                            <p:txEl>
                                              <p:pRg st="3" end="3"/>
                                            </p:txEl>
                                          </p:spTgt>
                                        </p:tgtEl>
                                        <p:attrNameLst>
                                          <p:attrName>style.color</p:attrName>
                                        </p:attrNameLst>
                                      </p:cBhvr>
                                      <p:to>
                                        <a:srgbClr val="B2B2B2"/>
                                      </p:to>
                                    </p:animClr>
                                  </p:childTnLst>
                                </p:cTn>
                              </p:par>
                              <p:par>
                                <p:cTn id="242" presetID="3" presetClass="emph" presetSubtype="2" fill="hold" nodeType="withEffect">
                                  <p:stCondLst>
                                    <p:cond delay="0"/>
                                  </p:stCondLst>
                                  <p:childTnLst>
                                    <p:animClr clrSpc="rgb" dir="cw">
                                      <p:cBhvr override="childStyle">
                                        <p:cTn id="243" dur="500" fill="hold"/>
                                        <p:tgtEl>
                                          <p:spTgt spid="102407">
                                            <p:txEl>
                                              <p:pRg st="4" end="4"/>
                                            </p:txEl>
                                          </p:spTgt>
                                        </p:tgtEl>
                                        <p:attrNameLst>
                                          <p:attrName>style.color</p:attrName>
                                        </p:attrNameLst>
                                      </p:cBhvr>
                                      <p:to>
                                        <a:srgbClr val="006600"/>
                                      </p:to>
                                    </p:animClr>
                                  </p:childTnLst>
                                </p:cTn>
                              </p:par>
                            </p:childTnLst>
                          </p:cTn>
                        </p:par>
                      </p:childTnLst>
                    </p:cTn>
                  </p:par>
                  <p:par>
                    <p:cTn id="244" fill="hold" nodeType="clickPar">
                      <p:stCondLst>
                        <p:cond delay="indefinite"/>
                      </p:stCondLst>
                      <p:childTnLst>
                        <p:par>
                          <p:cTn id="245" fill="hold" nodeType="withGroup">
                            <p:stCondLst>
                              <p:cond delay="0"/>
                            </p:stCondLst>
                            <p:childTnLst>
                              <p:par>
                                <p:cTn id="246" presetID="22" presetClass="entr" presetSubtype="1" fill="hold" grpId="0" nodeType="clickEffect">
                                  <p:stCondLst>
                                    <p:cond delay="0"/>
                                  </p:stCondLst>
                                  <p:childTnLst>
                                    <p:set>
                                      <p:cBhvr>
                                        <p:cTn id="247" dur="1" fill="hold">
                                          <p:stCondLst>
                                            <p:cond delay="0"/>
                                          </p:stCondLst>
                                        </p:cTn>
                                        <p:tgtEl>
                                          <p:spTgt spid="102437"/>
                                        </p:tgtEl>
                                        <p:attrNameLst>
                                          <p:attrName>style.visibility</p:attrName>
                                        </p:attrNameLst>
                                      </p:cBhvr>
                                      <p:to>
                                        <p:strVal val="visible"/>
                                      </p:to>
                                    </p:set>
                                    <p:animEffect transition="in" filter="wipe(up)">
                                      <p:cBhvr>
                                        <p:cTn id="248" dur="1000"/>
                                        <p:tgtEl>
                                          <p:spTgt spid="102437"/>
                                        </p:tgtEl>
                                      </p:cBhvr>
                                    </p:animEffect>
                                  </p:childTnLst>
                                </p:cTn>
                              </p:par>
                              <p:par>
                                <p:cTn id="249" presetID="22" presetClass="entr" presetSubtype="1" fill="hold" grpId="0" nodeType="withEffect">
                                  <p:stCondLst>
                                    <p:cond delay="0"/>
                                  </p:stCondLst>
                                  <p:childTnLst>
                                    <p:set>
                                      <p:cBhvr>
                                        <p:cTn id="250" dur="1" fill="hold">
                                          <p:stCondLst>
                                            <p:cond delay="0"/>
                                          </p:stCondLst>
                                        </p:cTn>
                                        <p:tgtEl>
                                          <p:spTgt spid="102451"/>
                                        </p:tgtEl>
                                        <p:attrNameLst>
                                          <p:attrName>style.visibility</p:attrName>
                                        </p:attrNameLst>
                                      </p:cBhvr>
                                      <p:to>
                                        <p:strVal val="visible"/>
                                      </p:to>
                                    </p:set>
                                    <p:animEffect transition="in" filter="wipe(up)">
                                      <p:cBhvr>
                                        <p:cTn id="251" dur="1000"/>
                                        <p:tgtEl>
                                          <p:spTgt spid="102451"/>
                                        </p:tgtEl>
                                      </p:cBhvr>
                                    </p:animEffect>
                                  </p:childTnLst>
                                </p:cTn>
                              </p:par>
                            </p:childTnLst>
                          </p:cTn>
                        </p:par>
                      </p:childTnLst>
                    </p:cTn>
                  </p:par>
                  <p:par>
                    <p:cTn id="252" fill="hold" nodeType="clickPar">
                      <p:stCondLst>
                        <p:cond delay="indefinite"/>
                      </p:stCondLst>
                      <p:childTnLst>
                        <p:par>
                          <p:cTn id="253" fill="hold" nodeType="withGroup">
                            <p:stCondLst>
                              <p:cond delay="0"/>
                            </p:stCondLst>
                            <p:childTnLst>
                              <p:par>
                                <p:cTn id="254" presetID="3" presetClass="emph" presetSubtype="2" fill="hold" nodeType="clickEffect">
                                  <p:stCondLst>
                                    <p:cond delay="0"/>
                                  </p:stCondLst>
                                  <p:childTnLst>
                                    <p:animClr clrSpc="rgb" dir="cw">
                                      <p:cBhvr override="childStyle">
                                        <p:cTn id="255" dur="500" fill="hold"/>
                                        <p:tgtEl>
                                          <p:spTgt spid="102407">
                                            <p:txEl>
                                              <p:pRg st="4" end="4"/>
                                            </p:txEl>
                                          </p:spTgt>
                                        </p:tgtEl>
                                        <p:attrNameLst>
                                          <p:attrName>style.color</p:attrName>
                                        </p:attrNameLst>
                                      </p:cBhvr>
                                      <p:to>
                                        <a:srgbClr val="B2B2B2"/>
                                      </p:to>
                                    </p:animClr>
                                  </p:childTnLst>
                                </p:cTn>
                              </p:par>
                            </p:childTnLst>
                          </p:cTn>
                        </p:par>
                      </p:childTnLst>
                    </p:cTn>
                  </p:par>
                  <p:par>
                    <p:cTn id="256" fill="hold" nodeType="clickPar">
                      <p:stCondLst>
                        <p:cond delay="indefinite"/>
                      </p:stCondLst>
                      <p:childTnLst>
                        <p:par>
                          <p:cTn id="257" fill="hold" nodeType="withGroup">
                            <p:stCondLst>
                              <p:cond delay="0"/>
                            </p:stCondLst>
                            <p:childTnLst>
                              <p:par>
                                <p:cTn id="258" presetID="3" presetClass="emph" presetSubtype="2" fill="hold" nodeType="clickEffect">
                                  <p:stCondLst>
                                    <p:cond delay="0"/>
                                  </p:stCondLst>
                                  <p:childTnLst>
                                    <p:animClr clrSpc="rgb" dir="cw">
                                      <p:cBhvr override="childStyle">
                                        <p:cTn id="259" dur="500" fill="hold"/>
                                        <p:tgtEl>
                                          <p:spTgt spid="102407">
                                            <p:txEl>
                                              <p:pRg st="5" end="5"/>
                                            </p:txEl>
                                          </p:spTgt>
                                        </p:tgtEl>
                                        <p:attrNameLst>
                                          <p:attrName>style.color</p:attrName>
                                        </p:attrNameLst>
                                      </p:cBhvr>
                                      <p:to>
                                        <a:schemeClr val="tx1"/>
                                      </p:to>
                                    </p:animClr>
                                  </p:childTnLst>
                                </p:cTn>
                              </p:par>
                              <p:par>
                                <p:cTn id="260" presetID="3" presetClass="emph" presetSubtype="2" fill="hold" nodeType="withEffect">
                                  <p:stCondLst>
                                    <p:cond delay="0"/>
                                  </p:stCondLst>
                                  <p:childTnLst>
                                    <p:animClr clrSpc="rgb" dir="cw">
                                      <p:cBhvr override="childStyle">
                                        <p:cTn id="261" dur="500" fill="hold"/>
                                        <p:tgtEl>
                                          <p:spTgt spid="102407">
                                            <p:txEl>
                                              <p:pRg st="6" end="6"/>
                                            </p:txEl>
                                          </p:spTgt>
                                        </p:tgtEl>
                                        <p:attrNameLst>
                                          <p:attrName>style.color</p:attrName>
                                        </p:attrNameLst>
                                      </p:cBhvr>
                                      <p:to>
                                        <a:schemeClr val="tx1"/>
                                      </p:to>
                                    </p:animClr>
                                  </p:childTnLst>
                                </p:cTn>
                              </p:par>
                            </p:childTnLst>
                          </p:cTn>
                        </p:par>
                      </p:childTnLst>
                    </p:cTn>
                  </p:par>
                  <p:par>
                    <p:cTn id="262" fill="hold" nodeType="clickPar">
                      <p:stCondLst>
                        <p:cond delay="indefinite"/>
                      </p:stCondLst>
                      <p:childTnLst>
                        <p:par>
                          <p:cTn id="263" fill="hold" nodeType="withGroup">
                            <p:stCondLst>
                              <p:cond delay="0"/>
                            </p:stCondLst>
                            <p:childTnLst>
                              <p:par>
                                <p:cTn id="264" presetID="10" presetClass="entr" presetSubtype="0" fill="hold" grpId="0" nodeType="clickEffect">
                                  <p:stCondLst>
                                    <p:cond delay="0"/>
                                  </p:stCondLst>
                                  <p:childTnLst>
                                    <p:set>
                                      <p:cBhvr>
                                        <p:cTn id="265" dur="1" fill="hold">
                                          <p:stCondLst>
                                            <p:cond delay="0"/>
                                          </p:stCondLst>
                                        </p:cTn>
                                        <p:tgtEl>
                                          <p:spTgt spid="102406">
                                            <p:txEl>
                                              <p:pRg st="0" end="0"/>
                                            </p:txEl>
                                          </p:spTgt>
                                        </p:tgtEl>
                                        <p:attrNameLst>
                                          <p:attrName>style.visibility</p:attrName>
                                        </p:attrNameLst>
                                      </p:cBhvr>
                                      <p:to>
                                        <p:strVal val="visible"/>
                                      </p:to>
                                    </p:set>
                                    <p:animEffect transition="in" filter="fade">
                                      <p:cBhvr>
                                        <p:cTn id="266" dur="500"/>
                                        <p:tgtEl>
                                          <p:spTgt spid="102406">
                                            <p:txEl>
                                              <p:pRg st="0" end="0"/>
                                            </p:txEl>
                                          </p:spTgt>
                                        </p:tgtEl>
                                      </p:cBhvr>
                                    </p:animEffect>
                                  </p:childTnLst>
                                </p:cTn>
                              </p:par>
                            </p:childTnLst>
                          </p:cTn>
                        </p:par>
                      </p:childTnLst>
                    </p:cTn>
                  </p:par>
                  <p:par>
                    <p:cTn id="267" fill="hold" nodeType="clickPar">
                      <p:stCondLst>
                        <p:cond delay="indefinite"/>
                      </p:stCondLst>
                      <p:childTnLst>
                        <p:par>
                          <p:cTn id="268" fill="hold" nodeType="withGroup">
                            <p:stCondLst>
                              <p:cond delay="0"/>
                            </p:stCondLst>
                            <p:childTnLst>
                              <p:par>
                                <p:cTn id="269" presetID="10" presetClass="entr" presetSubtype="0" fill="hold" grpId="0" nodeType="clickEffect">
                                  <p:stCondLst>
                                    <p:cond delay="0"/>
                                  </p:stCondLst>
                                  <p:childTnLst>
                                    <p:set>
                                      <p:cBhvr>
                                        <p:cTn id="270" dur="1" fill="hold">
                                          <p:stCondLst>
                                            <p:cond delay="0"/>
                                          </p:stCondLst>
                                        </p:cTn>
                                        <p:tgtEl>
                                          <p:spTgt spid="102406">
                                            <p:txEl>
                                              <p:pRg st="1" end="1"/>
                                            </p:txEl>
                                          </p:spTgt>
                                        </p:tgtEl>
                                        <p:attrNameLst>
                                          <p:attrName>style.visibility</p:attrName>
                                        </p:attrNameLst>
                                      </p:cBhvr>
                                      <p:to>
                                        <p:strVal val="visible"/>
                                      </p:to>
                                    </p:set>
                                    <p:animEffect transition="in" filter="fade">
                                      <p:cBhvr>
                                        <p:cTn id="271" dur="500"/>
                                        <p:tgtEl>
                                          <p:spTgt spid="102406">
                                            <p:txEl>
                                              <p:pRg st="1" end="1"/>
                                            </p:txEl>
                                          </p:spTgt>
                                        </p:tgtEl>
                                      </p:cBhvr>
                                    </p:animEffect>
                                  </p:childTnLst>
                                </p:cTn>
                              </p:par>
                            </p:childTnLst>
                          </p:cTn>
                        </p:par>
                      </p:childTnLst>
                    </p:cTn>
                  </p:par>
                  <p:par>
                    <p:cTn id="272" fill="hold" nodeType="clickPar">
                      <p:stCondLst>
                        <p:cond delay="indefinite"/>
                      </p:stCondLst>
                      <p:childTnLst>
                        <p:par>
                          <p:cTn id="273" fill="hold" nodeType="withGroup">
                            <p:stCondLst>
                              <p:cond delay="0"/>
                            </p:stCondLst>
                            <p:childTnLst>
                              <p:par>
                                <p:cTn id="274" presetID="22" presetClass="entr" presetSubtype="8" fill="hold" grpId="0" nodeType="clickEffect">
                                  <p:stCondLst>
                                    <p:cond delay="0"/>
                                  </p:stCondLst>
                                  <p:childTnLst>
                                    <p:set>
                                      <p:cBhvr>
                                        <p:cTn id="275" dur="1" fill="hold">
                                          <p:stCondLst>
                                            <p:cond delay="0"/>
                                          </p:stCondLst>
                                        </p:cTn>
                                        <p:tgtEl>
                                          <p:spTgt spid="102450"/>
                                        </p:tgtEl>
                                        <p:attrNameLst>
                                          <p:attrName>style.visibility</p:attrName>
                                        </p:attrNameLst>
                                      </p:cBhvr>
                                      <p:to>
                                        <p:strVal val="visible"/>
                                      </p:to>
                                    </p:set>
                                    <p:animEffect transition="in" filter="wipe(left)">
                                      <p:cBhvr>
                                        <p:cTn id="276" dur="1000"/>
                                        <p:tgtEl>
                                          <p:spTgt spid="102450"/>
                                        </p:tgtEl>
                                      </p:cBhvr>
                                    </p:animEffect>
                                  </p:childTnLst>
                                </p:cTn>
                              </p:par>
                            </p:childTnLst>
                          </p:cTn>
                        </p:par>
                        <p:par>
                          <p:cTn id="277" fill="hold" nodeType="afterGroup">
                            <p:stCondLst>
                              <p:cond delay="1000"/>
                            </p:stCondLst>
                            <p:childTnLst>
                              <p:par>
                                <p:cTn id="278" presetID="22" presetClass="entr" presetSubtype="8" fill="hold" grpId="0" nodeType="afterEffect">
                                  <p:stCondLst>
                                    <p:cond delay="0"/>
                                  </p:stCondLst>
                                  <p:childTnLst>
                                    <p:set>
                                      <p:cBhvr>
                                        <p:cTn id="279" dur="1" fill="hold">
                                          <p:stCondLst>
                                            <p:cond delay="0"/>
                                          </p:stCondLst>
                                        </p:cTn>
                                        <p:tgtEl>
                                          <p:spTgt spid="102438"/>
                                        </p:tgtEl>
                                        <p:attrNameLst>
                                          <p:attrName>style.visibility</p:attrName>
                                        </p:attrNameLst>
                                      </p:cBhvr>
                                      <p:to>
                                        <p:strVal val="visible"/>
                                      </p:to>
                                    </p:set>
                                    <p:animEffect transition="in" filter="wipe(left)">
                                      <p:cBhvr>
                                        <p:cTn id="280" dur="1000"/>
                                        <p:tgtEl>
                                          <p:spTgt spid="102438"/>
                                        </p:tgtEl>
                                      </p:cBhvr>
                                    </p:animEffect>
                                  </p:childTnLst>
                                </p:cTn>
                              </p:par>
                            </p:childTnLst>
                          </p:cTn>
                        </p:par>
                        <p:par>
                          <p:cTn id="281" fill="hold" nodeType="afterGroup">
                            <p:stCondLst>
                              <p:cond delay="2000"/>
                            </p:stCondLst>
                            <p:childTnLst>
                              <p:par>
                                <p:cTn id="282" presetID="27" presetClass="emph" presetSubtype="0" repeatCount="2000" fill="remove" grpId="1" nodeType="afterEffect">
                                  <p:stCondLst>
                                    <p:cond delay="0"/>
                                  </p:stCondLst>
                                  <p:childTnLst>
                                    <p:animClr clrSpc="rgb" dir="cw">
                                      <p:cBhvr override="childStyle">
                                        <p:cTn id="283" dur="250" autoRev="1" fill="hold"/>
                                        <p:tgtEl>
                                          <p:spTgt spid="102438"/>
                                        </p:tgtEl>
                                        <p:attrNameLst>
                                          <p:attrName>style.color</p:attrName>
                                        </p:attrNameLst>
                                      </p:cBhvr>
                                      <p:to>
                                        <a:srgbClr val="FFFF00"/>
                                      </p:to>
                                    </p:animClr>
                                    <p:animClr clrSpc="rgb" dir="cw">
                                      <p:cBhvr>
                                        <p:cTn id="284" dur="250" autoRev="1" fill="hold"/>
                                        <p:tgtEl>
                                          <p:spTgt spid="102438"/>
                                        </p:tgtEl>
                                        <p:attrNameLst>
                                          <p:attrName>fillcolor</p:attrName>
                                        </p:attrNameLst>
                                      </p:cBhvr>
                                      <p:to>
                                        <a:srgbClr val="FFFF00"/>
                                      </p:to>
                                    </p:animClr>
                                    <p:set>
                                      <p:cBhvr>
                                        <p:cTn id="285" dur="250" autoRev="1" fill="hold"/>
                                        <p:tgtEl>
                                          <p:spTgt spid="102438"/>
                                        </p:tgtEl>
                                        <p:attrNameLst>
                                          <p:attrName>fill.type</p:attrName>
                                        </p:attrNameLst>
                                      </p:cBhvr>
                                      <p:to>
                                        <p:strVal val="solid"/>
                                      </p:to>
                                    </p:set>
                                    <p:set>
                                      <p:cBhvr>
                                        <p:cTn id="286" dur="250" autoRev="1" fill="hold"/>
                                        <p:tgtEl>
                                          <p:spTgt spid="102438"/>
                                        </p:tgtEl>
                                        <p:attrNameLst>
                                          <p:attrName>fill.on</p:attrName>
                                        </p:attrNameLst>
                                      </p:cBhvr>
                                      <p:to>
                                        <p:strVal val="true"/>
                                      </p:to>
                                    </p:set>
                                  </p:childTnLst>
                                </p:cTn>
                              </p:par>
                            </p:childTnLst>
                          </p:cTn>
                        </p:par>
                      </p:childTnLst>
                    </p:cTn>
                  </p:par>
                  <p:par>
                    <p:cTn id="287" fill="hold" nodeType="clickPar">
                      <p:stCondLst>
                        <p:cond delay="indefinite"/>
                      </p:stCondLst>
                      <p:childTnLst>
                        <p:par>
                          <p:cTn id="288" fill="hold" nodeType="withGroup">
                            <p:stCondLst>
                              <p:cond delay="0"/>
                            </p:stCondLst>
                            <p:childTnLst>
                              <p:par>
                                <p:cTn id="289" presetID="10" presetClass="entr" presetSubtype="0" fill="hold" grpId="0" nodeType="clickEffect">
                                  <p:stCondLst>
                                    <p:cond delay="0"/>
                                  </p:stCondLst>
                                  <p:childTnLst>
                                    <p:set>
                                      <p:cBhvr>
                                        <p:cTn id="290" dur="1" fill="hold">
                                          <p:stCondLst>
                                            <p:cond delay="0"/>
                                          </p:stCondLst>
                                        </p:cTn>
                                        <p:tgtEl>
                                          <p:spTgt spid="102406">
                                            <p:txEl>
                                              <p:pRg st="3" end="3"/>
                                            </p:txEl>
                                          </p:spTgt>
                                        </p:tgtEl>
                                        <p:attrNameLst>
                                          <p:attrName>style.visibility</p:attrName>
                                        </p:attrNameLst>
                                      </p:cBhvr>
                                      <p:to>
                                        <p:strVal val="visible"/>
                                      </p:to>
                                    </p:set>
                                    <p:animEffect transition="in" filter="fade">
                                      <p:cBhvr>
                                        <p:cTn id="291" dur="500"/>
                                        <p:tgtEl>
                                          <p:spTgt spid="102406">
                                            <p:txEl>
                                              <p:pRg st="3" end="3"/>
                                            </p:txEl>
                                          </p:spTgt>
                                        </p:tgtEl>
                                      </p:cBhvr>
                                    </p:animEffect>
                                  </p:childTnLst>
                                </p:cTn>
                              </p:par>
                            </p:childTnLst>
                          </p:cTn>
                        </p:par>
                        <p:par>
                          <p:cTn id="292" fill="hold" nodeType="afterGroup">
                            <p:stCondLst>
                              <p:cond delay="500"/>
                            </p:stCondLst>
                            <p:childTnLst>
                              <p:par>
                                <p:cTn id="293" presetID="35" presetClass="emph" presetSubtype="0" repeatCount="4000" fill="hold" grpId="1" nodeType="afterEffect">
                                  <p:stCondLst>
                                    <p:cond delay="0"/>
                                  </p:stCondLst>
                                  <p:childTnLst>
                                    <p:anim calcmode="discrete" valueType="str">
                                      <p:cBhvr>
                                        <p:cTn id="294" dur="500" fill="hold"/>
                                        <p:tgtEl>
                                          <p:spTgt spid="102439"/>
                                        </p:tgtEl>
                                        <p:attrNameLst>
                                          <p:attrName>style.visibility</p:attrName>
                                        </p:attrNameLst>
                                      </p:cBhvr>
                                      <p:tavLst>
                                        <p:tav tm="0">
                                          <p:val>
                                            <p:strVal val="hidden"/>
                                          </p:val>
                                        </p:tav>
                                        <p:tav tm="50000">
                                          <p:val>
                                            <p:strVal val="visible"/>
                                          </p:val>
                                        </p:tav>
                                      </p:tavLst>
                                    </p:anim>
                                  </p:childTnLst>
                                </p:cTn>
                              </p:par>
                            </p:childTnLst>
                          </p:cTn>
                        </p:par>
                      </p:childTnLst>
                    </p:cTn>
                  </p:par>
                  <p:par>
                    <p:cTn id="295" fill="hold" nodeType="clickPar">
                      <p:stCondLst>
                        <p:cond delay="indefinite"/>
                      </p:stCondLst>
                      <p:childTnLst>
                        <p:par>
                          <p:cTn id="296" fill="hold" nodeType="withGroup">
                            <p:stCondLst>
                              <p:cond delay="0"/>
                            </p:stCondLst>
                            <p:childTnLst>
                              <p:par>
                                <p:cTn id="297" presetID="10" presetClass="entr" presetSubtype="0" fill="hold" grpId="0" nodeType="clickEffect">
                                  <p:stCondLst>
                                    <p:cond delay="0"/>
                                  </p:stCondLst>
                                  <p:childTnLst>
                                    <p:set>
                                      <p:cBhvr>
                                        <p:cTn id="298" dur="1" fill="hold">
                                          <p:stCondLst>
                                            <p:cond delay="0"/>
                                          </p:stCondLst>
                                        </p:cTn>
                                        <p:tgtEl>
                                          <p:spTgt spid="102406">
                                            <p:txEl>
                                              <p:pRg st="4" end="4"/>
                                            </p:txEl>
                                          </p:spTgt>
                                        </p:tgtEl>
                                        <p:attrNameLst>
                                          <p:attrName>style.visibility</p:attrName>
                                        </p:attrNameLst>
                                      </p:cBhvr>
                                      <p:to>
                                        <p:strVal val="visible"/>
                                      </p:to>
                                    </p:set>
                                    <p:animEffect transition="in" filter="fade">
                                      <p:cBhvr>
                                        <p:cTn id="299" dur="500"/>
                                        <p:tgtEl>
                                          <p:spTgt spid="10240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1" grpId="0" animBg="1"/>
      <p:bldP spid="102441" grpId="1" animBg="1"/>
      <p:bldP spid="102449" grpId="0" animBg="1"/>
      <p:bldP spid="102449" grpId="1" animBg="1"/>
      <p:bldP spid="102442" grpId="0" animBg="1"/>
      <p:bldP spid="102442" grpId="1" animBg="1"/>
      <p:bldP spid="102446" grpId="0" animBg="1"/>
      <p:bldP spid="102446" grpId="1" animBg="1"/>
      <p:bldP spid="102448" grpId="0" animBg="1"/>
      <p:bldP spid="102448" grpId="1" animBg="1"/>
      <p:bldP spid="102440" grpId="0" animBg="1"/>
      <p:bldP spid="102440" grpId="1" animBg="1"/>
      <p:bldP spid="102443" grpId="0" animBg="1"/>
      <p:bldP spid="102443" grpId="1" animBg="1"/>
      <p:bldP spid="102444" grpId="0" animBg="1"/>
      <p:bldP spid="102444" grpId="1" animBg="1"/>
      <p:bldP spid="102445" grpId="0" animBg="1"/>
      <p:bldP spid="102445" grpId="1" animBg="1"/>
      <p:bldP spid="102437" grpId="0" animBg="1"/>
      <p:bldP spid="102404" grpId="0" animBg="1"/>
      <p:bldP spid="102408" grpId="0" animBg="1"/>
      <p:bldP spid="102425" grpId="0" animBg="1"/>
      <p:bldP spid="102405" grpId="0"/>
      <p:bldP spid="102406" grpId="0" build="p"/>
      <p:bldP spid="102409" grpId="0" animBg="1"/>
      <p:bldP spid="102410" grpId="0" animBg="1"/>
      <p:bldP spid="102411" grpId="0"/>
      <p:bldP spid="102413" grpId="0"/>
      <p:bldP spid="102415" grpId="0" animBg="1"/>
      <p:bldP spid="102416" grpId="0"/>
      <p:bldP spid="102417" grpId="0"/>
      <p:bldP spid="102418" grpId="0"/>
      <p:bldP spid="102419" grpId="0"/>
      <p:bldP spid="102421" grpId="0" animBg="1"/>
      <p:bldP spid="102423" grpId="0"/>
      <p:bldP spid="102424" grpId="0"/>
      <p:bldP spid="102427" grpId="0" build="p" animBg="1"/>
      <p:bldP spid="102435" grpId="0" animBg="1"/>
      <p:bldP spid="102439" grpId="0" animBg="1"/>
      <p:bldP spid="102439" grpId="1" animBg="1"/>
      <p:bldP spid="102450" grpId="0"/>
      <p:bldP spid="102414" grpId="0"/>
      <p:bldP spid="102430" grpId="0" animBg="1"/>
      <p:bldP spid="102412" grpId="0"/>
      <p:bldP spid="102422" grpId="0"/>
      <p:bldP spid="102438" grpId="0" animBg="1"/>
      <p:bldP spid="102438" grpId="1" animBg="1"/>
      <p:bldP spid="102451" grpId="0" animBg="1"/>
      <p:bldP spid="10240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433388" y="366714"/>
            <a:ext cx="9106297" cy="5637158"/>
          </a:xfrm>
          <a:prstGeom prst="rect">
            <a:avLst/>
          </a:prstGeom>
          <a:solidFill>
            <a:srgbClr val="FFFF99"/>
          </a:solidFill>
          <a:ln w="28575">
            <a:solidFill>
              <a:srgbClr val="0000FF"/>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21" tIns="154800" rIns="91421" bIns="154800">
            <a:spAutoFit/>
          </a:bodyPr>
          <a:lstStyle>
            <a:lvl1pPr marL="630238" indent="-630238" defTabSz="1001713">
              <a:tabLst>
                <a:tab pos="630238" algn="l"/>
                <a:tab pos="1258888" algn="l"/>
              </a:tabLst>
              <a:defRPr sz="2400">
                <a:solidFill>
                  <a:schemeClr val="tx1"/>
                </a:solidFill>
                <a:latin typeface="Arial" charset="0"/>
                <a:ea typeface="ＭＳ Ｐゴシック" charset="0"/>
                <a:cs typeface="ＭＳ Ｐゴシック" charset="0"/>
              </a:defRPr>
            </a:lvl1pPr>
            <a:lvl2pPr marL="1512888" indent="-457200" defTabSz="1001713">
              <a:tabLst>
                <a:tab pos="630238" algn="l"/>
                <a:tab pos="1258888" algn="l"/>
              </a:tabLst>
              <a:defRPr sz="2400">
                <a:solidFill>
                  <a:schemeClr val="tx1"/>
                </a:solidFill>
                <a:latin typeface="Arial" charset="0"/>
                <a:ea typeface="ＭＳ Ｐゴシック" charset="0"/>
              </a:defRPr>
            </a:lvl2pPr>
            <a:lvl3pPr marL="2047875" indent="-457200" defTabSz="1001713">
              <a:tabLst>
                <a:tab pos="630238" algn="l"/>
                <a:tab pos="1258888" algn="l"/>
              </a:tabLst>
              <a:defRPr sz="2400">
                <a:solidFill>
                  <a:schemeClr val="tx1"/>
                </a:solidFill>
                <a:latin typeface="Arial" charset="0"/>
                <a:ea typeface="ＭＳ Ｐゴシック" charset="0"/>
              </a:defRPr>
            </a:lvl3pPr>
            <a:lvl4pPr marL="2628900" indent="-457200" defTabSz="1001713">
              <a:tabLst>
                <a:tab pos="630238" algn="l"/>
                <a:tab pos="1258888" algn="l"/>
              </a:tabLst>
              <a:defRPr sz="2400">
                <a:solidFill>
                  <a:schemeClr val="tx1"/>
                </a:solidFill>
                <a:latin typeface="Arial" charset="0"/>
                <a:ea typeface="ＭＳ Ｐゴシック" charset="0"/>
              </a:defRPr>
            </a:lvl4pPr>
            <a:lvl5pPr marL="3265488" indent="-457200" defTabSz="1001713">
              <a:tabLst>
                <a:tab pos="630238" algn="l"/>
                <a:tab pos="1258888" algn="l"/>
              </a:tabLst>
              <a:defRPr sz="2400">
                <a:solidFill>
                  <a:schemeClr val="tx1"/>
                </a:solidFill>
                <a:latin typeface="Arial" charset="0"/>
                <a:ea typeface="ＭＳ Ｐゴシック" charset="0"/>
              </a:defRPr>
            </a:lvl5pPr>
            <a:lvl6pPr marL="3722688" indent="-457200" defTabSz="1001713" eaLnBrk="0" fontAlgn="base" hangingPunct="0">
              <a:spcBef>
                <a:spcPct val="0"/>
              </a:spcBef>
              <a:spcAft>
                <a:spcPct val="0"/>
              </a:spcAft>
              <a:tabLst>
                <a:tab pos="630238" algn="l"/>
                <a:tab pos="1258888" algn="l"/>
              </a:tabLst>
              <a:defRPr sz="2400">
                <a:solidFill>
                  <a:schemeClr val="tx1"/>
                </a:solidFill>
                <a:latin typeface="Arial" charset="0"/>
                <a:ea typeface="ＭＳ Ｐゴシック" charset="0"/>
              </a:defRPr>
            </a:lvl6pPr>
            <a:lvl7pPr marL="4179888" indent="-457200" defTabSz="1001713" eaLnBrk="0" fontAlgn="base" hangingPunct="0">
              <a:spcBef>
                <a:spcPct val="0"/>
              </a:spcBef>
              <a:spcAft>
                <a:spcPct val="0"/>
              </a:spcAft>
              <a:tabLst>
                <a:tab pos="630238" algn="l"/>
                <a:tab pos="1258888" algn="l"/>
              </a:tabLst>
              <a:defRPr sz="2400">
                <a:solidFill>
                  <a:schemeClr val="tx1"/>
                </a:solidFill>
                <a:latin typeface="Arial" charset="0"/>
                <a:ea typeface="ＭＳ Ｐゴシック" charset="0"/>
              </a:defRPr>
            </a:lvl7pPr>
            <a:lvl8pPr marL="4637088" indent="-457200" defTabSz="1001713" eaLnBrk="0" fontAlgn="base" hangingPunct="0">
              <a:spcBef>
                <a:spcPct val="0"/>
              </a:spcBef>
              <a:spcAft>
                <a:spcPct val="0"/>
              </a:spcAft>
              <a:tabLst>
                <a:tab pos="630238" algn="l"/>
                <a:tab pos="1258888" algn="l"/>
              </a:tabLst>
              <a:defRPr sz="2400">
                <a:solidFill>
                  <a:schemeClr val="tx1"/>
                </a:solidFill>
                <a:latin typeface="Arial" charset="0"/>
                <a:ea typeface="ＭＳ Ｐゴシック" charset="0"/>
              </a:defRPr>
            </a:lvl8pPr>
            <a:lvl9pPr marL="5094288" indent="-457200" defTabSz="1001713" eaLnBrk="0" fontAlgn="base" hangingPunct="0">
              <a:spcBef>
                <a:spcPct val="0"/>
              </a:spcBef>
              <a:spcAft>
                <a:spcPct val="0"/>
              </a:spcAft>
              <a:tabLst>
                <a:tab pos="630238" algn="l"/>
                <a:tab pos="1258888" algn="l"/>
              </a:tabLst>
              <a:defRPr sz="2400">
                <a:solidFill>
                  <a:schemeClr val="tx1"/>
                </a:solidFill>
                <a:latin typeface="Arial" charset="0"/>
                <a:ea typeface="ＭＳ Ｐゴシック" charset="0"/>
              </a:defRPr>
            </a:lvl9pPr>
          </a:lstStyle>
          <a:p>
            <a:pPr eaLnBrk="1" hangingPunct="1">
              <a:spcBef>
                <a:spcPct val="10000"/>
              </a:spcBef>
              <a:spcAft>
                <a:spcPct val="10000"/>
              </a:spcAft>
            </a:pPr>
            <a:r>
              <a:rPr lang="en-AU" sz="2000" b="1" u="sng">
                <a:cs typeface="Arial" charset="0"/>
              </a:rPr>
              <a:t>Summary</a:t>
            </a:r>
            <a:r>
              <a:rPr lang="en-AU" sz="2000">
                <a:cs typeface="Arial" charset="0"/>
              </a:rPr>
              <a:t>  </a:t>
            </a:r>
          </a:p>
          <a:p>
            <a:pPr eaLnBrk="1" hangingPunct="1">
              <a:spcBef>
                <a:spcPct val="50000"/>
              </a:spcBef>
              <a:spcAft>
                <a:spcPct val="10000"/>
              </a:spcAft>
            </a:pPr>
            <a:r>
              <a:rPr lang="en-AU" sz="2000">
                <a:cs typeface="Arial" charset="0"/>
              </a:rPr>
              <a:t>In this topic, we have learnt …</a:t>
            </a:r>
          </a:p>
          <a:p>
            <a:pPr eaLnBrk="1" hangingPunct="1">
              <a:spcBef>
                <a:spcPct val="50000"/>
              </a:spcBef>
              <a:spcAft>
                <a:spcPct val="10000"/>
              </a:spcAft>
              <a:buFontTx/>
              <a:buAutoNum type="arabicParenBoth"/>
            </a:pPr>
            <a:r>
              <a:rPr lang="en-AU" sz="2000">
                <a:cs typeface="Arial" charset="0"/>
              </a:rPr>
              <a:t>Three kinds of statements that classify things into categories:</a:t>
            </a:r>
          </a:p>
          <a:p>
            <a:pPr eaLnBrk="1" hangingPunct="1">
              <a:spcBef>
                <a:spcPct val="50000"/>
              </a:spcBef>
              <a:spcAft>
                <a:spcPct val="10000"/>
              </a:spcAft>
            </a:pPr>
            <a:r>
              <a:rPr lang="en-AU" sz="2000">
                <a:cs typeface="Arial" charset="0"/>
              </a:rPr>
              <a:t>	</a:t>
            </a:r>
            <a:r>
              <a:rPr lang="en-AU" sz="2000">
                <a:cs typeface="Arial" charset="0"/>
                <a:sym typeface="Symbol" charset="0"/>
              </a:rPr>
              <a:t>(a)	</a:t>
            </a:r>
            <a:r>
              <a:rPr lang="en-AU" sz="2000">
                <a:solidFill>
                  <a:srgbClr val="0000FF"/>
                </a:solidFill>
                <a:cs typeface="Arial" charset="0"/>
              </a:rPr>
              <a:t>Universal</a:t>
            </a:r>
            <a:r>
              <a:rPr lang="en-AU" sz="2000">
                <a:cs typeface="Arial" charset="0"/>
              </a:rPr>
              <a:t> statements</a:t>
            </a:r>
          </a:p>
          <a:p>
            <a:pPr eaLnBrk="1" hangingPunct="1">
              <a:spcBef>
                <a:spcPct val="10000"/>
              </a:spcBef>
              <a:spcAft>
                <a:spcPct val="10000"/>
              </a:spcAft>
              <a:buFont typeface="Arial" charset="0"/>
              <a:buNone/>
            </a:pPr>
            <a:r>
              <a:rPr lang="en-AU" sz="2000"/>
              <a:t>	</a:t>
            </a:r>
            <a:r>
              <a:rPr lang="en-AU" sz="2000">
                <a:sym typeface="Symbol" charset="0"/>
              </a:rPr>
              <a:t>(b)	</a:t>
            </a:r>
            <a:r>
              <a:rPr lang="en-AU" sz="2000">
                <a:solidFill>
                  <a:srgbClr val="0000FF"/>
                </a:solidFill>
                <a:cs typeface="Arial" charset="0"/>
              </a:rPr>
              <a:t>Existential</a:t>
            </a:r>
            <a:r>
              <a:rPr lang="en-AU" sz="2000">
                <a:cs typeface="Arial" charset="0"/>
              </a:rPr>
              <a:t> statements</a:t>
            </a:r>
          </a:p>
          <a:p>
            <a:pPr eaLnBrk="1" hangingPunct="1">
              <a:spcBef>
                <a:spcPct val="10000"/>
              </a:spcBef>
              <a:spcAft>
                <a:spcPct val="10000"/>
              </a:spcAft>
              <a:buFont typeface="Arial" charset="0"/>
              <a:buNone/>
            </a:pPr>
            <a:r>
              <a:rPr lang="en-AU" sz="2000">
                <a:solidFill>
                  <a:srgbClr val="0000FF"/>
                </a:solidFill>
                <a:cs typeface="Arial" charset="0"/>
              </a:rPr>
              <a:t>	</a:t>
            </a:r>
            <a:r>
              <a:rPr lang="en-AU" sz="2000">
                <a:cs typeface="Arial" charset="0"/>
              </a:rPr>
              <a:t>(c)</a:t>
            </a:r>
            <a:r>
              <a:rPr lang="en-AU" sz="2000">
                <a:solidFill>
                  <a:srgbClr val="0000FF"/>
                </a:solidFill>
                <a:cs typeface="Arial" charset="0"/>
              </a:rPr>
              <a:t>	Singular</a:t>
            </a:r>
            <a:r>
              <a:rPr lang="en-AU" sz="2000">
                <a:cs typeface="Arial" charset="0"/>
              </a:rPr>
              <a:t> statements 	 </a:t>
            </a:r>
          </a:p>
          <a:p>
            <a:pPr marL="0" indent="0" eaLnBrk="1" hangingPunct="1">
              <a:spcBef>
                <a:spcPct val="50000"/>
              </a:spcBef>
              <a:spcAft>
                <a:spcPts val="0"/>
              </a:spcAft>
            </a:pPr>
            <a:r>
              <a:rPr lang="en-AU" sz="2000"/>
              <a:t>(2)	</a:t>
            </a:r>
            <a:r>
              <a:rPr lang="en-AU" sz="2000">
                <a:solidFill>
                  <a:srgbClr val="000000"/>
                </a:solidFill>
              </a:rPr>
              <a:t>Venn diagrams with one circle.</a:t>
            </a:r>
          </a:p>
          <a:p>
            <a:pPr marL="0" indent="0" eaLnBrk="1" hangingPunct="1">
              <a:spcBef>
                <a:spcPct val="50000"/>
              </a:spcBef>
              <a:spcAft>
                <a:spcPts val="0"/>
              </a:spcAft>
            </a:pPr>
            <a:r>
              <a:rPr lang="en-AU" sz="2000">
                <a:solidFill>
                  <a:srgbClr val="000000"/>
                </a:solidFill>
              </a:rPr>
              <a:t>(3)	Venn diagrams </a:t>
            </a:r>
            <a:r>
              <a:rPr lang="en-AU" sz="2000"/>
              <a:t>with two circles.</a:t>
            </a:r>
          </a:p>
          <a:p>
            <a:pPr marL="0" indent="0" eaLnBrk="1" hangingPunct="1">
              <a:spcBef>
                <a:spcPct val="50000"/>
              </a:spcBef>
              <a:spcAft>
                <a:spcPts val="0"/>
              </a:spcAft>
            </a:pPr>
            <a:r>
              <a:rPr lang="en-AU" sz="2000">
                <a:solidFill>
                  <a:srgbClr val="000000"/>
                </a:solidFill>
              </a:rPr>
              <a:t>(4)	Venn diagrams </a:t>
            </a:r>
            <a:r>
              <a:rPr lang="en-AU" sz="2000"/>
              <a:t>with three circles.</a:t>
            </a:r>
          </a:p>
          <a:p>
            <a:pPr marL="0" indent="0" eaLnBrk="1" hangingPunct="1">
              <a:spcBef>
                <a:spcPct val="50000"/>
              </a:spcBef>
              <a:spcAft>
                <a:spcPts val="0"/>
              </a:spcAft>
            </a:pPr>
            <a:r>
              <a:rPr lang="en-AU" sz="2000"/>
              <a:t>(5) 	Using Venn diagrams to represent the above three kinds of statements.</a:t>
            </a:r>
          </a:p>
          <a:p>
            <a:pPr marL="0" indent="0" eaLnBrk="1" hangingPunct="1">
              <a:spcBef>
                <a:spcPct val="50000"/>
              </a:spcBef>
              <a:spcAft>
                <a:spcPts val="0"/>
              </a:spcAft>
            </a:pPr>
            <a:r>
              <a:rPr lang="en-AU" sz="2000"/>
              <a:t>(6) 	Using Venn diagrams to test validty of arguments. </a:t>
            </a:r>
            <a:endParaRPr lang="en-AU" sz="2000">
              <a:cs typeface="Arial" charset="0"/>
            </a:endParaRPr>
          </a:p>
          <a:p>
            <a:pPr marL="0" indent="0" eaLnBrk="1" hangingPunct="1">
              <a:spcBef>
                <a:spcPct val="50000"/>
              </a:spcBef>
              <a:spcAft>
                <a:spcPts val="0"/>
              </a:spcAft>
            </a:pPr>
            <a:endParaRPr lang="en-AU" sz="2000"/>
          </a:p>
        </p:txBody>
      </p:sp>
    </p:spTree>
    <p:extLst>
      <p:ext uri="{BB962C8B-B14F-4D97-AF65-F5344CB8AC3E}">
        <p14:creationId xmlns:p14="http://schemas.microsoft.com/office/powerpoint/2010/main" val="128949547"/>
      </p:ext>
    </p:extLst>
  </p:cSld>
  <p:clrMapOvr>
    <a:masterClrMapping/>
  </p:clrMapOvr>
  <p:transition xmlns:p14="http://schemas.microsoft.com/office/powerpoint/2010/main" spd="slow">
    <p:split orient="vert"/>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0658">
                                            <p:bg/>
                                          </p:spTgt>
                                        </p:tgtEl>
                                        <p:attrNameLst>
                                          <p:attrName>style.visibility</p:attrName>
                                        </p:attrNameLst>
                                      </p:cBhvr>
                                      <p:to>
                                        <p:strVal val="visible"/>
                                      </p:to>
                                    </p:set>
                                    <p:animEffect transition="in" filter="fade">
                                      <p:cBhvr>
                                        <p:cTn id="7" dur="1000"/>
                                        <p:tgtEl>
                                          <p:spTgt spid="70658">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0658">
                                            <p:txEl>
                                              <p:pRg st="0" end="0"/>
                                            </p:txEl>
                                          </p:spTgt>
                                        </p:tgtEl>
                                        <p:attrNameLst>
                                          <p:attrName>style.visibility</p:attrName>
                                        </p:attrNameLst>
                                      </p:cBhvr>
                                      <p:to>
                                        <p:strVal val="visible"/>
                                      </p:to>
                                    </p:set>
                                    <p:animEffect transition="in" filter="fade">
                                      <p:cBhvr>
                                        <p:cTn id="12" dur="1000"/>
                                        <p:tgtEl>
                                          <p:spTgt spid="7065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0658">
                                            <p:txEl>
                                              <p:pRg st="1" end="1"/>
                                            </p:txEl>
                                          </p:spTgt>
                                        </p:tgtEl>
                                        <p:attrNameLst>
                                          <p:attrName>style.visibility</p:attrName>
                                        </p:attrNameLst>
                                      </p:cBhvr>
                                      <p:to>
                                        <p:strVal val="visible"/>
                                      </p:to>
                                    </p:set>
                                    <p:animEffect transition="in" filter="fade">
                                      <p:cBhvr>
                                        <p:cTn id="17" dur="1000"/>
                                        <p:tgtEl>
                                          <p:spTgt spid="70658">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0658">
                                            <p:txEl>
                                              <p:pRg st="2" end="2"/>
                                            </p:txEl>
                                          </p:spTgt>
                                        </p:tgtEl>
                                        <p:attrNameLst>
                                          <p:attrName>style.visibility</p:attrName>
                                        </p:attrNameLst>
                                      </p:cBhvr>
                                      <p:to>
                                        <p:strVal val="visible"/>
                                      </p:to>
                                    </p:set>
                                    <p:animEffect transition="in" filter="fade">
                                      <p:cBhvr>
                                        <p:cTn id="22" dur="1000"/>
                                        <p:tgtEl>
                                          <p:spTgt spid="70658">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0658">
                                            <p:txEl>
                                              <p:pRg st="3" end="3"/>
                                            </p:txEl>
                                          </p:spTgt>
                                        </p:tgtEl>
                                        <p:attrNameLst>
                                          <p:attrName>style.visibility</p:attrName>
                                        </p:attrNameLst>
                                      </p:cBhvr>
                                      <p:to>
                                        <p:strVal val="visible"/>
                                      </p:to>
                                    </p:set>
                                    <p:animEffect transition="in" filter="fade">
                                      <p:cBhvr>
                                        <p:cTn id="27" dur="1000"/>
                                        <p:tgtEl>
                                          <p:spTgt spid="70658">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0658">
                                            <p:txEl>
                                              <p:pRg st="4" end="4"/>
                                            </p:txEl>
                                          </p:spTgt>
                                        </p:tgtEl>
                                        <p:attrNameLst>
                                          <p:attrName>style.visibility</p:attrName>
                                        </p:attrNameLst>
                                      </p:cBhvr>
                                      <p:to>
                                        <p:strVal val="visible"/>
                                      </p:to>
                                    </p:set>
                                    <p:animEffect transition="in" filter="fade">
                                      <p:cBhvr>
                                        <p:cTn id="32" dur="1000"/>
                                        <p:tgtEl>
                                          <p:spTgt spid="70658">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0658">
                                            <p:txEl>
                                              <p:pRg st="5" end="5"/>
                                            </p:txEl>
                                          </p:spTgt>
                                        </p:tgtEl>
                                        <p:attrNameLst>
                                          <p:attrName>style.visibility</p:attrName>
                                        </p:attrNameLst>
                                      </p:cBhvr>
                                      <p:to>
                                        <p:strVal val="visible"/>
                                      </p:to>
                                    </p:set>
                                    <p:animEffect transition="in" filter="fade">
                                      <p:cBhvr>
                                        <p:cTn id="37" dur="1000"/>
                                        <p:tgtEl>
                                          <p:spTgt spid="70658">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0658">
                                            <p:txEl>
                                              <p:pRg st="6" end="6"/>
                                            </p:txEl>
                                          </p:spTgt>
                                        </p:tgtEl>
                                        <p:attrNameLst>
                                          <p:attrName>style.visibility</p:attrName>
                                        </p:attrNameLst>
                                      </p:cBhvr>
                                      <p:to>
                                        <p:strVal val="visible"/>
                                      </p:to>
                                    </p:set>
                                    <p:animEffect transition="in" filter="fade">
                                      <p:cBhvr>
                                        <p:cTn id="42" dur="1000"/>
                                        <p:tgtEl>
                                          <p:spTgt spid="70658">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0658">
                                            <p:txEl>
                                              <p:pRg st="7" end="7"/>
                                            </p:txEl>
                                          </p:spTgt>
                                        </p:tgtEl>
                                        <p:attrNameLst>
                                          <p:attrName>style.visibility</p:attrName>
                                        </p:attrNameLst>
                                      </p:cBhvr>
                                      <p:to>
                                        <p:strVal val="visible"/>
                                      </p:to>
                                    </p:set>
                                    <p:animEffect transition="in" filter="fade">
                                      <p:cBhvr>
                                        <p:cTn id="47" dur="1000"/>
                                        <p:tgtEl>
                                          <p:spTgt spid="70658">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0658">
                                            <p:txEl>
                                              <p:pRg st="8" end="8"/>
                                            </p:txEl>
                                          </p:spTgt>
                                        </p:tgtEl>
                                        <p:attrNameLst>
                                          <p:attrName>style.visibility</p:attrName>
                                        </p:attrNameLst>
                                      </p:cBhvr>
                                      <p:to>
                                        <p:strVal val="visible"/>
                                      </p:to>
                                    </p:set>
                                    <p:animEffect transition="in" filter="fade">
                                      <p:cBhvr>
                                        <p:cTn id="52" dur="1000"/>
                                        <p:tgtEl>
                                          <p:spTgt spid="70658">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0658">
                                            <p:txEl>
                                              <p:pRg st="9" end="9"/>
                                            </p:txEl>
                                          </p:spTgt>
                                        </p:tgtEl>
                                        <p:attrNameLst>
                                          <p:attrName>style.visibility</p:attrName>
                                        </p:attrNameLst>
                                      </p:cBhvr>
                                      <p:to>
                                        <p:strVal val="visible"/>
                                      </p:to>
                                    </p:set>
                                    <p:animEffect transition="in" filter="fade">
                                      <p:cBhvr>
                                        <p:cTn id="57" dur="1000"/>
                                        <p:tgtEl>
                                          <p:spTgt spid="70658">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70658">
                                            <p:txEl>
                                              <p:pRg st="10" end="10"/>
                                            </p:txEl>
                                          </p:spTgt>
                                        </p:tgtEl>
                                        <p:attrNameLst>
                                          <p:attrName>style.visibility</p:attrName>
                                        </p:attrNameLst>
                                      </p:cBhvr>
                                      <p:to>
                                        <p:strVal val="visible"/>
                                      </p:to>
                                    </p:set>
                                    <p:animEffect transition="in" filter="fade">
                                      <p:cBhvr>
                                        <p:cTn id="62" dur="1000"/>
                                        <p:tgtEl>
                                          <p:spTgt spid="7065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build="p"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1970" name="Text Box 2"/>
          <p:cNvSpPr txBox="1">
            <a:spLocks noChangeArrowheads="1"/>
          </p:cNvSpPr>
          <p:nvPr/>
        </p:nvSpPr>
        <p:spPr bwMode="auto">
          <a:xfrm>
            <a:off x="1598614" y="3498852"/>
            <a:ext cx="67881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803" tIns="41901" rIns="83803" bIns="41901">
            <a:spAutoFit/>
          </a:bodyPr>
          <a:lstStyle>
            <a:lvl1pPr defTabSz="1001713" eaLnBrk="0" hangingPunct="0">
              <a:defRPr sz="2900">
                <a:solidFill>
                  <a:schemeClr val="tx1"/>
                </a:solidFill>
                <a:latin typeface="Arial" charset="0"/>
                <a:ea typeface="ＭＳ Ｐゴシック" charset="0"/>
                <a:cs typeface="ＭＳ Ｐゴシック" charset="0"/>
              </a:defRPr>
            </a:lvl1pPr>
            <a:lvl2pPr marL="742950" indent="-285750" defTabSz="1001713" eaLnBrk="0" hangingPunct="0">
              <a:defRPr sz="2900">
                <a:solidFill>
                  <a:schemeClr val="tx1"/>
                </a:solidFill>
                <a:latin typeface="Arial" charset="0"/>
                <a:ea typeface="ＭＳ Ｐゴシック" charset="0"/>
              </a:defRPr>
            </a:lvl2pPr>
            <a:lvl3pPr marL="1143000" indent="-228600" defTabSz="1001713" eaLnBrk="0" hangingPunct="0">
              <a:defRPr sz="2900">
                <a:solidFill>
                  <a:schemeClr val="tx1"/>
                </a:solidFill>
                <a:latin typeface="Arial" charset="0"/>
                <a:ea typeface="ＭＳ Ｐゴシック" charset="0"/>
              </a:defRPr>
            </a:lvl3pPr>
            <a:lvl4pPr marL="1600200" indent="-228600" defTabSz="1001713" eaLnBrk="0" hangingPunct="0">
              <a:defRPr sz="2900">
                <a:solidFill>
                  <a:schemeClr val="tx1"/>
                </a:solidFill>
                <a:latin typeface="Arial" charset="0"/>
                <a:ea typeface="ＭＳ Ｐゴシック" charset="0"/>
              </a:defRPr>
            </a:lvl4pPr>
            <a:lvl5pPr marL="2057400" indent="-228600" defTabSz="1001713" eaLnBrk="0" hangingPunct="0">
              <a:defRPr sz="2900">
                <a:solidFill>
                  <a:schemeClr val="tx1"/>
                </a:solidFill>
                <a:latin typeface="Arial" charset="0"/>
                <a:ea typeface="ＭＳ Ｐゴシック" charset="0"/>
              </a:defRPr>
            </a:lvl5pPr>
            <a:lvl6pPr marL="2514600" indent="-228600" defTabSz="1001713" eaLnBrk="0" fontAlgn="base" hangingPunct="0">
              <a:spcBef>
                <a:spcPct val="0"/>
              </a:spcBef>
              <a:spcAft>
                <a:spcPct val="0"/>
              </a:spcAft>
              <a:defRPr sz="2900">
                <a:solidFill>
                  <a:schemeClr val="tx1"/>
                </a:solidFill>
                <a:latin typeface="Arial" charset="0"/>
                <a:ea typeface="ＭＳ Ｐゴシック" charset="0"/>
              </a:defRPr>
            </a:lvl6pPr>
            <a:lvl7pPr marL="2971800" indent="-228600" defTabSz="1001713" eaLnBrk="0" fontAlgn="base" hangingPunct="0">
              <a:spcBef>
                <a:spcPct val="0"/>
              </a:spcBef>
              <a:spcAft>
                <a:spcPct val="0"/>
              </a:spcAft>
              <a:defRPr sz="2900">
                <a:solidFill>
                  <a:schemeClr val="tx1"/>
                </a:solidFill>
                <a:latin typeface="Arial" charset="0"/>
                <a:ea typeface="ＭＳ Ｐゴシック" charset="0"/>
              </a:defRPr>
            </a:lvl7pPr>
            <a:lvl8pPr marL="3429000" indent="-228600" defTabSz="1001713" eaLnBrk="0" fontAlgn="base" hangingPunct="0">
              <a:spcBef>
                <a:spcPct val="0"/>
              </a:spcBef>
              <a:spcAft>
                <a:spcPct val="0"/>
              </a:spcAft>
              <a:defRPr sz="2900">
                <a:solidFill>
                  <a:schemeClr val="tx1"/>
                </a:solidFill>
                <a:latin typeface="Arial" charset="0"/>
                <a:ea typeface="ＭＳ Ｐゴシック" charset="0"/>
              </a:defRPr>
            </a:lvl8pPr>
            <a:lvl9pPr marL="3886200" indent="-228600" defTabSz="1001713" eaLnBrk="0" fontAlgn="base" hangingPunct="0">
              <a:spcBef>
                <a:spcPct val="0"/>
              </a:spcBef>
              <a:spcAft>
                <a:spcPct val="0"/>
              </a:spcAft>
              <a:defRPr sz="2900">
                <a:solidFill>
                  <a:schemeClr val="tx1"/>
                </a:solidFill>
                <a:latin typeface="Arial" charset="0"/>
                <a:ea typeface="ＭＳ Ｐゴシック" charset="0"/>
              </a:defRPr>
            </a:lvl9pPr>
          </a:lstStyle>
          <a:p>
            <a:pPr eaLnBrk="1" hangingPunct="1">
              <a:spcBef>
                <a:spcPct val="50000"/>
              </a:spcBef>
            </a:pPr>
            <a:r>
              <a:rPr lang="en-US" sz="3700">
                <a:solidFill>
                  <a:srgbClr val="00CCFF"/>
                </a:solidFill>
                <a:cs typeface="Arial" charset="0"/>
              </a:rPr>
              <a:t>Topic 5</a:t>
            </a:r>
          </a:p>
        </p:txBody>
      </p:sp>
      <p:pic>
        <p:nvPicPr>
          <p:cNvPr id="211971" name="Picture 3" descr="aap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713" y="423865"/>
            <a:ext cx="6699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1972" name="Picture 4" descr="05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3088" y="423865"/>
            <a:ext cx="674687"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1973" name="Picture 5" descr="aap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26489" y="5778502"/>
            <a:ext cx="671512"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1974" name="Picture 6" descr="aap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05738" y="423865"/>
            <a:ext cx="6699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1975" name="Picture 7" descr="aap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97351" y="423865"/>
            <a:ext cx="67310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1976" name="Picture 8" descr="aap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16625" y="423865"/>
            <a:ext cx="6699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1977" name="Picture 9" descr="aap2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8764" y="423865"/>
            <a:ext cx="671512"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1978" name="Picture 10" descr="aap3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84650" y="5778502"/>
            <a:ext cx="671513"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1979" name="Picture 11" descr="aap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38400" y="5778502"/>
            <a:ext cx="6699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1980" name="Picture 12" descr="aap2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17876" y="423865"/>
            <a:ext cx="67310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1981" name="Picture 13" descr="mary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106989" y="423865"/>
            <a:ext cx="671512"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1982" name="Picture 14" descr="hannah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20713" y="5778502"/>
            <a:ext cx="6699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1983" name="Picture 15" descr="aap5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17876" y="5778502"/>
            <a:ext cx="67310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1984" name="Picture 16" descr="thinke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002338" y="5778502"/>
            <a:ext cx="6699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1985" name="Picture 17" descr="04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438400" y="423865"/>
            <a:ext cx="6699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1986" name="Picture 18" descr="00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818439" y="5778502"/>
            <a:ext cx="671512"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1987" name="Picture 19" descr="03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528764" y="5778502"/>
            <a:ext cx="671512"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1988" name="Text Box 20"/>
          <p:cNvSpPr txBox="1">
            <a:spLocks noChangeArrowheads="1"/>
          </p:cNvSpPr>
          <p:nvPr/>
        </p:nvSpPr>
        <p:spPr bwMode="auto">
          <a:xfrm>
            <a:off x="1179514" y="1797050"/>
            <a:ext cx="754697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803" tIns="41901" rIns="83803" bIns="41901">
            <a:spAutoFit/>
          </a:bodyPr>
          <a:lstStyle>
            <a:lvl1pPr marL="342900" indent="-342900" defTabSz="1001713" eaLnBrk="0" hangingPunct="0">
              <a:defRPr sz="2900">
                <a:solidFill>
                  <a:schemeClr val="tx1"/>
                </a:solidFill>
                <a:latin typeface="Arial" charset="0"/>
                <a:ea typeface="ＭＳ Ｐゴシック" charset="0"/>
                <a:cs typeface="ＭＳ Ｐゴシック" charset="0"/>
              </a:defRPr>
            </a:lvl1pPr>
            <a:lvl2pPr defTabSz="1001713" eaLnBrk="0" hangingPunct="0">
              <a:defRPr sz="2900">
                <a:solidFill>
                  <a:schemeClr val="tx1"/>
                </a:solidFill>
                <a:latin typeface="Arial" charset="0"/>
                <a:ea typeface="ＭＳ Ｐゴシック" charset="0"/>
              </a:defRPr>
            </a:lvl2pPr>
            <a:lvl3pPr marL="1143000" indent="-228600" defTabSz="1001713" eaLnBrk="0" hangingPunct="0">
              <a:defRPr sz="2900">
                <a:solidFill>
                  <a:schemeClr val="tx1"/>
                </a:solidFill>
                <a:latin typeface="Arial" charset="0"/>
                <a:ea typeface="ＭＳ Ｐゴシック" charset="0"/>
              </a:defRPr>
            </a:lvl3pPr>
            <a:lvl4pPr marL="1600200" indent="-228600" defTabSz="1001713" eaLnBrk="0" hangingPunct="0">
              <a:defRPr sz="2900">
                <a:solidFill>
                  <a:schemeClr val="tx1"/>
                </a:solidFill>
                <a:latin typeface="Arial" charset="0"/>
                <a:ea typeface="ＭＳ Ｐゴシック" charset="0"/>
              </a:defRPr>
            </a:lvl4pPr>
            <a:lvl5pPr marL="2057400" indent="-228600" defTabSz="1001713" eaLnBrk="0" hangingPunct="0">
              <a:defRPr sz="2900">
                <a:solidFill>
                  <a:schemeClr val="tx1"/>
                </a:solidFill>
                <a:latin typeface="Arial" charset="0"/>
                <a:ea typeface="ＭＳ Ｐゴシック" charset="0"/>
              </a:defRPr>
            </a:lvl5pPr>
            <a:lvl6pPr marL="2514600" indent="-228600" defTabSz="1001713" eaLnBrk="0" fontAlgn="base" hangingPunct="0">
              <a:spcBef>
                <a:spcPct val="0"/>
              </a:spcBef>
              <a:spcAft>
                <a:spcPct val="0"/>
              </a:spcAft>
              <a:defRPr sz="2900">
                <a:solidFill>
                  <a:schemeClr val="tx1"/>
                </a:solidFill>
                <a:latin typeface="Arial" charset="0"/>
                <a:ea typeface="ＭＳ Ｐゴシック" charset="0"/>
              </a:defRPr>
            </a:lvl6pPr>
            <a:lvl7pPr marL="2971800" indent="-228600" defTabSz="1001713" eaLnBrk="0" fontAlgn="base" hangingPunct="0">
              <a:spcBef>
                <a:spcPct val="0"/>
              </a:spcBef>
              <a:spcAft>
                <a:spcPct val="0"/>
              </a:spcAft>
              <a:defRPr sz="2900">
                <a:solidFill>
                  <a:schemeClr val="tx1"/>
                </a:solidFill>
                <a:latin typeface="Arial" charset="0"/>
                <a:ea typeface="ＭＳ Ｐゴシック" charset="0"/>
              </a:defRPr>
            </a:lvl7pPr>
            <a:lvl8pPr marL="3429000" indent="-228600" defTabSz="1001713" eaLnBrk="0" fontAlgn="base" hangingPunct="0">
              <a:spcBef>
                <a:spcPct val="0"/>
              </a:spcBef>
              <a:spcAft>
                <a:spcPct val="0"/>
              </a:spcAft>
              <a:defRPr sz="2900">
                <a:solidFill>
                  <a:schemeClr val="tx1"/>
                </a:solidFill>
                <a:latin typeface="Arial" charset="0"/>
                <a:ea typeface="ＭＳ Ｐゴシック" charset="0"/>
              </a:defRPr>
            </a:lvl8pPr>
            <a:lvl9pPr marL="3886200" indent="-228600" defTabSz="1001713" eaLnBrk="0" fontAlgn="base" hangingPunct="0">
              <a:spcBef>
                <a:spcPct val="0"/>
              </a:spcBef>
              <a:spcAft>
                <a:spcPct val="0"/>
              </a:spcAft>
              <a:defRPr sz="2900">
                <a:solidFill>
                  <a:schemeClr val="tx1"/>
                </a:solidFill>
                <a:latin typeface="Arial" charset="0"/>
                <a:ea typeface="ＭＳ Ｐゴシック" charset="0"/>
              </a:defRPr>
            </a:lvl9pPr>
          </a:lstStyle>
          <a:p>
            <a:pPr lvl="1" indent="0" eaLnBrk="1" hangingPunct="1"/>
            <a:r>
              <a:rPr lang="en-AU" altLang="zh-CN" sz="3300" b="1">
                <a:solidFill>
                  <a:srgbClr val="FF6600"/>
                </a:solidFill>
                <a:latin typeface="Arial Black" charset="0"/>
                <a:cs typeface="Arial" charset="0"/>
              </a:rPr>
              <a:t>LOGIC</a:t>
            </a:r>
            <a:endParaRPr lang="en-US" sz="3300" b="1">
              <a:solidFill>
                <a:srgbClr val="FF6600"/>
              </a:solidFill>
              <a:latin typeface="Arial Black" charset="0"/>
              <a:cs typeface="Arial" charset="0"/>
            </a:endParaRPr>
          </a:p>
        </p:txBody>
      </p:sp>
      <p:pic>
        <p:nvPicPr>
          <p:cNvPr id="211989" name="Picture 21" descr="aap8"/>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908801" y="5778502"/>
            <a:ext cx="67310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1990" name="Picture 22" descr="aap1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726489" y="423865"/>
            <a:ext cx="671512"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1991" name="Picture 23" descr="046"/>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092701" y="5778502"/>
            <a:ext cx="67310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1992" name="Text Box 24"/>
          <p:cNvSpPr txBox="1">
            <a:spLocks noChangeArrowheads="1"/>
          </p:cNvSpPr>
          <p:nvPr/>
        </p:nvSpPr>
        <p:spPr bwMode="auto">
          <a:xfrm>
            <a:off x="1584325" y="4116388"/>
            <a:ext cx="7646988"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803" tIns="41901" rIns="83803" bIns="41901">
            <a:spAutoFit/>
          </a:bodyPr>
          <a:lstStyle>
            <a:lvl1pPr defTabSz="1001713" eaLnBrk="0" hangingPunct="0">
              <a:defRPr sz="2900">
                <a:solidFill>
                  <a:schemeClr val="tx1"/>
                </a:solidFill>
                <a:latin typeface="Arial" charset="0"/>
                <a:ea typeface="ＭＳ Ｐゴシック" charset="0"/>
                <a:cs typeface="ＭＳ Ｐゴシック" charset="0"/>
              </a:defRPr>
            </a:lvl1pPr>
            <a:lvl2pPr marL="742950" indent="-285750" defTabSz="1001713" eaLnBrk="0" hangingPunct="0">
              <a:defRPr sz="2900">
                <a:solidFill>
                  <a:schemeClr val="tx1"/>
                </a:solidFill>
                <a:latin typeface="Arial" charset="0"/>
                <a:ea typeface="ＭＳ Ｐゴシック" charset="0"/>
              </a:defRPr>
            </a:lvl2pPr>
            <a:lvl3pPr marL="1143000" indent="-228600" defTabSz="1001713" eaLnBrk="0" hangingPunct="0">
              <a:defRPr sz="2900">
                <a:solidFill>
                  <a:schemeClr val="tx1"/>
                </a:solidFill>
                <a:latin typeface="Arial" charset="0"/>
                <a:ea typeface="ＭＳ Ｐゴシック" charset="0"/>
              </a:defRPr>
            </a:lvl3pPr>
            <a:lvl4pPr marL="1600200" indent="-228600" defTabSz="1001713" eaLnBrk="0" hangingPunct="0">
              <a:defRPr sz="2900">
                <a:solidFill>
                  <a:schemeClr val="tx1"/>
                </a:solidFill>
                <a:latin typeface="Arial" charset="0"/>
                <a:ea typeface="ＭＳ Ｐゴシック" charset="0"/>
              </a:defRPr>
            </a:lvl4pPr>
            <a:lvl5pPr marL="2057400" indent="-228600" defTabSz="1001713" eaLnBrk="0" hangingPunct="0">
              <a:defRPr sz="2900">
                <a:solidFill>
                  <a:schemeClr val="tx1"/>
                </a:solidFill>
                <a:latin typeface="Arial" charset="0"/>
                <a:ea typeface="ＭＳ Ｐゴシック" charset="0"/>
              </a:defRPr>
            </a:lvl5pPr>
            <a:lvl6pPr marL="2514600" indent="-228600" defTabSz="1001713" eaLnBrk="0" fontAlgn="base" hangingPunct="0">
              <a:spcBef>
                <a:spcPct val="0"/>
              </a:spcBef>
              <a:spcAft>
                <a:spcPct val="0"/>
              </a:spcAft>
              <a:defRPr sz="2900">
                <a:solidFill>
                  <a:schemeClr val="tx1"/>
                </a:solidFill>
                <a:latin typeface="Arial" charset="0"/>
                <a:ea typeface="ＭＳ Ｐゴシック" charset="0"/>
              </a:defRPr>
            </a:lvl6pPr>
            <a:lvl7pPr marL="2971800" indent="-228600" defTabSz="1001713" eaLnBrk="0" fontAlgn="base" hangingPunct="0">
              <a:spcBef>
                <a:spcPct val="0"/>
              </a:spcBef>
              <a:spcAft>
                <a:spcPct val="0"/>
              </a:spcAft>
              <a:defRPr sz="2900">
                <a:solidFill>
                  <a:schemeClr val="tx1"/>
                </a:solidFill>
                <a:latin typeface="Arial" charset="0"/>
                <a:ea typeface="ＭＳ Ｐゴシック" charset="0"/>
              </a:defRPr>
            </a:lvl7pPr>
            <a:lvl8pPr marL="3429000" indent="-228600" defTabSz="1001713" eaLnBrk="0" fontAlgn="base" hangingPunct="0">
              <a:spcBef>
                <a:spcPct val="0"/>
              </a:spcBef>
              <a:spcAft>
                <a:spcPct val="0"/>
              </a:spcAft>
              <a:defRPr sz="2900">
                <a:solidFill>
                  <a:schemeClr val="tx1"/>
                </a:solidFill>
                <a:latin typeface="Arial" charset="0"/>
                <a:ea typeface="ＭＳ Ｐゴシック" charset="0"/>
              </a:defRPr>
            </a:lvl8pPr>
            <a:lvl9pPr marL="3886200" indent="-228600" defTabSz="1001713" eaLnBrk="0" fontAlgn="base" hangingPunct="0">
              <a:spcBef>
                <a:spcPct val="0"/>
              </a:spcBef>
              <a:spcAft>
                <a:spcPct val="0"/>
              </a:spcAft>
              <a:defRPr sz="2900">
                <a:solidFill>
                  <a:schemeClr val="tx1"/>
                </a:solidFill>
                <a:latin typeface="Arial" charset="0"/>
                <a:ea typeface="ＭＳ Ｐゴシック" charset="0"/>
              </a:defRPr>
            </a:lvl9pPr>
          </a:lstStyle>
          <a:p>
            <a:pPr eaLnBrk="1" hangingPunct="1">
              <a:spcBef>
                <a:spcPct val="50000"/>
              </a:spcBef>
            </a:pPr>
            <a:r>
              <a:rPr lang="en-AU" sz="5700">
                <a:solidFill>
                  <a:srgbClr val="00CCFF"/>
                </a:solidFill>
                <a:latin typeface="Arial Black" charset="0"/>
                <a:cs typeface="Arial" charset="0"/>
              </a:rPr>
              <a:t>END</a:t>
            </a:r>
            <a:endParaRPr lang="en-US" sz="5700">
              <a:solidFill>
                <a:srgbClr val="00CCFF"/>
              </a:solidFill>
              <a:latin typeface="Arial Black" charset="0"/>
              <a:cs typeface="Arial" charset="0"/>
            </a:endParaRPr>
          </a:p>
        </p:txBody>
      </p:sp>
      <p:sp>
        <p:nvSpPr>
          <p:cNvPr id="211993" name="Text Box 25"/>
          <p:cNvSpPr txBox="1">
            <a:spLocks noChangeArrowheads="1"/>
          </p:cNvSpPr>
          <p:nvPr/>
        </p:nvSpPr>
        <p:spPr bwMode="auto">
          <a:xfrm>
            <a:off x="1189039" y="2439988"/>
            <a:ext cx="84534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803" tIns="41901" rIns="83803" bIns="41901">
            <a:spAutoFit/>
          </a:bodyPr>
          <a:lstStyle>
            <a:lvl1pPr marL="342900" indent="-342900" defTabSz="1001713" eaLnBrk="0" hangingPunct="0">
              <a:defRPr sz="2900">
                <a:solidFill>
                  <a:schemeClr val="tx1"/>
                </a:solidFill>
                <a:latin typeface="Arial" charset="0"/>
                <a:ea typeface="ＭＳ Ｐゴシック" charset="0"/>
                <a:cs typeface="ＭＳ Ｐゴシック" charset="0"/>
              </a:defRPr>
            </a:lvl1pPr>
            <a:lvl2pPr defTabSz="1001713" eaLnBrk="0" hangingPunct="0">
              <a:defRPr sz="2900">
                <a:solidFill>
                  <a:schemeClr val="tx1"/>
                </a:solidFill>
                <a:latin typeface="Arial" charset="0"/>
                <a:ea typeface="ＭＳ Ｐゴシック" charset="0"/>
              </a:defRPr>
            </a:lvl2pPr>
            <a:lvl3pPr marL="1143000" indent="-228600" defTabSz="1001713" eaLnBrk="0" hangingPunct="0">
              <a:defRPr sz="2900">
                <a:solidFill>
                  <a:schemeClr val="tx1"/>
                </a:solidFill>
                <a:latin typeface="Arial" charset="0"/>
                <a:ea typeface="ＭＳ Ｐゴシック" charset="0"/>
              </a:defRPr>
            </a:lvl3pPr>
            <a:lvl4pPr marL="1600200" indent="-228600" defTabSz="1001713" eaLnBrk="0" hangingPunct="0">
              <a:defRPr sz="2900">
                <a:solidFill>
                  <a:schemeClr val="tx1"/>
                </a:solidFill>
                <a:latin typeface="Arial" charset="0"/>
                <a:ea typeface="ＭＳ Ｐゴシック" charset="0"/>
              </a:defRPr>
            </a:lvl4pPr>
            <a:lvl5pPr marL="2057400" indent="-228600" defTabSz="1001713" eaLnBrk="0" hangingPunct="0">
              <a:defRPr sz="2900">
                <a:solidFill>
                  <a:schemeClr val="tx1"/>
                </a:solidFill>
                <a:latin typeface="Arial" charset="0"/>
                <a:ea typeface="ＭＳ Ｐゴシック" charset="0"/>
              </a:defRPr>
            </a:lvl5pPr>
            <a:lvl6pPr marL="2514600" indent="-228600" defTabSz="1001713" eaLnBrk="0" fontAlgn="base" hangingPunct="0">
              <a:spcBef>
                <a:spcPct val="0"/>
              </a:spcBef>
              <a:spcAft>
                <a:spcPct val="0"/>
              </a:spcAft>
              <a:defRPr sz="2900">
                <a:solidFill>
                  <a:schemeClr val="tx1"/>
                </a:solidFill>
                <a:latin typeface="Arial" charset="0"/>
                <a:ea typeface="ＭＳ Ｐゴシック" charset="0"/>
              </a:defRPr>
            </a:lvl6pPr>
            <a:lvl7pPr marL="2971800" indent="-228600" defTabSz="1001713" eaLnBrk="0" fontAlgn="base" hangingPunct="0">
              <a:spcBef>
                <a:spcPct val="0"/>
              </a:spcBef>
              <a:spcAft>
                <a:spcPct val="0"/>
              </a:spcAft>
              <a:defRPr sz="2900">
                <a:solidFill>
                  <a:schemeClr val="tx1"/>
                </a:solidFill>
                <a:latin typeface="Arial" charset="0"/>
                <a:ea typeface="ＭＳ Ｐゴシック" charset="0"/>
              </a:defRPr>
            </a:lvl7pPr>
            <a:lvl8pPr marL="3429000" indent="-228600" defTabSz="1001713" eaLnBrk="0" fontAlgn="base" hangingPunct="0">
              <a:spcBef>
                <a:spcPct val="0"/>
              </a:spcBef>
              <a:spcAft>
                <a:spcPct val="0"/>
              </a:spcAft>
              <a:defRPr sz="2900">
                <a:solidFill>
                  <a:schemeClr val="tx1"/>
                </a:solidFill>
                <a:latin typeface="Arial" charset="0"/>
                <a:ea typeface="ＭＳ Ｐゴシック" charset="0"/>
              </a:defRPr>
            </a:lvl8pPr>
            <a:lvl9pPr marL="3886200" indent="-228600" defTabSz="1001713" eaLnBrk="0" fontAlgn="base" hangingPunct="0">
              <a:spcBef>
                <a:spcPct val="0"/>
              </a:spcBef>
              <a:spcAft>
                <a:spcPct val="0"/>
              </a:spcAft>
              <a:defRPr sz="2900">
                <a:solidFill>
                  <a:schemeClr val="tx1"/>
                </a:solidFill>
                <a:latin typeface="Arial" charset="0"/>
                <a:ea typeface="ＭＳ Ｐゴシック" charset="0"/>
              </a:defRPr>
            </a:lvl9pPr>
          </a:lstStyle>
          <a:p>
            <a:pPr lvl="1" indent="0" eaLnBrk="1" hangingPunct="1"/>
            <a:r>
              <a:rPr lang="en-US" altLang="zh-CN" sz="1300">
                <a:solidFill>
                  <a:srgbClr val="FF6600"/>
                </a:solidFill>
                <a:latin typeface="Arial Black" charset="0"/>
                <a:cs typeface="Arial" charset="0"/>
              </a:rPr>
              <a:t>© </a:t>
            </a:r>
            <a:r>
              <a:rPr lang="en-AU" altLang="zh-CN" sz="1300">
                <a:solidFill>
                  <a:srgbClr val="FF6600"/>
                </a:solidFill>
                <a:latin typeface="Arial Black" charset="0"/>
                <a:cs typeface="Arial" charset="0"/>
              </a:rPr>
              <a:t>Norva Y S Lo      Produced by Norva Y S Lo</a:t>
            </a:r>
            <a:endParaRPr lang="en-US" sz="1300">
              <a:solidFill>
                <a:srgbClr val="FF6600"/>
              </a:solidFill>
              <a:latin typeface="Arial Black" charset="0"/>
              <a:cs typeface="Arial" charset="0"/>
            </a:endParaRPr>
          </a:p>
        </p:txBody>
      </p:sp>
    </p:spTree>
    <p:extLst>
      <p:ext uri="{BB962C8B-B14F-4D97-AF65-F5344CB8AC3E}">
        <p14:creationId xmlns:p14="http://schemas.microsoft.com/office/powerpoint/2010/main" val="1919720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11988"/>
                                        </p:tgtEl>
                                        <p:attrNameLst>
                                          <p:attrName>style.visibility</p:attrName>
                                        </p:attrNameLst>
                                      </p:cBhvr>
                                      <p:to>
                                        <p:strVal val="visible"/>
                                      </p:to>
                                    </p:set>
                                    <p:animEffect transition="in" filter="fade">
                                      <p:cBhvr>
                                        <p:cTn id="7" dur="1000"/>
                                        <p:tgtEl>
                                          <p:spTgt spid="211988"/>
                                        </p:tgtEl>
                                      </p:cBhvr>
                                    </p:animEffect>
                                  </p:childTnLst>
                                </p:cTn>
                              </p:par>
                            </p:childTnLst>
                          </p:cTn>
                        </p:par>
                        <p:par>
                          <p:cTn id="8" fill="hold" nodeType="afterGroup">
                            <p:stCondLst>
                              <p:cond delay="1000"/>
                            </p:stCondLst>
                            <p:childTnLst>
                              <p:par>
                                <p:cTn id="9" presetID="17" presetClass="entr" presetSubtype="10" fill="hold" nodeType="afterEffect">
                                  <p:stCondLst>
                                    <p:cond delay="0"/>
                                  </p:stCondLst>
                                  <p:childTnLst>
                                    <p:set>
                                      <p:cBhvr>
                                        <p:cTn id="10" dur="1" fill="hold">
                                          <p:stCondLst>
                                            <p:cond delay="0"/>
                                          </p:stCondLst>
                                        </p:cTn>
                                        <p:tgtEl>
                                          <p:spTgt spid="211971"/>
                                        </p:tgtEl>
                                        <p:attrNameLst>
                                          <p:attrName>style.visibility</p:attrName>
                                        </p:attrNameLst>
                                      </p:cBhvr>
                                      <p:to>
                                        <p:strVal val="visible"/>
                                      </p:to>
                                    </p:set>
                                    <p:anim calcmode="lin" valueType="num">
                                      <p:cBhvr>
                                        <p:cTn id="11" dur="180" fill="hold"/>
                                        <p:tgtEl>
                                          <p:spTgt spid="211971"/>
                                        </p:tgtEl>
                                        <p:attrNameLst>
                                          <p:attrName>ppt_w</p:attrName>
                                        </p:attrNameLst>
                                      </p:cBhvr>
                                      <p:tavLst>
                                        <p:tav tm="0">
                                          <p:val>
                                            <p:fltVal val="0"/>
                                          </p:val>
                                        </p:tav>
                                        <p:tav tm="100000">
                                          <p:val>
                                            <p:strVal val="#ppt_w"/>
                                          </p:val>
                                        </p:tav>
                                      </p:tavLst>
                                    </p:anim>
                                    <p:anim calcmode="lin" valueType="num">
                                      <p:cBhvr>
                                        <p:cTn id="12" dur="180" fill="hold"/>
                                        <p:tgtEl>
                                          <p:spTgt spid="211971"/>
                                        </p:tgtEl>
                                        <p:attrNameLst>
                                          <p:attrName>ppt_h</p:attrName>
                                        </p:attrNameLst>
                                      </p:cBhvr>
                                      <p:tavLst>
                                        <p:tav tm="0">
                                          <p:val>
                                            <p:strVal val="#ppt_h"/>
                                          </p:val>
                                        </p:tav>
                                        <p:tav tm="100000">
                                          <p:val>
                                            <p:strVal val="#ppt_h"/>
                                          </p:val>
                                        </p:tav>
                                      </p:tavLst>
                                    </p:anim>
                                  </p:childTnLst>
                                </p:cTn>
                              </p:par>
                            </p:childTnLst>
                          </p:cTn>
                        </p:par>
                        <p:par>
                          <p:cTn id="13" fill="hold" nodeType="afterGroup">
                            <p:stCondLst>
                              <p:cond delay="1180"/>
                            </p:stCondLst>
                            <p:childTnLst>
                              <p:par>
                                <p:cTn id="14" presetID="17" presetClass="entr" presetSubtype="10" fill="hold" nodeType="afterEffect">
                                  <p:stCondLst>
                                    <p:cond delay="0"/>
                                  </p:stCondLst>
                                  <p:childTnLst>
                                    <p:set>
                                      <p:cBhvr>
                                        <p:cTn id="15" dur="1" fill="hold">
                                          <p:stCondLst>
                                            <p:cond delay="0"/>
                                          </p:stCondLst>
                                        </p:cTn>
                                        <p:tgtEl>
                                          <p:spTgt spid="211975"/>
                                        </p:tgtEl>
                                        <p:attrNameLst>
                                          <p:attrName>style.visibility</p:attrName>
                                        </p:attrNameLst>
                                      </p:cBhvr>
                                      <p:to>
                                        <p:strVal val="visible"/>
                                      </p:to>
                                    </p:set>
                                    <p:anim calcmode="lin" valueType="num">
                                      <p:cBhvr>
                                        <p:cTn id="16" dur="180" fill="hold"/>
                                        <p:tgtEl>
                                          <p:spTgt spid="211975"/>
                                        </p:tgtEl>
                                        <p:attrNameLst>
                                          <p:attrName>ppt_w</p:attrName>
                                        </p:attrNameLst>
                                      </p:cBhvr>
                                      <p:tavLst>
                                        <p:tav tm="0">
                                          <p:val>
                                            <p:fltVal val="0"/>
                                          </p:val>
                                        </p:tav>
                                        <p:tav tm="100000">
                                          <p:val>
                                            <p:strVal val="#ppt_w"/>
                                          </p:val>
                                        </p:tav>
                                      </p:tavLst>
                                    </p:anim>
                                    <p:anim calcmode="lin" valueType="num">
                                      <p:cBhvr>
                                        <p:cTn id="17" dur="180" fill="hold"/>
                                        <p:tgtEl>
                                          <p:spTgt spid="211975"/>
                                        </p:tgtEl>
                                        <p:attrNameLst>
                                          <p:attrName>ppt_h</p:attrName>
                                        </p:attrNameLst>
                                      </p:cBhvr>
                                      <p:tavLst>
                                        <p:tav tm="0">
                                          <p:val>
                                            <p:strVal val="#ppt_h"/>
                                          </p:val>
                                        </p:tav>
                                        <p:tav tm="100000">
                                          <p:val>
                                            <p:strVal val="#ppt_h"/>
                                          </p:val>
                                        </p:tav>
                                      </p:tavLst>
                                    </p:anim>
                                  </p:childTnLst>
                                </p:cTn>
                              </p:par>
                            </p:childTnLst>
                          </p:cTn>
                        </p:par>
                        <p:par>
                          <p:cTn id="18" fill="hold" nodeType="afterGroup">
                            <p:stCondLst>
                              <p:cond delay="1360"/>
                            </p:stCondLst>
                            <p:childTnLst>
                              <p:par>
                                <p:cTn id="19" presetID="17" presetClass="entr" presetSubtype="10" fill="hold" nodeType="afterEffect">
                                  <p:stCondLst>
                                    <p:cond delay="0"/>
                                  </p:stCondLst>
                                  <p:childTnLst>
                                    <p:set>
                                      <p:cBhvr>
                                        <p:cTn id="20" dur="1" fill="hold">
                                          <p:stCondLst>
                                            <p:cond delay="0"/>
                                          </p:stCondLst>
                                        </p:cTn>
                                        <p:tgtEl>
                                          <p:spTgt spid="211986"/>
                                        </p:tgtEl>
                                        <p:attrNameLst>
                                          <p:attrName>style.visibility</p:attrName>
                                        </p:attrNameLst>
                                      </p:cBhvr>
                                      <p:to>
                                        <p:strVal val="visible"/>
                                      </p:to>
                                    </p:set>
                                    <p:anim calcmode="lin" valueType="num">
                                      <p:cBhvr>
                                        <p:cTn id="21" dur="180" fill="hold"/>
                                        <p:tgtEl>
                                          <p:spTgt spid="211986"/>
                                        </p:tgtEl>
                                        <p:attrNameLst>
                                          <p:attrName>ppt_w</p:attrName>
                                        </p:attrNameLst>
                                      </p:cBhvr>
                                      <p:tavLst>
                                        <p:tav tm="0">
                                          <p:val>
                                            <p:fltVal val="0"/>
                                          </p:val>
                                        </p:tav>
                                        <p:tav tm="100000">
                                          <p:val>
                                            <p:strVal val="#ppt_w"/>
                                          </p:val>
                                        </p:tav>
                                      </p:tavLst>
                                    </p:anim>
                                    <p:anim calcmode="lin" valueType="num">
                                      <p:cBhvr>
                                        <p:cTn id="22" dur="180" fill="hold"/>
                                        <p:tgtEl>
                                          <p:spTgt spid="211986"/>
                                        </p:tgtEl>
                                        <p:attrNameLst>
                                          <p:attrName>ppt_h</p:attrName>
                                        </p:attrNameLst>
                                      </p:cBhvr>
                                      <p:tavLst>
                                        <p:tav tm="0">
                                          <p:val>
                                            <p:strVal val="#ppt_h"/>
                                          </p:val>
                                        </p:tav>
                                        <p:tav tm="100000">
                                          <p:val>
                                            <p:strVal val="#ppt_h"/>
                                          </p:val>
                                        </p:tav>
                                      </p:tavLst>
                                    </p:anim>
                                  </p:childTnLst>
                                </p:cTn>
                              </p:par>
                            </p:childTnLst>
                          </p:cTn>
                        </p:par>
                        <p:par>
                          <p:cTn id="23" fill="hold" nodeType="afterGroup">
                            <p:stCondLst>
                              <p:cond delay="1540"/>
                            </p:stCondLst>
                            <p:childTnLst>
                              <p:par>
                                <p:cTn id="24" presetID="17" presetClass="entr" presetSubtype="10" fill="hold" nodeType="afterEffect">
                                  <p:stCondLst>
                                    <p:cond delay="0"/>
                                  </p:stCondLst>
                                  <p:childTnLst>
                                    <p:set>
                                      <p:cBhvr>
                                        <p:cTn id="25" dur="1" fill="hold">
                                          <p:stCondLst>
                                            <p:cond delay="0"/>
                                          </p:stCondLst>
                                        </p:cTn>
                                        <p:tgtEl>
                                          <p:spTgt spid="211974"/>
                                        </p:tgtEl>
                                        <p:attrNameLst>
                                          <p:attrName>style.visibility</p:attrName>
                                        </p:attrNameLst>
                                      </p:cBhvr>
                                      <p:to>
                                        <p:strVal val="visible"/>
                                      </p:to>
                                    </p:set>
                                    <p:anim calcmode="lin" valueType="num">
                                      <p:cBhvr>
                                        <p:cTn id="26" dur="180" fill="hold"/>
                                        <p:tgtEl>
                                          <p:spTgt spid="211974"/>
                                        </p:tgtEl>
                                        <p:attrNameLst>
                                          <p:attrName>ppt_w</p:attrName>
                                        </p:attrNameLst>
                                      </p:cBhvr>
                                      <p:tavLst>
                                        <p:tav tm="0">
                                          <p:val>
                                            <p:fltVal val="0"/>
                                          </p:val>
                                        </p:tav>
                                        <p:tav tm="100000">
                                          <p:val>
                                            <p:strVal val="#ppt_w"/>
                                          </p:val>
                                        </p:tav>
                                      </p:tavLst>
                                    </p:anim>
                                    <p:anim calcmode="lin" valueType="num">
                                      <p:cBhvr>
                                        <p:cTn id="27" dur="180" fill="hold"/>
                                        <p:tgtEl>
                                          <p:spTgt spid="211974"/>
                                        </p:tgtEl>
                                        <p:attrNameLst>
                                          <p:attrName>ppt_h</p:attrName>
                                        </p:attrNameLst>
                                      </p:cBhvr>
                                      <p:tavLst>
                                        <p:tav tm="0">
                                          <p:val>
                                            <p:strVal val="#ppt_h"/>
                                          </p:val>
                                        </p:tav>
                                        <p:tav tm="100000">
                                          <p:val>
                                            <p:strVal val="#ppt_h"/>
                                          </p:val>
                                        </p:tav>
                                      </p:tavLst>
                                    </p:anim>
                                  </p:childTnLst>
                                </p:cTn>
                              </p:par>
                            </p:childTnLst>
                          </p:cTn>
                        </p:par>
                        <p:par>
                          <p:cTn id="28" fill="hold" nodeType="afterGroup">
                            <p:stCondLst>
                              <p:cond delay="1720"/>
                            </p:stCondLst>
                            <p:childTnLst>
                              <p:par>
                                <p:cTn id="29" presetID="17" presetClass="entr" presetSubtype="10" fill="hold" nodeType="afterEffect">
                                  <p:stCondLst>
                                    <p:cond delay="0"/>
                                  </p:stCondLst>
                                  <p:childTnLst>
                                    <p:set>
                                      <p:cBhvr>
                                        <p:cTn id="30" dur="1" fill="hold">
                                          <p:stCondLst>
                                            <p:cond delay="0"/>
                                          </p:stCondLst>
                                        </p:cTn>
                                        <p:tgtEl>
                                          <p:spTgt spid="211984"/>
                                        </p:tgtEl>
                                        <p:attrNameLst>
                                          <p:attrName>style.visibility</p:attrName>
                                        </p:attrNameLst>
                                      </p:cBhvr>
                                      <p:to>
                                        <p:strVal val="visible"/>
                                      </p:to>
                                    </p:set>
                                    <p:anim calcmode="lin" valueType="num">
                                      <p:cBhvr>
                                        <p:cTn id="31" dur="180" fill="hold"/>
                                        <p:tgtEl>
                                          <p:spTgt spid="211984"/>
                                        </p:tgtEl>
                                        <p:attrNameLst>
                                          <p:attrName>ppt_w</p:attrName>
                                        </p:attrNameLst>
                                      </p:cBhvr>
                                      <p:tavLst>
                                        <p:tav tm="0">
                                          <p:val>
                                            <p:fltVal val="0"/>
                                          </p:val>
                                        </p:tav>
                                        <p:tav tm="100000">
                                          <p:val>
                                            <p:strVal val="#ppt_w"/>
                                          </p:val>
                                        </p:tav>
                                      </p:tavLst>
                                    </p:anim>
                                    <p:anim calcmode="lin" valueType="num">
                                      <p:cBhvr>
                                        <p:cTn id="32" dur="180" fill="hold"/>
                                        <p:tgtEl>
                                          <p:spTgt spid="211984"/>
                                        </p:tgtEl>
                                        <p:attrNameLst>
                                          <p:attrName>ppt_h</p:attrName>
                                        </p:attrNameLst>
                                      </p:cBhvr>
                                      <p:tavLst>
                                        <p:tav tm="0">
                                          <p:val>
                                            <p:strVal val="#ppt_h"/>
                                          </p:val>
                                        </p:tav>
                                        <p:tav tm="100000">
                                          <p:val>
                                            <p:strVal val="#ppt_h"/>
                                          </p:val>
                                        </p:tav>
                                      </p:tavLst>
                                    </p:anim>
                                  </p:childTnLst>
                                </p:cTn>
                              </p:par>
                            </p:childTnLst>
                          </p:cTn>
                        </p:par>
                        <p:par>
                          <p:cTn id="33" fill="hold" nodeType="afterGroup">
                            <p:stCondLst>
                              <p:cond delay="1900"/>
                            </p:stCondLst>
                            <p:childTnLst>
                              <p:par>
                                <p:cTn id="34" presetID="17" presetClass="entr" presetSubtype="10" fill="hold" nodeType="afterEffect">
                                  <p:stCondLst>
                                    <p:cond delay="0"/>
                                  </p:stCondLst>
                                  <p:childTnLst>
                                    <p:set>
                                      <p:cBhvr>
                                        <p:cTn id="35" dur="1" fill="hold">
                                          <p:stCondLst>
                                            <p:cond delay="0"/>
                                          </p:stCondLst>
                                        </p:cTn>
                                        <p:tgtEl>
                                          <p:spTgt spid="211972"/>
                                        </p:tgtEl>
                                        <p:attrNameLst>
                                          <p:attrName>style.visibility</p:attrName>
                                        </p:attrNameLst>
                                      </p:cBhvr>
                                      <p:to>
                                        <p:strVal val="visible"/>
                                      </p:to>
                                    </p:set>
                                    <p:anim calcmode="lin" valueType="num">
                                      <p:cBhvr>
                                        <p:cTn id="36" dur="120" fill="hold"/>
                                        <p:tgtEl>
                                          <p:spTgt spid="211972"/>
                                        </p:tgtEl>
                                        <p:attrNameLst>
                                          <p:attrName>ppt_w</p:attrName>
                                        </p:attrNameLst>
                                      </p:cBhvr>
                                      <p:tavLst>
                                        <p:tav tm="0">
                                          <p:val>
                                            <p:fltVal val="0"/>
                                          </p:val>
                                        </p:tav>
                                        <p:tav tm="100000">
                                          <p:val>
                                            <p:strVal val="#ppt_w"/>
                                          </p:val>
                                        </p:tav>
                                      </p:tavLst>
                                    </p:anim>
                                    <p:anim calcmode="lin" valueType="num">
                                      <p:cBhvr>
                                        <p:cTn id="37" dur="120" fill="hold"/>
                                        <p:tgtEl>
                                          <p:spTgt spid="211972"/>
                                        </p:tgtEl>
                                        <p:attrNameLst>
                                          <p:attrName>ppt_h</p:attrName>
                                        </p:attrNameLst>
                                      </p:cBhvr>
                                      <p:tavLst>
                                        <p:tav tm="0">
                                          <p:val>
                                            <p:strVal val="#ppt_h"/>
                                          </p:val>
                                        </p:tav>
                                        <p:tav tm="100000">
                                          <p:val>
                                            <p:strVal val="#ppt_h"/>
                                          </p:val>
                                        </p:tav>
                                      </p:tavLst>
                                    </p:anim>
                                  </p:childTnLst>
                                </p:cTn>
                              </p:par>
                            </p:childTnLst>
                          </p:cTn>
                        </p:par>
                        <p:par>
                          <p:cTn id="38" fill="hold" nodeType="afterGroup">
                            <p:stCondLst>
                              <p:cond delay="2020"/>
                            </p:stCondLst>
                            <p:childTnLst>
                              <p:par>
                                <p:cTn id="39" presetID="17" presetClass="entr" presetSubtype="10" fill="hold" nodeType="afterEffect">
                                  <p:stCondLst>
                                    <p:cond delay="0"/>
                                  </p:stCondLst>
                                  <p:childTnLst>
                                    <p:set>
                                      <p:cBhvr>
                                        <p:cTn id="40" dur="1" fill="hold">
                                          <p:stCondLst>
                                            <p:cond delay="0"/>
                                          </p:stCondLst>
                                        </p:cTn>
                                        <p:tgtEl>
                                          <p:spTgt spid="211977"/>
                                        </p:tgtEl>
                                        <p:attrNameLst>
                                          <p:attrName>style.visibility</p:attrName>
                                        </p:attrNameLst>
                                      </p:cBhvr>
                                      <p:to>
                                        <p:strVal val="visible"/>
                                      </p:to>
                                    </p:set>
                                    <p:anim calcmode="lin" valueType="num">
                                      <p:cBhvr>
                                        <p:cTn id="41" dur="120" fill="hold"/>
                                        <p:tgtEl>
                                          <p:spTgt spid="211977"/>
                                        </p:tgtEl>
                                        <p:attrNameLst>
                                          <p:attrName>ppt_w</p:attrName>
                                        </p:attrNameLst>
                                      </p:cBhvr>
                                      <p:tavLst>
                                        <p:tav tm="0">
                                          <p:val>
                                            <p:fltVal val="0"/>
                                          </p:val>
                                        </p:tav>
                                        <p:tav tm="100000">
                                          <p:val>
                                            <p:strVal val="#ppt_w"/>
                                          </p:val>
                                        </p:tav>
                                      </p:tavLst>
                                    </p:anim>
                                    <p:anim calcmode="lin" valueType="num">
                                      <p:cBhvr>
                                        <p:cTn id="42" dur="120" fill="hold"/>
                                        <p:tgtEl>
                                          <p:spTgt spid="211977"/>
                                        </p:tgtEl>
                                        <p:attrNameLst>
                                          <p:attrName>ppt_h</p:attrName>
                                        </p:attrNameLst>
                                      </p:cBhvr>
                                      <p:tavLst>
                                        <p:tav tm="0">
                                          <p:val>
                                            <p:strVal val="#ppt_h"/>
                                          </p:val>
                                        </p:tav>
                                        <p:tav tm="100000">
                                          <p:val>
                                            <p:strVal val="#ppt_h"/>
                                          </p:val>
                                        </p:tav>
                                      </p:tavLst>
                                    </p:anim>
                                  </p:childTnLst>
                                </p:cTn>
                              </p:par>
                            </p:childTnLst>
                          </p:cTn>
                        </p:par>
                        <p:par>
                          <p:cTn id="43" fill="hold" nodeType="afterGroup">
                            <p:stCondLst>
                              <p:cond delay="2140"/>
                            </p:stCondLst>
                            <p:childTnLst>
                              <p:par>
                                <p:cTn id="44" presetID="17" presetClass="entr" presetSubtype="10" fill="hold" nodeType="afterEffect">
                                  <p:stCondLst>
                                    <p:cond delay="0"/>
                                  </p:stCondLst>
                                  <p:childTnLst>
                                    <p:set>
                                      <p:cBhvr>
                                        <p:cTn id="45" dur="1" fill="hold">
                                          <p:stCondLst>
                                            <p:cond delay="0"/>
                                          </p:stCondLst>
                                        </p:cTn>
                                        <p:tgtEl>
                                          <p:spTgt spid="211979"/>
                                        </p:tgtEl>
                                        <p:attrNameLst>
                                          <p:attrName>style.visibility</p:attrName>
                                        </p:attrNameLst>
                                      </p:cBhvr>
                                      <p:to>
                                        <p:strVal val="visible"/>
                                      </p:to>
                                    </p:set>
                                    <p:anim calcmode="lin" valueType="num">
                                      <p:cBhvr>
                                        <p:cTn id="46" dur="120" fill="hold"/>
                                        <p:tgtEl>
                                          <p:spTgt spid="211979"/>
                                        </p:tgtEl>
                                        <p:attrNameLst>
                                          <p:attrName>ppt_w</p:attrName>
                                        </p:attrNameLst>
                                      </p:cBhvr>
                                      <p:tavLst>
                                        <p:tav tm="0">
                                          <p:val>
                                            <p:fltVal val="0"/>
                                          </p:val>
                                        </p:tav>
                                        <p:tav tm="100000">
                                          <p:val>
                                            <p:strVal val="#ppt_w"/>
                                          </p:val>
                                        </p:tav>
                                      </p:tavLst>
                                    </p:anim>
                                    <p:anim calcmode="lin" valueType="num">
                                      <p:cBhvr>
                                        <p:cTn id="47" dur="120" fill="hold"/>
                                        <p:tgtEl>
                                          <p:spTgt spid="211979"/>
                                        </p:tgtEl>
                                        <p:attrNameLst>
                                          <p:attrName>ppt_h</p:attrName>
                                        </p:attrNameLst>
                                      </p:cBhvr>
                                      <p:tavLst>
                                        <p:tav tm="0">
                                          <p:val>
                                            <p:strVal val="#ppt_h"/>
                                          </p:val>
                                        </p:tav>
                                        <p:tav tm="100000">
                                          <p:val>
                                            <p:strVal val="#ppt_h"/>
                                          </p:val>
                                        </p:tav>
                                      </p:tavLst>
                                    </p:anim>
                                  </p:childTnLst>
                                </p:cTn>
                              </p:par>
                            </p:childTnLst>
                          </p:cTn>
                        </p:par>
                        <p:par>
                          <p:cTn id="48" fill="hold" nodeType="afterGroup">
                            <p:stCondLst>
                              <p:cond delay="2260"/>
                            </p:stCondLst>
                            <p:childTnLst>
                              <p:par>
                                <p:cTn id="49" presetID="17" presetClass="entr" presetSubtype="10" fill="hold" nodeType="afterEffect">
                                  <p:stCondLst>
                                    <p:cond delay="0"/>
                                  </p:stCondLst>
                                  <p:childTnLst>
                                    <p:set>
                                      <p:cBhvr>
                                        <p:cTn id="50" dur="1" fill="hold">
                                          <p:stCondLst>
                                            <p:cond delay="0"/>
                                          </p:stCondLst>
                                        </p:cTn>
                                        <p:tgtEl>
                                          <p:spTgt spid="211980"/>
                                        </p:tgtEl>
                                        <p:attrNameLst>
                                          <p:attrName>style.visibility</p:attrName>
                                        </p:attrNameLst>
                                      </p:cBhvr>
                                      <p:to>
                                        <p:strVal val="visible"/>
                                      </p:to>
                                    </p:set>
                                    <p:anim calcmode="lin" valueType="num">
                                      <p:cBhvr>
                                        <p:cTn id="51" dur="120" fill="hold"/>
                                        <p:tgtEl>
                                          <p:spTgt spid="211980"/>
                                        </p:tgtEl>
                                        <p:attrNameLst>
                                          <p:attrName>ppt_w</p:attrName>
                                        </p:attrNameLst>
                                      </p:cBhvr>
                                      <p:tavLst>
                                        <p:tav tm="0">
                                          <p:val>
                                            <p:fltVal val="0"/>
                                          </p:val>
                                        </p:tav>
                                        <p:tav tm="100000">
                                          <p:val>
                                            <p:strVal val="#ppt_w"/>
                                          </p:val>
                                        </p:tav>
                                      </p:tavLst>
                                    </p:anim>
                                    <p:anim calcmode="lin" valueType="num">
                                      <p:cBhvr>
                                        <p:cTn id="52" dur="120" fill="hold"/>
                                        <p:tgtEl>
                                          <p:spTgt spid="211980"/>
                                        </p:tgtEl>
                                        <p:attrNameLst>
                                          <p:attrName>ppt_h</p:attrName>
                                        </p:attrNameLst>
                                      </p:cBhvr>
                                      <p:tavLst>
                                        <p:tav tm="0">
                                          <p:val>
                                            <p:strVal val="#ppt_h"/>
                                          </p:val>
                                        </p:tav>
                                        <p:tav tm="100000">
                                          <p:val>
                                            <p:strVal val="#ppt_h"/>
                                          </p:val>
                                        </p:tav>
                                      </p:tavLst>
                                    </p:anim>
                                  </p:childTnLst>
                                </p:cTn>
                              </p:par>
                            </p:childTnLst>
                          </p:cTn>
                        </p:par>
                        <p:par>
                          <p:cTn id="53" fill="hold" nodeType="afterGroup">
                            <p:stCondLst>
                              <p:cond delay="2380"/>
                            </p:stCondLst>
                            <p:childTnLst>
                              <p:par>
                                <p:cTn id="54" presetID="17" presetClass="entr" presetSubtype="10" fill="hold" nodeType="afterEffect">
                                  <p:stCondLst>
                                    <p:cond delay="0"/>
                                  </p:stCondLst>
                                  <p:childTnLst>
                                    <p:set>
                                      <p:cBhvr>
                                        <p:cTn id="55" dur="1" fill="hold">
                                          <p:stCondLst>
                                            <p:cond delay="0"/>
                                          </p:stCondLst>
                                        </p:cTn>
                                        <p:tgtEl>
                                          <p:spTgt spid="211981"/>
                                        </p:tgtEl>
                                        <p:attrNameLst>
                                          <p:attrName>style.visibility</p:attrName>
                                        </p:attrNameLst>
                                      </p:cBhvr>
                                      <p:to>
                                        <p:strVal val="visible"/>
                                      </p:to>
                                    </p:set>
                                    <p:anim calcmode="lin" valueType="num">
                                      <p:cBhvr>
                                        <p:cTn id="56" dur="120" fill="hold"/>
                                        <p:tgtEl>
                                          <p:spTgt spid="211981"/>
                                        </p:tgtEl>
                                        <p:attrNameLst>
                                          <p:attrName>ppt_w</p:attrName>
                                        </p:attrNameLst>
                                      </p:cBhvr>
                                      <p:tavLst>
                                        <p:tav tm="0">
                                          <p:val>
                                            <p:fltVal val="0"/>
                                          </p:val>
                                        </p:tav>
                                        <p:tav tm="100000">
                                          <p:val>
                                            <p:strVal val="#ppt_w"/>
                                          </p:val>
                                        </p:tav>
                                      </p:tavLst>
                                    </p:anim>
                                    <p:anim calcmode="lin" valueType="num">
                                      <p:cBhvr>
                                        <p:cTn id="57" dur="120" fill="hold"/>
                                        <p:tgtEl>
                                          <p:spTgt spid="211981"/>
                                        </p:tgtEl>
                                        <p:attrNameLst>
                                          <p:attrName>ppt_h</p:attrName>
                                        </p:attrNameLst>
                                      </p:cBhvr>
                                      <p:tavLst>
                                        <p:tav tm="0">
                                          <p:val>
                                            <p:strVal val="#ppt_h"/>
                                          </p:val>
                                        </p:tav>
                                        <p:tav tm="100000">
                                          <p:val>
                                            <p:strVal val="#ppt_h"/>
                                          </p:val>
                                        </p:tav>
                                      </p:tavLst>
                                    </p:anim>
                                  </p:childTnLst>
                                </p:cTn>
                              </p:par>
                            </p:childTnLst>
                          </p:cTn>
                        </p:par>
                        <p:par>
                          <p:cTn id="58" fill="hold" nodeType="afterGroup">
                            <p:stCondLst>
                              <p:cond delay="2500"/>
                            </p:stCondLst>
                            <p:childTnLst>
                              <p:par>
                                <p:cTn id="59" presetID="17" presetClass="entr" presetSubtype="10" fill="hold" nodeType="afterEffect">
                                  <p:stCondLst>
                                    <p:cond delay="0"/>
                                  </p:stCondLst>
                                  <p:childTnLst>
                                    <p:set>
                                      <p:cBhvr>
                                        <p:cTn id="60" dur="1" fill="hold">
                                          <p:stCondLst>
                                            <p:cond delay="0"/>
                                          </p:stCondLst>
                                        </p:cTn>
                                        <p:tgtEl>
                                          <p:spTgt spid="211978"/>
                                        </p:tgtEl>
                                        <p:attrNameLst>
                                          <p:attrName>style.visibility</p:attrName>
                                        </p:attrNameLst>
                                      </p:cBhvr>
                                      <p:to>
                                        <p:strVal val="visible"/>
                                      </p:to>
                                    </p:set>
                                    <p:anim calcmode="lin" valueType="num">
                                      <p:cBhvr>
                                        <p:cTn id="61" dur="120" fill="hold"/>
                                        <p:tgtEl>
                                          <p:spTgt spid="211978"/>
                                        </p:tgtEl>
                                        <p:attrNameLst>
                                          <p:attrName>ppt_w</p:attrName>
                                        </p:attrNameLst>
                                      </p:cBhvr>
                                      <p:tavLst>
                                        <p:tav tm="0">
                                          <p:val>
                                            <p:fltVal val="0"/>
                                          </p:val>
                                        </p:tav>
                                        <p:tav tm="100000">
                                          <p:val>
                                            <p:strVal val="#ppt_w"/>
                                          </p:val>
                                        </p:tav>
                                      </p:tavLst>
                                    </p:anim>
                                    <p:anim calcmode="lin" valueType="num">
                                      <p:cBhvr>
                                        <p:cTn id="62" dur="120" fill="hold"/>
                                        <p:tgtEl>
                                          <p:spTgt spid="211978"/>
                                        </p:tgtEl>
                                        <p:attrNameLst>
                                          <p:attrName>ppt_h</p:attrName>
                                        </p:attrNameLst>
                                      </p:cBhvr>
                                      <p:tavLst>
                                        <p:tav tm="0">
                                          <p:val>
                                            <p:strVal val="#ppt_h"/>
                                          </p:val>
                                        </p:tav>
                                        <p:tav tm="100000">
                                          <p:val>
                                            <p:strVal val="#ppt_h"/>
                                          </p:val>
                                        </p:tav>
                                      </p:tavLst>
                                    </p:anim>
                                  </p:childTnLst>
                                </p:cTn>
                              </p:par>
                            </p:childTnLst>
                          </p:cTn>
                        </p:par>
                        <p:par>
                          <p:cTn id="63" fill="hold" nodeType="afterGroup">
                            <p:stCondLst>
                              <p:cond delay="2620"/>
                            </p:stCondLst>
                            <p:childTnLst>
                              <p:par>
                                <p:cTn id="64" presetID="17" presetClass="entr" presetSubtype="10" fill="hold" nodeType="afterEffect">
                                  <p:stCondLst>
                                    <p:cond delay="0"/>
                                  </p:stCondLst>
                                  <p:childTnLst>
                                    <p:set>
                                      <p:cBhvr>
                                        <p:cTn id="65" dur="1" fill="hold">
                                          <p:stCondLst>
                                            <p:cond delay="0"/>
                                          </p:stCondLst>
                                        </p:cTn>
                                        <p:tgtEl>
                                          <p:spTgt spid="211990"/>
                                        </p:tgtEl>
                                        <p:attrNameLst>
                                          <p:attrName>style.visibility</p:attrName>
                                        </p:attrNameLst>
                                      </p:cBhvr>
                                      <p:to>
                                        <p:strVal val="visible"/>
                                      </p:to>
                                    </p:set>
                                    <p:anim calcmode="lin" valueType="num">
                                      <p:cBhvr>
                                        <p:cTn id="66" dur="120" fill="hold"/>
                                        <p:tgtEl>
                                          <p:spTgt spid="211990"/>
                                        </p:tgtEl>
                                        <p:attrNameLst>
                                          <p:attrName>ppt_w</p:attrName>
                                        </p:attrNameLst>
                                      </p:cBhvr>
                                      <p:tavLst>
                                        <p:tav tm="0">
                                          <p:val>
                                            <p:fltVal val="0"/>
                                          </p:val>
                                        </p:tav>
                                        <p:tav tm="100000">
                                          <p:val>
                                            <p:strVal val="#ppt_w"/>
                                          </p:val>
                                        </p:tav>
                                      </p:tavLst>
                                    </p:anim>
                                    <p:anim calcmode="lin" valueType="num">
                                      <p:cBhvr>
                                        <p:cTn id="67" dur="120" fill="hold"/>
                                        <p:tgtEl>
                                          <p:spTgt spid="211990"/>
                                        </p:tgtEl>
                                        <p:attrNameLst>
                                          <p:attrName>ppt_h</p:attrName>
                                        </p:attrNameLst>
                                      </p:cBhvr>
                                      <p:tavLst>
                                        <p:tav tm="0">
                                          <p:val>
                                            <p:strVal val="#ppt_h"/>
                                          </p:val>
                                        </p:tav>
                                        <p:tav tm="100000">
                                          <p:val>
                                            <p:strVal val="#ppt_h"/>
                                          </p:val>
                                        </p:tav>
                                      </p:tavLst>
                                    </p:anim>
                                  </p:childTnLst>
                                </p:cTn>
                              </p:par>
                            </p:childTnLst>
                          </p:cTn>
                        </p:par>
                        <p:par>
                          <p:cTn id="68" fill="hold" nodeType="afterGroup">
                            <p:stCondLst>
                              <p:cond delay="2740"/>
                            </p:stCondLst>
                            <p:childTnLst>
                              <p:par>
                                <p:cTn id="69" presetID="17" presetClass="entr" presetSubtype="10" fill="hold" nodeType="afterEffect">
                                  <p:stCondLst>
                                    <p:cond delay="0"/>
                                  </p:stCondLst>
                                  <p:childTnLst>
                                    <p:set>
                                      <p:cBhvr>
                                        <p:cTn id="70" dur="1" fill="hold">
                                          <p:stCondLst>
                                            <p:cond delay="0"/>
                                          </p:stCondLst>
                                        </p:cTn>
                                        <p:tgtEl>
                                          <p:spTgt spid="211982"/>
                                        </p:tgtEl>
                                        <p:attrNameLst>
                                          <p:attrName>style.visibility</p:attrName>
                                        </p:attrNameLst>
                                      </p:cBhvr>
                                      <p:to>
                                        <p:strVal val="visible"/>
                                      </p:to>
                                    </p:set>
                                    <p:anim calcmode="lin" valueType="num">
                                      <p:cBhvr>
                                        <p:cTn id="71" dur="120" fill="hold"/>
                                        <p:tgtEl>
                                          <p:spTgt spid="211982"/>
                                        </p:tgtEl>
                                        <p:attrNameLst>
                                          <p:attrName>ppt_w</p:attrName>
                                        </p:attrNameLst>
                                      </p:cBhvr>
                                      <p:tavLst>
                                        <p:tav tm="0">
                                          <p:val>
                                            <p:fltVal val="0"/>
                                          </p:val>
                                        </p:tav>
                                        <p:tav tm="100000">
                                          <p:val>
                                            <p:strVal val="#ppt_w"/>
                                          </p:val>
                                        </p:tav>
                                      </p:tavLst>
                                    </p:anim>
                                    <p:anim calcmode="lin" valueType="num">
                                      <p:cBhvr>
                                        <p:cTn id="72" dur="120" fill="hold"/>
                                        <p:tgtEl>
                                          <p:spTgt spid="211982"/>
                                        </p:tgtEl>
                                        <p:attrNameLst>
                                          <p:attrName>ppt_h</p:attrName>
                                        </p:attrNameLst>
                                      </p:cBhvr>
                                      <p:tavLst>
                                        <p:tav tm="0">
                                          <p:val>
                                            <p:strVal val="#ppt_h"/>
                                          </p:val>
                                        </p:tav>
                                        <p:tav tm="100000">
                                          <p:val>
                                            <p:strVal val="#ppt_h"/>
                                          </p:val>
                                        </p:tav>
                                      </p:tavLst>
                                    </p:anim>
                                  </p:childTnLst>
                                </p:cTn>
                              </p:par>
                            </p:childTnLst>
                          </p:cTn>
                        </p:par>
                        <p:par>
                          <p:cTn id="73" fill="hold" nodeType="afterGroup">
                            <p:stCondLst>
                              <p:cond delay="2860"/>
                            </p:stCondLst>
                            <p:childTnLst>
                              <p:par>
                                <p:cTn id="74" presetID="17" presetClass="entr" presetSubtype="10" fill="hold" nodeType="afterEffect">
                                  <p:stCondLst>
                                    <p:cond delay="0"/>
                                  </p:stCondLst>
                                  <p:childTnLst>
                                    <p:set>
                                      <p:cBhvr>
                                        <p:cTn id="75" dur="1" fill="hold">
                                          <p:stCondLst>
                                            <p:cond delay="0"/>
                                          </p:stCondLst>
                                        </p:cTn>
                                        <p:tgtEl>
                                          <p:spTgt spid="211987"/>
                                        </p:tgtEl>
                                        <p:attrNameLst>
                                          <p:attrName>style.visibility</p:attrName>
                                        </p:attrNameLst>
                                      </p:cBhvr>
                                      <p:to>
                                        <p:strVal val="visible"/>
                                      </p:to>
                                    </p:set>
                                    <p:anim calcmode="lin" valueType="num">
                                      <p:cBhvr>
                                        <p:cTn id="76" dur="120" fill="hold"/>
                                        <p:tgtEl>
                                          <p:spTgt spid="211987"/>
                                        </p:tgtEl>
                                        <p:attrNameLst>
                                          <p:attrName>ppt_w</p:attrName>
                                        </p:attrNameLst>
                                      </p:cBhvr>
                                      <p:tavLst>
                                        <p:tav tm="0">
                                          <p:val>
                                            <p:fltVal val="0"/>
                                          </p:val>
                                        </p:tav>
                                        <p:tav tm="100000">
                                          <p:val>
                                            <p:strVal val="#ppt_w"/>
                                          </p:val>
                                        </p:tav>
                                      </p:tavLst>
                                    </p:anim>
                                    <p:anim calcmode="lin" valueType="num">
                                      <p:cBhvr>
                                        <p:cTn id="77" dur="120" fill="hold"/>
                                        <p:tgtEl>
                                          <p:spTgt spid="211987"/>
                                        </p:tgtEl>
                                        <p:attrNameLst>
                                          <p:attrName>ppt_h</p:attrName>
                                        </p:attrNameLst>
                                      </p:cBhvr>
                                      <p:tavLst>
                                        <p:tav tm="0">
                                          <p:val>
                                            <p:strVal val="#ppt_h"/>
                                          </p:val>
                                        </p:tav>
                                        <p:tav tm="100000">
                                          <p:val>
                                            <p:strVal val="#ppt_h"/>
                                          </p:val>
                                        </p:tav>
                                      </p:tavLst>
                                    </p:anim>
                                  </p:childTnLst>
                                </p:cTn>
                              </p:par>
                            </p:childTnLst>
                          </p:cTn>
                        </p:par>
                        <p:par>
                          <p:cTn id="78" fill="hold" nodeType="afterGroup">
                            <p:stCondLst>
                              <p:cond delay="2980"/>
                            </p:stCondLst>
                            <p:childTnLst>
                              <p:par>
                                <p:cTn id="79" presetID="17" presetClass="entr" presetSubtype="10" fill="hold" nodeType="afterEffect">
                                  <p:stCondLst>
                                    <p:cond delay="0"/>
                                  </p:stCondLst>
                                  <p:childTnLst>
                                    <p:set>
                                      <p:cBhvr>
                                        <p:cTn id="80" dur="1" fill="hold">
                                          <p:stCondLst>
                                            <p:cond delay="0"/>
                                          </p:stCondLst>
                                        </p:cTn>
                                        <p:tgtEl>
                                          <p:spTgt spid="211985"/>
                                        </p:tgtEl>
                                        <p:attrNameLst>
                                          <p:attrName>style.visibility</p:attrName>
                                        </p:attrNameLst>
                                      </p:cBhvr>
                                      <p:to>
                                        <p:strVal val="visible"/>
                                      </p:to>
                                    </p:set>
                                    <p:anim calcmode="lin" valueType="num">
                                      <p:cBhvr>
                                        <p:cTn id="81" dur="120" fill="hold"/>
                                        <p:tgtEl>
                                          <p:spTgt spid="211985"/>
                                        </p:tgtEl>
                                        <p:attrNameLst>
                                          <p:attrName>ppt_w</p:attrName>
                                        </p:attrNameLst>
                                      </p:cBhvr>
                                      <p:tavLst>
                                        <p:tav tm="0">
                                          <p:val>
                                            <p:fltVal val="0"/>
                                          </p:val>
                                        </p:tav>
                                        <p:tav tm="100000">
                                          <p:val>
                                            <p:strVal val="#ppt_w"/>
                                          </p:val>
                                        </p:tav>
                                      </p:tavLst>
                                    </p:anim>
                                    <p:anim calcmode="lin" valueType="num">
                                      <p:cBhvr>
                                        <p:cTn id="82" dur="120" fill="hold"/>
                                        <p:tgtEl>
                                          <p:spTgt spid="211985"/>
                                        </p:tgtEl>
                                        <p:attrNameLst>
                                          <p:attrName>ppt_h</p:attrName>
                                        </p:attrNameLst>
                                      </p:cBhvr>
                                      <p:tavLst>
                                        <p:tav tm="0">
                                          <p:val>
                                            <p:strVal val="#ppt_h"/>
                                          </p:val>
                                        </p:tav>
                                        <p:tav tm="100000">
                                          <p:val>
                                            <p:strVal val="#ppt_h"/>
                                          </p:val>
                                        </p:tav>
                                      </p:tavLst>
                                    </p:anim>
                                  </p:childTnLst>
                                </p:cTn>
                              </p:par>
                            </p:childTnLst>
                          </p:cTn>
                        </p:par>
                        <p:par>
                          <p:cTn id="83" fill="hold" nodeType="afterGroup">
                            <p:stCondLst>
                              <p:cond delay="3100"/>
                            </p:stCondLst>
                            <p:childTnLst>
                              <p:par>
                                <p:cTn id="84" presetID="17" presetClass="entr" presetSubtype="10" fill="hold" nodeType="afterEffect">
                                  <p:stCondLst>
                                    <p:cond delay="0"/>
                                  </p:stCondLst>
                                  <p:childTnLst>
                                    <p:set>
                                      <p:cBhvr>
                                        <p:cTn id="85" dur="1" fill="hold">
                                          <p:stCondLst>
                                            <p:cond delay="0"/>
                                          </p:stCondLst>
                                        </p:cTn>
                                        <p:tgtEl>
                                          <p:spTgt spid="211983"/>
                                        </p:tgtEl>
                                        <p:attrNameLst>
                                          <p:attrName>style.visibility</p:attrName>
                                        </p:attrNameLst>
                                      </p:cBhvr>
                                      <p:to>
                                        <p:strVal val="visible"/>
                                      </p:to>
                                    </p:set>
                                    <p:anim calcmode="lin" valueType="num">
                                      <p:cBhvr>
                                        <p:cTn id="86" dur="120" fill="hold"/>
                                        <p:tgtEl>
                                          <p:spTgt spid="211983"/>
                                        </p:tgtEl>
                                        <p:attrNameLst>
                                          <p:attrName>ppt_w</p:attrName>
                                        </p:attrNameLst>
                                      </p:cBhvr>
                                      <p:tavLst>
                                        <p:tav tm="0">
                                          <p:val>
                                            <p:fltVal val="0"/>
                                          </p:val>
                                        </p:tav>
                                        <p:tav tm="100000">
                                          <p:val>
                                            <p:strVal val="#ppt_w"/>
                                          </p:val>
                                        </p:tav>
                                      </p:tavLst>
                                    </p:anim>
                                    <p:anim calcmode="lin" valueType="num">
                                      <p:cBhvr>
                                        <p:cTn id="87" dur="120" fill="hold"/>
                                        <p:tgtEl>
                                          <p:spTgt spid="211983"/>
                                        </p:tgtEl>
                                        <p:attrNameLst>
                                          <p:attrName>ppt_h</p:attrName>
                                        </p:attrNameLst>
                                      </p:cBhvr>
                                      <p:tavLst>
                                        <p:tav tm="0">
                                          <p:val>
                                            <p:strVal val="#ppt_h"/>
                                          </p:val>
                                        </p:tav>
                                        <p:tav tm="100000">
                                          <p:val>
                                            <p:strVal val="#ppt_h"/>
                                          </p:val>
                                        </p:tav>
                                      </p:tavLst>
                                    </p:anim>
                                  </p:childTnLst>
                                </p:cTn>
                              </p:par>
                            </p:childTnLst>
                          </p:cTn>
                        </p:par>
                        <p:par>
                          <p:cTn id="88" fill="hold" nodeType="afterGroup">
                            <p:stCondLst>
                              <p:cond delay="3220"/>
                            </p:stCondLst>
                            <p:childTnLst>
                              <p:par>
                                <p:cTn id="89" presetID="17" presetClass="entr" presetSubtype="10" fill="hold" nodeType="afterEffect">
                                  <p:stCondLst>
                                    <p:cond delay="0"/>
                                  </p:stCondLst>
                                  <p:childTnLst>
                                    <p:set>
                                      <p:cBhvr>
                                        <p:cTn id="90" dur="1" fill="hold">
                                          <p:stCondLst>
                                            <p:cond delay="0"/>
                                          </p:stCondLst>
                                        </p:cTn>
                                        <p:tgtEl>
                                          <p:spTgt spid="211976"/>
                                        </p:tgtEl>
                                        <p:attrNameLst>
                                          <p:attrName>style.visibility</p:attrName>
                                        </p:attrNameLst>
                                      </p:cBhvr>
                                      <p:to>
                                        <p:strVal val="visible"/>
                                      </p:to>
                                    </p:set>
                                    <p:anim calcmode="lin" valueType="num">
                                      <p:cBhvr>
                                        <p:cTn id="91" dur="120" fill="hold"/>
                                        <p:tgtEl>
                                          <p:spTgt spid="211976"/>
                                        </p:tgtEl>
                                        <p:attrNameLst>
                                          <p:attrName>ppt_w</p:attrName>
                                        </p:attrNameLst>
                                      </p:cBhvr>
                                      <p:tavLst>
                                        <p:tav tm="0">
                                          <p:val>
                                            <p:fltVal val="0"/>
                                          </p:val>
                                        </p:tav>
                                        <p:tav tm="100000">
                                          <p:val>
                                            <p:strVal val="#ppt_w"/>
                                          </p:val>
                                        </p:tav>
                                      </p:tavLst>
                                    </p:anim>
                                    <p:anim calcmode="lin" valueType="num">
                                      <p:cBhvr>
                                        <p:cTn id="92" dur="120" fill="hold"/>
                                        <p:tgtEl>
                                          <p:spTgt spid="211976"/>
                                        </p:tgtEl>
                                        <p:attrNameLst>
                                          <p:attrName>ppt_h</p:attrName>
                                        </p:attrNameLst>
                                      </p:cBhvr>
                                      <p:tavLst>
                                        <p:tav tm="0">
                                          <p:val>
                                            <p:strVal val="#ppt_h"/>
                                          </p:val>
                                        </p:tav>
                                        <p:tav tm="100000">
                                          <p:val>
                                            <p:strVal val="#ppt_h"/>
                                          </p:val>
                                        </p:tav>
                                      </p:tavLst>
                                    </p:anim>
                                  </p:childTnLst>
                                </p:cTn>
                              </p:par>
                            </p:childTnLst>
                          </p:cTn>
                        </p:par>
                        <p:par>
                          <p:cTn id="93" fill="hold" nodeType="afterGroup">
                            <p:stCondLst>
                              <p:cond delay="3340"/>
                            </p:stCondLst>
                            <p:childTnLst>
                              <p:par>
                                <p:cTn id="94" presetID="17" presetClass="entr" presetSubtype="10" fill="hold" nodeType="afterEffect">
                                  <p:stCondLst>
                                    <p:cond delay="0"/>
                                  </p:stCondLst>
                                  <p:childTnLst>
                                    <p:set>
                                      <p:cBhvr>
                                        <p:cTn id="95" dur="1" fill="hold">
                                          <p:stCondLst>
                                            <p:cond delay="0"/>
                                          </p:stCondLst>
                                        </p:cTn>
                                        <p:tgtEl>
                                          <p:spTgt spid="211973"/>
                                        </p:tgtEl>
                                        <p:attrNameLst>
                                          <p:attrName>style.visibility</p:attrName>
                                        </p:attrNameLst>
                                      </p:cBhvr>
                                      <p:to>
                                        <p:strVal val="visible"/>
                                      </p:to>
                                    </p:set>
                                    <p:anim calcmode="lin" valueType="num">
                                      <p:cBhvr>
                                        <p:cTn id="96" dur="120" fill="hold"/>
                                        <p:tgtEl>
                                          <p:spTgt spid="211973"/>
                                        </p:tgtEl>
                                        <p:attrNameLst>
                                          <p:attrName>ppt_w</p:attrName>
                                        </p:attrNameLst>
                                      </p:cBhvr>
                                      <p:tavLst>
                                        <p:tav tm="0">
                                          <p:val>
                                            <p:fltVal val="0"/>
                                          </p:val>
                                        </p:tav>
                                        <p:tav tm="100000">
                                          <p:val>
                                            <p:strVal val="#ppt_w"/>
                                          </p:val>
                                        </p:tav>
                                      </p:tavLst>
                                    </p:anim>
                                    <p:anim calcmode="lin" valueType="num">
                                      <p:cBhvr>
                                        <p:cTn id="97" dur="120" fill="hold"/>
                                        <p:tgtEl>
                                          <p:spTgt spid="211973"/>
                                        </p:tgtEl>
                                        <p:attrNameLst>
                                          <p:attrName>ppt_h</p:attrName>
                                        </p:attrNameLst>
                                      </p:cBhvr>
                                      <p:tavLst>
                                        <p:tav tm="0">
                                          <p:val>
                                            <p:strVal val="#ppt_h"/>
                                          </p:val>
                                        </p:tav>
                                        <p:tav tm="100000">
                                          <p:val>
                                            <p:strVal val="#ppt_h"/>
                                          </p:val>
                                        </p:tav>
                                      </p:tavLst>
                                    </p:anim>
                                  </p:childTnLst>
                                </p:cTn>
                              </p:par>
                            </p:childTnLst>
                          </p:cTn>
                        </p:par>
                        <p:par>
                          <p:cTn id="98" fill="hold" nodeType="afterGroup">
                            <p:stCondLst>
                              <p:cond delay="3460"/>
                            </p:stCondLst>
                            <p:childTnLst>
                              <p:par>
                                <p:cTn id="99" presetID="17" presetClass="entr" presetSubtype="10" fill="hold" nodeType="afterEffect">
                                  <p:stCondLst>
                                    <p:cond delay="0"/>
                                  </p:stCondLst>
                                  <p:childTnLst>
                                    <p:set>
                                      <p:cBhvr>
                                        <p:cTn id="100" dur="1" fill="hold">
                                          <p:stCondLst>
                                            <p:cond delay="0"/>
                                          </p:stCondLst>
                                        </p:cTn>
                                        <p:tgtEl>
                                          <p:spTgt spid="211991"/>
                                        </p:tgtEl>
                                        <p:attrNameLst>
                                          <p:attrName>style.visibility</p:attrName>
                                        </p:attrNameLst>
                                      </p:cBhvr>
                                      <p:to>
                                        <p:strVal val="visible"/>
                                      </p:to>
                                    </p:set>
                                    <p:anim calcmode="lin" valueType="num">
                                      <p:cBhvr>
                                        <p:cTn id="101" dur="120" fill="hold"/>
                                        <p:tgtEl>
                                          <p:spTgt spid="211991"/>
                                        </p:tgtEl>
                                        <p:attrNameLst>
                                          <p:attrName>ppt_w</p:attrName>
                                        </p:attrNameLst>
                                      </p:cBhvr>
                                      <p:tavLst>
                                        <p:tav tm="0">
                                          <p:val>
                                            <p:fltVal val="0"/>
                                          </p:val>
                                        </p:tav>
                                        <p:tav tm="100000">
                                          <p:val>
                                            <p:strVal val="#ppt_w"/>
                                          </p:val>
                                        </p:tav>
                                      </p:tavLst>
                                    </p:anim>
                                    <p:anim calcmode="lin" valueType="num">
                                      <p:cBhvr>
                                        <p:cTn id="102" dur="120" fill="hold"/>
                                        <p:tgtEl>
                                          <p:spTgt spid="211991"/>
                                        </p:tgtEl>
                                        <p:attrNameLst>
                                          <p:attrName>ppt_h</p:attrName>
                                        </p:attrNameLst>
                                      </p:cBhvr>
                                      <p:tavLst>
                                        <p:tav tm="0">
                                          <p:val>
                                            <p:strVal val="#ppt_h"/>
                                          </p:val>
                                        </p:tav>
                                        <p:tav tm="100000">
                                          <p:val>
                                            <p:strVal val="#ppt_h"/>
                                          </p:val>
                                        </p:tav>
                                      </p:tavLst>
                                    </p:anim>
                                  </p:childTnLst>
                                </p:cTn>
                              </p:par>
                            </p:childTnLst>
                          </p:cTn>
                        </p:par>
                        <p:par>
                          <p:cTn id="103" fill="hold" nodeType="afterGroup">
                            <p:stCondLst>
                              <p:cond delay="3580"/>
                            </p:stCondLst>
                            <p:childTnLst>
                              <p:par>
                                <p:cTn id="104" presetID="17" presetClass="entr" presetSubtype="10" fill="hold" nodeType="afterEffect">
                                  <p:stCondLst>
                                    <p:cond delay="0"/>
                                  </p:stCondLst>
                                  <p:childTnLst>
                                    <p:set>
                                      <p:cBhvr>
                                        <p:cTn id="105" dur="1" fill="hold">
                                          <p:stCondLst>
                                            <p:cond delay="0"/>
                                          </p:stCondLst>
                                        </p:cTn>
                                        <p:tgtEl>
                                          <p:spTgt spid="211989"/>
                                        </p:tgtEl>
                                        <p:attrNameLst>
                                          <p:attrName>style.visibility</p:attrName>
                                        </p:attrNameLst>
                                      </p:cBhvr>
                                      <p:to>
                                        <p:strVal val="visible"/>
                                      </p:to>
                                    </p:set>
                                    <p:anim calcmode="lin" valueType="num">
                                      <p:cBhvr>
                                        <p:cTn id="106" dur="120" fill="hold"/>
                                        <p:tgtEl>
                                          <p:spTgt spid="211989"/>
                                        </p:tgtEl>
                                        <p:attrNameLst>
                                          <p:attrName>ppt_w</p:attrName>
                                        </p:attrNameLst>
                                      </p:cBhvr>
                                      <p:tavLst>
                                        <p:tav tm="0">
                                          <p:val>
                                            <p:fltVal val="0"/>
                                          </p:val>
                                        </p:tav>
                                        <p:tav tm="100000">
                                          <p:val>
                                            <p:strVal val="#ppt_w"/>
                                          </p:val>
                                        </p:tav>
                                      </p:tavLst>
                                    </p:anim>
                                    <p:anim calcmode="lin" valueType="num">
                                      <p:cBhvr>
                                        <p:cTn id="107" dur="120" fill="hold"/>
                                        <p:tgtEl>
                                          <p:spTgt spid="211989"/>
                                        </p:tgtEl>
                                        <p:attrNameLst>
                                          <p:attrName>ppt_h</p:attrName>
                                        </p:attrNameLst>
                                      </p:cBhvr>
                                      <p:tavLst>
                                        <p:tav tm="0">
                                          <p:val>
                                            <p:strVal val="#ppt_h"/>
                                          </p:val>
                                        </p:tav>
                                        <p:tav tm="100000">
                                          <p:val>
                                            <p:strVal val="#ppt_h"/>
                                          </p:val>
                                        </p:tav>
                                      </p:tavLst>
                                    </p:anim>
                                  </p:childTnLst>
                                </p:cTn>
                              </p:par>
                            </p:childTnLst>
                          </p:cTn>
                        </p:par>
                        <p:par>
                          <p:cTn id="108" fill="hold" nodeType="afterGroup">
                            <p:stCondLst>
                              <p:cond delay="3700"/>
                            </p:stCondLst>
                            <p:childTnLst>
                              <p:par>
                                <p:cTn id="109" presetID="10" presetClass="entr" presetSubtype="0" fill="hold" nodeType="afterEffect">
                                  <p:stCondLst>
                                    <p:cond delay="0"/>
                                  </p:stCondLst>
                                  <p:childTnLst>
                                    <p:set>
                                      <p:cBhvr>
                                        <p:cTn id="110" dur="1" fill="hold">
                                          <p:stCondLst>
                                            <p:cond delay="0"/>
                                          </p:stCondLst>
                                        </p:cTn>
                                        <p:tgtEl>
                                          <p:spTgt spid="211970">
                                            <p:txEl>
                                              <p:pRg st="0" end="0"/>
                                            </p:txEl>
                                          </p:spTgt>
                                        </p:tgtEl>
                                        <p:attrNameLst>
                                          <p:attrName>style.visibility</p:attrName>
                                        </p:attrNameLst>
                                      </p:cBhvr>
                                      <p:to>
                                        <p:strVal val="visible"/>
                                      </p:to>
                                    </p:set>
                                    <p:animEffect transition="in" filter="fade">
                                      <p:cBhvr>
                                        <p:cTn id="111" dur="1000"/>
                                        <p:tgtEl>
                                          <p:spTgt spid="211970">
                                            <p:txEl>
                                              <p:pRg st="0" end="0"/>
                                            </p:txEl>
                                          </p:spTgt>
                                        </p:tgtEl>
                                      </p:cBhvr>
                                    </p:animEffect>
                                  </p:childTnLst>
                                </p:cTn>
                              </p:par>
                            </p:childTnLst>
                          </p:cTn>
                        </p:par>
                        <p:par>
                          <p:cTn id="112" fill="hold" nodeType="afterGroup">
                            <p:stCondLst>
                              <p:cond delay="4700"/>
                            </p:stCondLst>
                            <p:childTnLst>
                              <p:par>
                                <p:cTn id="113" presetID="47" presetClass="entr" presetSubtype="0" fill="hold" grpId="0" nodeType="afterEffect">
                                  <p:stCondLst>
                                    <p:cond delay="0"/>
                                  </p:stCondLst>
                                  <p:childTnLst>
                                    <p:set>
                                      <p:cBhvr>
                                        <p:cTn id="114" dur="1" fill="hold">
                                          <p:stCondLst>
                                            <p:cond delay="0"/>
                                          </p:stCondLst>
                                        </p:cTn>
                                        <p:tgtEl>
                                          <p:spTgt spid="211993"/>
                                        </p:tgtEl>
                                        <p:attrNameLst>
                                          <p:attrName>style.visibility</p:attrName>
                                        </p:attrNameLst>
                                      </p:cBhvr>
                                      <p:to>
                                        <p:strVal val="visible"/>
                                      </p:to>
                                    </p:set>
                                    <p:animEffect transition="in" filter="fade">
                                      <p:cBhvr>
                                        <p:cTn id="115" dur="2000"/>
                                        <p:tgtEl>
                                          <p:spTgt spid="211993"/>
                                        </p:tgtEl>
                                      </p:cBhvr>
                                    </p:animEffect>
                                    <p:anim calcmode="lin" valueType="num">
                                      <p:cBhvr>
                                        <p:cTn id="116" dur="2000" fill="hold"/>
                                        <p:tgtEl>
                                          <p:spTgt spid="211993"/>
                                        </p:tgtEl>
                                        <p:attrNameLst>
                                          <p:attrName>ppt_x</p:attrName>
                                        </p:attrNameLst>
                                      </p:cBhvr>
                                      <p:tavLst>
                                        <p:tav tm="0">
                                          <p:val>
                                            <p:strVal val="#ppt_x"/>
                                          </p:val>
                                        </p:tav>
                                        <p:tav tm="100000">
                                          <p:val>
                                            <p:strVal val="#ppt_x"/>
                                          </p:val>
                                        </p:tav>
                                      </p:tavLst>
                                    </p:anim>
                                    <p:anim calcmode="lin" valueType="num">
                                      <p:cBhvr>
                                        <p:cTn id="117" dur="2000" fill="hold"/>
                                        <p:tgtEl>
                                          <p:spTgt spid="211993"/>
                                        </p:tgtEl>
                                        <p:attrNameLst>
                                          <p:attrName>ppt_y</p:attrName>
                                        </p:attrNameLst>
                                      </p:cBhvr>
                                      <p:tavLst>
                                        <p:tav tm="0">
                                          <p:val>
                                            <p:strVal val="#ppt_y-.1"/>
                                          </p:val>
                                        </p:tav>
                                        <p:tav tm="100000">
                                          <p:val>
                                            <p:strVal val="#ppt_y"/>
                                          </p:val>
                                        </p:tav>
                                      </p:tavLst>
                                    </p:anim>
                                  </p:childTnLst>
                                </p:cTn>
                              </p:par>
                            </p:childTnLst>
                          </p:cTn>
                        </p:par>
                        <p:par>
                          <p:cTn id="118" fill="hold" nodeType="afterGroup">
                            <p:stCondLst>
                              <p:cond delay="6700"/>
                            </p:stCondLst>
                            <p:childTnLst>
                              <p:par>
                                <p:cTn id="119" presetID="23" presetClass="entr" presetSubtype="16" fill="hold" grpId="0" nodeType="afterEffect">
                                  <p:stCondLst>
                                    <p:cond delay="500"/>
                                  </p:stCondLst>
                                  <p:childTnLst>
                                    <p:set>
                                      <p:cBhvr>
                                        <p:cTn id="120" dur="1" fill="hold">
                                          <p:stCondLst>
                                            <p:cond delay="0"/>
                                          </p:stCondLst>
                                        </p:cTn>
                                        <p:tgtEl>
                                          <p:spTgt spid="211992">
                                            <p:txEl>
                                              <p:pRg st="0" end="0"/>
                                            </p:txEl>
                                          </p:spTgt>
                                        </p:tgtEl>
                                        <p:attrNameLst>
                                          <p:attrName>style.visibility</p:attrName>
                                        </p:attrNameLst>
                                      </p:cBhvr>
                                      <p:to>
                                        <p:strVal val="visible"/>
                                      </p:to>
                                    </p:set>
                                    <p:anim calcmode="lin" valueType="num">
                                      <p:cBhvr>
                                        <p:cTn id="121" dur="500" fill="hold"/>
                                        <p:tgtEl>
                                          <p:spTgt spid="211992">
                                            <p:txEl>
                                              <p:pRg st="0" end="0"/>
                                            </p:txEl>
                                          </p:spTgt>
                                        </p:tgtEl>
                                        <p:attrNameLst>
                                          <p:attrName>ppt_w</p:attrName>
                                        </p:attrNameLst>
                                      </p:cBhvr>
                                      <p:tavLst>
                                        <p:tav tm="0">
                                          <p:val>
                                            <p:fltVal val="0"/>
                                          </p:val>
                                        </p:tav>
                                        <p:tav tm="100000">
                                          <p:val>
                                            <p:strVal val="#ppt_w"/>
                                          </p:val>
                                        </p:tav>
                                      </p:tavLst>
                                    </p:anim>
                                    <p:anim calcmode="lin" valueType="num">
                                      <p:cBhvr>
                                        <p:cTn id="122" dur="500" fill="hold"/>
                                        <p:tgtEl>
                                          <p:spTgt spid="21199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88" grpId="0"/>
      <p:bldP spid="211992" grpId="0" build="p"/>
      <p:bldP spid="21199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5469071" y="150813"/>
            <a:ext cx="2512615" cy="576262"/>
          </a:xfrm>
          <a:prstGeom prst="rect">
            <a:avLst/>
          </a:prstGeom>
          <a:solidFill>
            <a:srgbClr val="000000"/>
          </a:solidFill>
          <a:ln>
            <a:noFill/>
          </a:ln>
          <a:effectLst/>
          <a:extLst>
            <a:ext uri="{91240B29-F687-4f45-9708-019B960494DF}">
              <a14:hiddenLine xmlns:a14="http://schemas.microsoft.com/office/drawing/2010/main" w="28575">
                <a:solidFill>
                  <a:srgbClr val="0000CC"/>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a:endParaRPr lang="en-GB">
              <a:solidFill>
                <a:schemeClr val="bg1"/>
              </a:solidFill>
            </a:endParaRPr>
          </a:p>
        </p:txBody>
      </p:sp>
      <p:sp>
        <p:nvSpPr>
          <p:cNvPr id="61443" name="Rectangle 3"/>
          <p:cNvSpPr>
            <a:spLocks/>
          </p:cNvSpPr>
          <p:nvPr/>
        </p:nvSpPr>
        <p:spPr bwMode="auto">
          <a:xfrm>
            <a:off x="3414977" y="228600"/>
            <a:ext cx="4954720" cy="427038"/>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spAutoFit/>
          </a:bodyPr>
          <a:lstStyle/>
          <a:p>
            <a:pPr defTabSz="787400" eaLnBrk="1" hangingPunct="1">
              <a:buClr>
                <a:srgbClr val="0033CC"/>
              </a:buClr>
              <a:buSzPct val="75000"/>
              <a:buFont typeface="Wingdings" charset="0"/>
              <a:buNone/>
            </a:pPr>
            <a:r>
              <a:rPr lang="en-US" sz="2800" b="1">
                <a:latin typeface="Arial Narrow" charset="0"/>
                <a:cs typeface="Arial" charset="0"/>
                <a:sym typeface="Arial" charset="0"/>
              </a:rPr>
              <a:t>have the form </a:t>
            </a:r>
            <a:r>
              <a:rPr lang="en-US" sz="2800" b="1">
                <a:solidFill>
                  <a:srgbClr val="FFFFFF"/>
                </a:solidFill>
                <a:latin typeface="Arial Narrow" charset="0"/>
                <a:cs typeface="Arial" charset="0"/>
                <a:sym typeface="Arial" charset="0"/>
              </a:rPr>
              <a:t>   </a:t>
            </a:r>
            <a:r>
              <a:rPr lang="en-US" sz="2800" b="1">
                <a:solidFill>
                  <a:srgbClr val="FFFF00"/>
                </a:solidFill>
                <a:latin typeface="Arial Narrow" charset="0"/>
                <a:cs typeface="Arial" charset="0"/>
                <a:sym typeface="Arial" charset="0"/>
              </a:rPr>
              <a:t>SOME A are B</a:t>
            </a:r>
          </a:p>
        </p:txBody>
      </p:sp>
      <p:sp>
        <p:nvSpPr>
          <p:cNvPr id="61445" name="Text Box 5"/>
          <p:cNvSpPr txBox="1">
            <a:spLocks/>
          </p:cNvSpPr>
          <p:nvPr/>
        </p:nvSpPr>
        <p:spPr bwMode="auto">
          <a:xfrm>
            <a:off x="180446" y="239714"/>
            <a:ext cx="3900488"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FFFFFF"/>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spAutoFit/>
          </a:bodyPr>
          <a:lstStyle>
            <a:lvl1pPr defTabSz="787400">
              <a:defRPr sz="2400">
                <a:solidFill>
                  <a:schemeClr val="tx1"/>
                </a:solidFill>
                <a:latin typeface="Arial" charset="0"/>
                <a:ea typeface="ＭＳ Ｐゴシック" charset="0"/>
                <a:cs typeface="ＭＳ Ｐゴシック" charset="0"/>
              </a:defRPr>
            </a:lvl1pPr>
            <a:lvl2pPr marL="422275" defTabSz="787400">
              <a:defRPr sz="2400">
                <a:solidFill>
                  <a:schemeClr val="tx1"/>
                </a:solidFill>
                <a:latin typeface="Arial" charset="0"/>
                <a:ea typeface="ＭＳ Ｐゴシック" charset="0"/>
              </a:defRPr>
            </a:lvl2pPr>
            <a:lvl3pPr marL="846138" defTabSz="787400">
              <a:defRPr sz="2400">
                <a:solidFill>
                  <a:schemeClr val="tx1"/>
                </a:solidFill>
                <a:latin typeface="Arial" charset="0"/>
                <a:ea typeface="ＭＳ Ｐゴシック" charset="0"/>
              </a:defRPr>
            </a:lvl3pPr>
            <a:lvl4pPr marL="1268413" defTabSz="787400">
              <a:defRPr sz="2400">
                <a:solidFill>
                  <a:schemeClr val="tx1"/>
                </a:solidFill>
                <a:latin typeface="Arial" charset="0"/>
                <a:ea typeface="ＭＳ Ｐゴシック" charset="0"/>
              </a:defRPr>
            </a:lvl4pPr>
            <a:lvl5pPr marL="1690688" defTabSz="787400">
              <a:defRPr sz="2400">
                <a:solidFill>
                  <a:schemeClr val="tx1"/>
                </a:solidFill>
                <a:latin typeface="Arial" charset="0"/>
                <a:ea typeface="ＭＳ Ｐゴシック" charset="0"/>
              </a:defRPr>
            </a:lvl5pPr>
            <a:lvl6pPr marL="2147888" defTabSz="787400" eaLnBrk="0" fontAlgn="base" hangingPunct="0">
              <a:spcBef>
                <a:spcPct val="0"/>
              </a:spcBef>
              <a:spcAft>
                <a:spcPct val="0"/>
              </a:spcAft>
              <a:defRPr sz="2400">
                <a:solidFill>
                  <a:schemeClr val="tx1"/>
                </a:solidFill>
                <a:latin typeface="Arial" charset="0"/>
                <a:ea typeface="ＭＳ Ｐゴシック" charset="0"/>
              </a:defRPr>
            </a:lvl6pPr>
            <a:lvl7pPr marL="2605088" defTabSz="787400" eaLnBrk="0" fontAlgn="base" hangingPunct="0">
              <a:spcBef>
                <a:spcPct val="0"/>
              </a:spcBef>
              <a:spcAft>
                <a:spcPct val="0"/>
              </a:spcAft>
              <a:defRPr sz="2400">
                <a:solidFill>
                  <a:schemeClr val="tx1"/>
                </a:solidFill>
                <a:latin typeface="Arial" charset="0"/>
                <a:ea typeface="ＭＳ Ｐゴシック" charset="0"/>
              </a:defRPr>
            </a:lvl7pPr>
            <a:lvl8pPr marL="3062288" defTabSz="787400" eaLnBrk="0" fontAlgn="base" hangingPunct="0">
              <a:spcBef>
                <a:spcPct val="0"/>
              </a:spcBef>
              <a:spcAft>
                <a:spcPct val="0"/>
              </a:spcAft>
              <a:defRPr sz="2400">
                <a:solidFill>
                  <a:schemeClr val="tx1"/>
                </a:solidFill>
                <a:latin typeface="Arial" charset="0"/>
                <a:ea typeface="ＭＳ Ｐゴシック" charset="0"/>
              </a:defRPr>
            </a:lvl8pPr>
            <a:lvl9pPr marL="3519488" defTabSz="787400"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r>
              <a:rPr lang="en-AU" sz="2800" b="1">
                <a:solidFill>
                  <a:srgbClr val="0000CC"/>
                </a:solidFill>
                <a:latin typeface="Arial Narrow" charset="0"/>
                <a:cs typeface="Arial" charset="0"/>
                <a:sym typeface="Chalkboard" charset="0"/>
              </a:rPr>
              <a:t>Existential Statements </a:t>
            </a:r>
          </a:p>
        </p:txBody>
      </p:sp>
      <p:sp>
        <p:nvSpPr>
          <p:cNvPr id="61447" name="Rectangle 7"/>
          <p:cNvSpPr>
            <a:spLocks/>
          </p:cNvSpPr>
          <p:nvPr/>
        </p:nvSpPr>
        <p:spPr bwMode="auto">
          <a:xfrm>
            <a:off x="361156" y="5416357"/>
            <a:ext cx="5291800" cy="514738"/>
          </a:xfrm>
          <a:prstGeom prst="rect">
            <a:avLst/>
          </a:prstGeom>
          <a:solidFill>
            <a:srgbClr val="1C1C1C"/>
          </a:solidFill>
          <a:ln w="28575">
            <a:solidFill>
              <a:schemeClr val="bg1"/>
            </a:solidFill>
            <a:miter lim="800000"/>
            <a:headEnd/>
            <a:tailEnd/>
          </a:ln>
        </p:spPr>
        <p:txBody>
          <a:bodyPr lIns="36000" tIns="72000" rIns="36000" bIns="72000" anchor="ctr">
            <a:spAutoFit/>
          </a:bodyPr>
          <a:lstStyle/>
          <a:p>
            <a:pPr algn="ctr" defTabSz="787400" eaLnBrk="1" hangingPunct="1"/>
            <a:r>
              <a:rPr lang="en-US" b="1">
                <a:solidFill>
                  <a:schemeClr val="bg1"/>
                </a:solidFill>
                <a:latin typeface="Arial Narrow" charset="0"/>
                <a:sym typeface="Arial" charset="0"/>
              </a:rPr>
              <a:t>It is </a:t>
            </a:r>
            <a:r>
              <a:rPr lang="en-US" b="1">
                <a:solidFill>
                  <a:srgbClr val="FFFF00"/>
                </a:solidFill>
                <a:latin typeface="Arial Narrow" charset="0"/>
                <a:sym typeface="Arial" charset="0"/>
              </a:rPr>
              <a:t>not</a:t>
            </a:r>
            <a:r>
              <a:rPr lang="en-US" b="1">
                <a:solidFill>
                  <a:schemeClr val="bg1"/>
                </a:solidFill>
                <a:latin typeface="Arial Narrow" charset="0"/>
                <a:sym typeface="Arial" charset="0"/>
              </a:rPr>
              <a:t> true that </a:t>
            </a:r>
            <a:r>
              <a:rPr lang="en-US" b="1">
                <a:solidFill>
                  <a:srgbClr val="FFFF00"/>
                </a:solidFill>
                <a:latin typeface="Arial Narrow" charset="0"/>
                <a:sym typeface="Arial" charset="0"/>
              </a:rPr>
              <a:t>all A are not B</a:t>
            </a:r>
          </a:p>
        </p:txBody>
      </p:sp>
      <p:sp>
        <p:nvSpPr>
          <p:cNvPr id="61448" name="Text Box 8"/>
          <p:cNvSpPr txBox="1">
            <a:spLocks/>
          </p:cNvSpPr>
          <p:nvPr/>
        </p:nvSpPr>
        <p:spPr bwMode="auto">
          <a:xfrm>
            <a:off x="883973" y="846138"/>
            <a:ext cx="5811177" cy="450850"/>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25400">
                <a:solidFill>
                  <a:srgbClr val="FFFFFF"/>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4536" tIns="42268" rIns="84536" bIns="42268">
            <a:spAutoFit/>
          </a:bodyPr>
          <a:lstStyle>
            <a:lvl1pPr defTabSz="787400">
              <a:defRPr sz="2400">
                <a:solidFill>
                  <a:schemeClr val="tx1"/>
                </a:solidFill>
                <a:latin typeface="Arial" charset="0"/>
                <a:ea typeface="ＭＳ Ｐゴシック" charset="0"/>
                <a:cs typeface="ＭＳ Ｐゴシック" charset="0"/>
              </a:defRPr>
            </a:lvl1pPr>
            <a:lvl2pPr marL="422275" defTabSz="787400">
              <a:defRPr sz="2400">
                <a:solidFill>
                  <a:schemeClr val="tx1"/>
                </a:solidFill>
                <a:latin typeface="Arial" charset="0"/>
                <a:ea typeface="ＭＳ Ｐゴシック" charset="0"/>
              </a:defRPr>
            </a:lvl2pPr>
            <a:lvl3pPr marL="846138" defTabSz="787400">
              <a:defRPr sz="2400">
                <a:solidFill>
                  <a:schemeClr val="tx1"/>
                </a:solidFill>
                <a:latin typeface="Arial" charset="0"/>
                <a:ea typeface="ＭＳ Ｐゴシック" charset="0"/>
              </a:defRPr>
            </a:lvl3pPr>
            <a:lvl4pPr marL="1268413" defTabSz="787400">
              <a:defRPr sz="2400">
                <a:solidFill>
                  <a:schemeClr val="tx1"/>
                </a:solidFill>
                <a:latin typeface="Arial" charset="0"/>
                <a:ea typeface="ＭＳ Ｐゴシック" charset="0"/>
              </a:defRPr>
            </a:lvl4pPr>
            <a:lvl5pPr marL="1690688" defTabSz="787400">
              <a:defRPr sz="2400">
                <a:solidFill>
                  <a:schemeClr val="tx1"/>
                </a:solidFill>
                <a:latin typeface="Arial" charset="0"/>
                <a:ea typeface="ＭＳ Ｐゴシック" charset="0"/>
              </a:defRPr>
            </a:lvl5pPr>
            <a:lvl6pPr marL="2147888" defTabSz="787400" eaLnBrk="0" fontAlgn="base" hangingPunct="0">
              <a:spcBef>
                <a:spcPct val="0"/>
              </a:spcBef>
              <a:spcAft>
                <a:spcPct val="0"/>
              </a:spcAft>
              <a:defRPr sz="2400">
                <a:solidFill>
                  <a:schemeClr val="tx1"/>
                </a:solidFill>
                <a:latin typeface="Arial" charset="0"/>
                <a:ea typeface="ＭＳ Ｐゴシック" charset="0"/>
              </a:defRPr>
            </a:lvl6pPr>
            <a:lvl7pPr marL="2605088" defTabSz="787400" eaLnBrk="0" fontAlgn="base" hangingPunct="0">
              <a:spcBef>
                <a:spcPct val="0"/>
              </a:spcBef>
              <a:spcAft>
                <a:spcPct val="0"/>
              </a:spcAft>
              <a:defRPr sz="2400">
                <a:solidFill>
                  <a:schemeClr val="tx1"/>
                </a:solidFill>
                <a:latin typeface="Arial" charset="0"/>
                <a:ea typeface="ＭＳ Ｐゴシック" charset="0"/>
              </a:defRPr>
            </a:lvl7pPr>
            <a:lvl8pPr marL="3062288" defTabSz="787400" eaLnBrk="0" fontAlgn="base" hangingPunct="0">
              <a:spcBef>
                <a:spcPct val="0"/>
              </a:spcBef>
              <a:spcAft>
                <a:spcPct val="0"/>
              </a:spcAft>
              <a:defRPr sz="2400">
                <a:solidFill>
                  <a:schemeClr val="tx1"/>
                </a:solidFill>
                <a:latin typeface="Arial" charset="0"/>
                <a:ea typeface="ＭＳ Ｐゴシック" charset="0"/>
              </a:defRPr>
            </a:lvl8pPr>
            <a:lvl9pPr marL="3519488" defTabSz="787400"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spcBef>
                <a:spcPct val="50000"/>
              </a:spcBef>
            </a:pPr>
            <a:r>
              <a:rPr lang="en-AU" b="1" u="sng">
                <a:latin typeface="Arial Narrow" charset="0"/>
                <a:cs typeface="Arial" charset="0"/>
                <a:sym typeface="Chalkboard" charset="0"/>
              </a:rPr>
              <a:t>Example</a:t>
            </a:r>
            <a:r>
              <a:rPr lang="en-AU" b="1">
                <a:latin typeface="Arial Narrow" charset="0"/>
                <a:cs typeface="Arial" charset="0"/>
                <a:sym typeface="Chalkboard" charset="0"/>
              </a:rPr>
              <a:t>:   </a:t>
            </a:r>
            <a:r>
              <a:rPr lang="en-AU" b="1">
                <a:solidFill>
                  <a:srgbClr val="800080"/>
                </a:solidFill>
                <a:latin typeface="Arial Narrow" charset="0"/>
                <a:cs typeface="Arial" charset="0"/>
                <a:sym typeface="Chalkboard" charset="0"/>
              </a:rPr>
              <a:t>“  Some  lemons  are  yellow . ”</a:t>
            </a:r>
            <a:endParaRPr lang="en-AU">
              <a:latin typeface="Arial Narrow" charset="0"/>
              <a:cs typeface="Arial" charset="0"/>
              <a:sym typeface="Chalkboard" charset="0"/>
            </a:endParaRPr>
          </a:p>
        </p:txBody>
      </p:sp>
      <p:sp>
        <p:nvSpPr>
          <p:cNvPr id="61449" name="Oval 9"/>
          <p:cNvSpPr>
            <a:spLocks noChangeArrowheads="1"/>
          </p:cNvSpPr>
          <p:nvPr/>
        </p:nvSpPr>
        <p:spPr bwMode="auto">
          <a:xfrm>
            <a:off x="2415250" y="836614"/>
            <a:ext cx="980281" cy="534987"/>
          </a:xfrm>
          <a:prstGeom prst="ellipse">
            <a:avLst/>
          </a:prstGeom>
          <a:noFill/>
          <a:ln w="28575">
            <a:solidFill>
              <a:srgbClr val="0000CC"/>
            </a:solidFill>
            <a:round/>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61452" name="Text Box 12"/>
          <p:cNvSpPr txBox="1">
            <a:spLocks noChangeArrowheads="1"/>
          </p:cNvSpPr>
          <p:nvPr/>
        </p:nvSpPr>
        <p:spPr bwMode="auto">
          <a:xfrm>
            <a:off x="92869" y="1501775"/>
            <a:ext cx="9682427" cy="15240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lvl1pPr marL="357188" indent="-357188">
              <a:defRPr sz="2400">
                <a:solidFill>
                  <a:schemeClr val="tx1"/>
                </a:solidFill>
                <a:latin typeface="Arial" charset="0"/>
                <a:ea typeface="ＭＳ Ｐゴシック" charset="0"/>
                <a:cs typeface="ＭＳ Ｐゴシック" charset="0"/>
              </a:defRPr>
            </a:lvl1pPr>
            <a:lvl2pPr marL="53657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Clr>
                <a:srgbClr val="0000CC"/>
              </a:buClr>
              <a:buFont typeface="Wingdings 2" charset="0"/>
              <a:buChar char="ö"/>
            </a:pPr>
            <a:r>
              <a:rPr lang="en-US" sz="2000" b="1">
                <a:latin typeface="Arial Narrow" charset="0"/>
                <a:cs typeface="Arial" charset="0"/>
                <a:sym typeface="Arial" charset="0"/>
              </a:rPr>
              <a:t>Statements of the form </a:t>
            </a:r>
            <a:r>
              <a:rPr lang="ja-JP" altLang="en-US" sz="2000" b="1">
                <a:latin typeface="Arial"/>
                <a:cs typeface="Arial" charset="0"/>
                <a:sym typeface="Arial" charset="0"/>
              </a:rPr>
              <a:t>“</a:t>
            </a:r>
            <a:r>
              <a:rPr lang="en-US" sz="2000" b="1">
                <a:latin typeface="Arial Narrow" charset="0"/>
                <a:cs typeface="Arial" charset="0"/>
                <a:sym typeface="Arial" charset="0"/>
              </a:rPr>
              <a:t>some A are B</a:t>
            </a:r>
            <a:r>
              <a:rPr lang="ja-JP" altLang="en-US" sz="2000" b="1">
                <a:latin typeface="Arial"/>
                <a:cs typeface="Arial" charset="0"/>
                <a:sym typeface="Arial" charset="0"/>
              </a:rPr>
              <a:t>”</a:t>
            </a:r>
            <a:r>
              <a:rPr lang="en-US" sz="2000" b="1">
                <a:latin typeface="Arial Narrow" charset="0"/>
                <a:cs typeface="Arial" charset="0"/>
                <a:sym typeface="Arial" charset="0"/>
              </a:rPr>
              <a:t> are called </a:t>
            </a:r>
            <a:r>
              <a:rPr lang="ja-JP" altLang="en-US" sz="2000" b="1">
                <a:latin typeface="Arial"/>
                <a:cs typeface="Arial" charset="0"/>
                <a:sym typeface="Arial" charset="0"/>
              </a:rPr>
              <a:t>“</a:t>
            </a:r>
            <a:r>
              <a:rPr lang="en-US" sz="2000" b="1">
                <a:solidFill>
                  <a:srgbClr val="0000CC"/>
                </a:solidFill>
                <a:latin typeface="Arial Narrow" charset="0"/>
                <a:cs typeface="Arial" charset="0"/>
                <a:sym typeface="Arial" charset="0"/>
              </a:rPr>
              <a:t>existential</a:t>
            </a:r>
            <a:r>
              <a:rPr lang="en-US" sz="2000" b="1">
                <a:latin typeface="Arial Narrow" charset="0"/>
                <a:cs typeface="Arial" charset="0"/>
                <a:sym typeface="Arial" charset="0"/>
              </a:rPr>
              <a:t> statements</a:t>
            </a:r>
            <a:r>
              <a:rPr lang="ja-JP" altLang="en-US" sz="2000" b="1">
                <a:latin typeface="Arial"/>
                <a:cs typeface="Arial" charset="0"/>
                <a:sym typeface="Arial" charset="0"/>
              </a:rPr>
              <a:t>”</a:t>
            </a:r>
            <a:r>
              <a:rPr lang="en-US" sz="2000" b="1">
                <a:latin typeface="Arial Narrow" charset="0"/>
                <a:cs typeface="Arial" charset="0"/>
                <a:sym typeface="Arial" charset="0"/>
              </a:rPr>
              <a:t> because in modern logic … </a:t>
            </a:r>
          </a:p>
          <a:p>
            <a:pPr eaLnBrk="1" hangingPunct="1">
              <a:lnSpc>
                <a:spcPct val="140000"/>
              </a:lnSpc>
              <a:spcBef>
                <a:spcPct val="10000"/>
              </a:spcBef>
              <a:buClr>
                <a:srgbClr val="0000CC"/>
              </a:buClr>
              <a:buFont typeface="Wingdings 2" charset="0"/>
              <a:buNone/>
            </a:pPr>
            <a:r>
              <a:rPr lang="en-US" sz="2000" b="1">
                <a:latin typeface="Arial Narrow" charset="0"/>
                <a:cs typeface="Arial" charset="0"/>
                <a:sym typeface="Arial" charset="0"/>
              </a:rPr>
              <a:t>	   </a:t>
            </a:r>
            <a:r>
              <a:rPr lang="ja-JP" altLang="en-US" sz="2000">
                <a:latin typeface="Arial"/>
                <a:cs typeface="Arial" charset="0"/>
                <a:sym typeface="Arial" charset="0"/>
              </a:rPr>
              <a:t>“</a:t>
            </a:r>
            <a:r>
              <a:rPr lang="en-US" sz="2000">
                <a:solidFill>
                  <a:srgbClr val="0000CC"/>
                </a:solidFill>
                <a:latin typeface="Arial Narrow" charset="0"/>
                <a:cs typeface="Arial" charset="0"/>
                <a:sym typeface="Arial" charset="0"/>
              </a:rPr>
              <a:t>Some</a:t>
            </a:r>
            <a:r>
              <a:rPr lang="en-US" sz="2000">
                <a:latin typeface="Arial Narrow" charset="0"/>
                <a:cs typeface="Arial" charset="0"/>
                <a:sym typeface="Arial" charset="0"/>
              </a:rPr>
              <a:t> A are B</a:t>
            </a:r>
            <a:r>
              <a:rPr lang="ja-JP" altLang="en-US" sz="2000">
                <a:latin typeface="Arial"/>
                <a:cs typeface="Arial" charset="0"/>
                <a:sym typeface="Arial" charset="0"/>
              </a:rPr>
              <a:t>”</a:t>
            </a:r>
            <a:r>
              <a:rPr lang="en-US" sz="2000">
                <a:latin typeface="Arial Narrow" charset="0"/>
                <a:cs typeface="Arial" charset="0"/>
                <a:sym typeface="Arial" charset="0"/>
              </a:rPr>
              <a:t>  =  </a:t>
            </a:r>
            <a:r>
              <a:rPr lang="ja-JP" altLang="en-US" sz="2000">
                <a:latin typeface="Arial"/>
                <a:cs typeface="Arial" charset="0"/>
                <a:sym typeface="Arial" charset="0"/>
              </a:rPr>
              <a:t>“</a:t>
            </a:r>
            <a:r>
              <a:rPr lang="en-US" sz="2000">
                <a:solidFill>
                  <a:srgbClr val="0000CC"/>
                </a:solidFill>
                <a:latin typeface="Arial Narrow" charset="0"/>
                <a:cs typeface="Arial" charset="0"/>
                <a:sym typeface="Arial" charset="0"/>
              </a:rPr>
              <a:t>There </a:t>
            </a:r>
            <a:r>
              <a:rPr lang="en-US" sz="2000" b="1">
                <a:solidFill>
                  <a:srgbClr val="0000CC"/>
                </a:solidFill>
                <a:latin typeface="Arial Narrow" charset="0"/>
                <a:cs typeface="Arial" charset="0"/>
                <a:sym typeface="Arial" charset="0"/>
              </a:rPr>
              <a:t>exists</a:t>
            </a:r>
            <a:r>
              <a:rPr lang="en-US" sz="2000">
                <a:latin typeface="Arial Narrow" charset="0"/>
                <a:cs typeface="Arial" charset="0"/>
                <a:sym typeface="Arial" charset="0"/>
              </a:rPr>
              <a:t> </a:t>
            </a:r>
            <a:r>
              <a:rPr lang="en-US" sz="2000">
                <a:solidFill>
                  <a:srgbClr val="0000CC"/>
                </a:solidFill>
                <a:latin typeface="Arial Narrow" charset="0"/>
                <a:cs typeface="Arial" charset="0"/>
                <a:sym typeface="Arial" charset="0"/>
              </a:rPr>
              <a:t>at least one</a:t>
            </a:r>
            <a:r>
              <a:rPr lang="en-US" sz="2000">
                <a:latin typeface="Arial Narrow" charset="0"/>
                <a:cs typeface="Arial" charset="0"/>
                <a:sym typeface="Arial" charset="0"/>
              </a:rPr>
              <a:t> A which is B</a:t>
            </a:r>
            <a:r>
              <a:rPr lang="ja-JP" altLang="en-US" sz="2000">
                <a:latin typeface="Arial"/>
                <a:cs typeface="Arial" charset="0"/>
                <a:sym typeface="Arial" charset="0"/>
              </a:rPr>
              <a:t>”</a:t>
            </a:r>
            <a:r>
              <a:rPr lang="en-US" sz="2000">
                <a:latin typeface="Arial Narrow" charset="0"/>
                <a:cs typeface="Arial" charset="0"/>
                <a:sym typeface="Arial" charset="0"/>
              </a:rPr>
              <a:t> </a:t>
            </a:r>
          </a:p>
          <a:p>
            <a:pPr eaLnBrk="1" hangingPunct="1">
              <a:spcBef>
                <a:spcPct val="20000"/>
              </a:spcBef>
              <a:buClr>
                <a:srgbClr val="0000CC"/>
              </a:buClr>
              <a:buFont typeface="Wingdings 2" charset="0"/>
              <a:buNone/>
            </a:pPr>
            <a:r>
              <a:rPr lang="en-US" sz="2000">
                <a:latin typeface="Arial Narrow" charset="0"/>
                <a:cs typeface="Arial" charset="0"/>
                <a:sym typeface="Arial" charset="0"/>
              </a:rPr>
              <a:t>	   </a:t>
            </a:r>
            <a:r>
              <a:rPr lang="ja-JP" altLang="en-US" sz="2000">
                <a:latin typeface="Arial"/>
                <a:cs typeface="Arial" charset="0"/>
                <a:sym typeface="Arial" charset="0"/>
              </a:rPr>
              <a:t>“</a:t>
            </a:r>
            <a:r>
              <a:rPr lang="en-US" sz="2000">
                <a:solidFill>
                  <a:srgbClr val="0000CC"/>
                </a:solidFill>
                <a:latin typeface="Arial Narrow" charset="0"/>
                <a:cs typeface="Arial" charset="0"/>
                <a:sym typeface="Arial" charset="0"/>
              </a:rPr>
              <a:t>Some</a:t>
            </a:r>
            <a:r>
              <a:rPr lang="en-US" sz="2000">
                <a:latin typeface="Arial Narrow" charset="0"/>
                <a:cs typeface="Arial" charset="0"/>
                <a:sym typeface="Arial" charset="0"/>
              </a:rPr>
              <a:t> lemons are yellow</a:t>
            </a:r>
            <a:r>
              <a:rPr lang="ja-JP" altLang="en-US" sz="2000">
                <a:latin typeface="Arial"/>
                <a:cs typeface="Arial" charset="0"/>
                <a:sym typeface="Arial" charset="0"/>
              </a:rPr>
              <a:t>”</a:t>
            </a:r>
            <a:r>
              <a:rPr lang="en-US" sz="2000">
                <a:latin typeface="Arial Narrow" charset="0"/>
                <a:cs typeface="Arial" charset="0"/>
                <a:sym typeface="Arial" charset="0"/>
              </a:rPr>
              <a:t> = </a:t>
            </a:r>
            <a:r>
              <a:rPr lang="ja-JP" altLang="en-US" sz="2000">
                <a:latin typeface="Arial"/>
                <a:cs typeface="Arial" charset="0"/>
                <a:sym typeface="Arial" charset="0"/>
              </a:rPr>
              <a:t>“</a:t>
            </a:r>
            <a:r>
              <a:rPr lang="en-US" sz="2000">
                <a:solidFill>
                  <a:srgbClr val="0000CC"/>
                </a:solidFill>
                <a:latin typeface="Arial Narrow" charset="0"/>
                <a:cs typeface="Arial" charset="0"/>
                <a:sym typeface="Arial" charset="0"/>
              </a:rPr>
              <a:t>There </a:t>
            </a:r>
            <a:r>
              <a:rPr lang="en-US" sz="2000" b="1">
                <a:solidFill>
                  <a:srgbClr val="0000CC"/>
                </a:solidFill>
                <a:latin typeface="Arial Narrow" charset="0"/>
                <a:cs typeface="Arial" charset="0"/>
                <a:sym typeface="Arial" charset="0"/>
              </a:rPr>
              <a:t>exists</a:t>
            </a:r>
            <a:r>
              <a:rPr lang="en-US" sz="2000">
                <a:solidFill>
                  <a:srgbClr val="0000CC"/>
                </a:solidFill>
                <a:latin typeface="Arial Narrow" charset="0"/>
                <a:cs typeface="Arial" charset="0"/>
                <a:sym typeface="Arial" charset="0"/>
              </a:rPr>
              <a:t> at least one</a:t>
            </a:r>
            <a:r>
              <a:rPr lang="en-US" sz="2000">
                <a:latin typeface="Arial Narrow" charset="0"/>
                <a:cs typeface="Arial" charset="0"/>
                <a:sym typeface="Arial" charset="0"/>
              </a:rPr>
              <a:t> lemon which</a:t>
            </a:r>
            <a:r>
              <a:rPr lang="en-US" sz="2000">
                <a:solidFill>
                  <a:srgbClr val="0000CC"/>
                </a:solidFill>
                <a:latin typeface="Arial Narrow" charset="0"/>
                <a:cs typeface="Arial" charset="0"/>
                <a:sym typeface="Arial" charset="0"/>
              </a:rPr>
              <a:t> </a:t>
            </a:r>
            <a:r>
              <a:rPr lang="en-US" sz="2000">
                <a:latin typeface="Arial Narrow" charset="0"/>
                <a:cs typeface="Arial" charset="0"/>
                <a:sym typeface="Arial" charset="0"/>
              </a:rPr>
              <a:t>is yellow.</a:t>
            </a:r>
            <a:r>
              <a:rPr lang="ja-JP" altLang="en-US" sz="2000">
                <a:latin typeface="Arial"/>
                <a:cs typeface="Arial" charset="0"/>
                <a:sym typeface="Arial" charset="0"/>
              </a:rPr>
              <a:t>”</a:t>
            </a:r>
            <a:r>
              <a:rPr lang="en-US" sz="2000">
                <a:latin typeface="Arial Narrow" charset="0"/>
                <a:cs typeface="Arial" charset="0"/>
                <a:sym typeface="Arial" charset="0"/>
              </a:rPr>
              <a:t>   </a:t>
            </a:r>
            <a:endParaRPr lang="en-AU" sz="2000">
              <a:latin typeface="Arial Narrow" charset="0"/>
              <a:cs typeface="Arial" charset="0"/>
              <a:sym typeface="Arial" charset="0"/>
            </a:endParaRPr>
          </a:p>
        </p:txBody>
      </p:sp>
      <p:sp>
        <p:nvSpPr>
          <p:cNvPr id="61454" name="Rectangle 14"/>
          <p:cNvSpPr>
            <a:spLocks/>
          </p:cNvSpPr>
          <p:nvPr/>
        </p:nvSpPr>
        <p:spPr bwMode="auto">
          <a:xfrm>
            <a:off x="132425" y="3136900"/>
            <a:ext cx="9410700" cy="407988"/>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36000" tIns="36000" rIns="36000" bIns="36000">
            <a:spAutoFit/>
          </a:bodyPr>
          <a:lstStyle/>
          <a:p>
            <a:pPr marL="357188" indent="-357188" algn="just" defTabSz="787400" eaLnBrk="1" hangingPunct="1">
              <a:lnSpc>
                <a:spcPct val="110000"/>
              </a:lnSpc>
              <a:buClr>
                <a:srgbClr val="0000CC"/>
              </a:buClr>
              <a:buFont typeface="Wingdings 2" charset="0"/>
              <a:buChar char="ö"/>
            </a:pPr>
            <a:r>
              <a:rPr lang="en-US" sz="2000" b="1">
                <a:latin typeface="Arial Narrow" charset="0"/>
                <a:cs typeface="Arial" charset="0"/>
                <a:sym typeface="Arial" charset="0"/>
              </a:rPr>
              <a:t>The various statements below are all </a:t>
            </a:r>
            <a:r>
              <a:rPr lang="en-US" sz="2000" b="1" u="sng">
                <a:latin typeface="Arial Narrow" charset="0"/>
                <a:cs typeface="Arial" charset="0"/>
                <a:sym typeface="Arial" charset="0"/>
              </a:rPr>
              <a:t>logically equivalent</a:t>
            </a:r>
            <a:r>
              <a:rPr lang="en-US" sz="2000" b="1">
                <a:latin typeface="Arial Narrow" charset="0"/>
                <a:cs typeface="Arial" charset="0"/>
                <a:sym typeface="Arial" charset="0"/>
              </a:rPr>
              <a:t> to </a:t>
            </a:r>
            <a:r>
              <a:rPr lang="ja-JP" altLang="en-US" sz="2000" b="1">
                <a:latin typeface="Arial"/>
                <a:cs typeface="Arial" charset="0"/>
                <a:sym typeface="Arial" charset="0"/>
              </a:rPr>
              <a:t>“</a:t>
            </a:r>
            <a:r>
              <a:rPr lang="en-US" sz="2000" b="1">
                <a:latin typeface="Arial Narrow" charset="0"/>
                <a:cs typeface="Arial" charset="0"/>
                <a:sym typeface="Arial" charset="0"/>
              </a:rPr>
              <a:t>some A are B</a:t>
            </a:r>
            <a:r>
              <a:rPr lang="ja-JP" altLang="en-US" sz="2000" b="1">
                <a:latin typeface="Arial"/>
                <a:cs typeface="Arial" charset="0"/>
                <a:sym typeface="Arial" charset="0"/>
              </a:rPr>
              <a:t>”</a:t>
            </a:r>
            <a:r>
              <a:rPr lang="en-US" sz="2000" b="1">
                <a:latin typeface="Arial Narrow" charset="0"/>
                <a:cs typeface="Arial" charset="0"/>
                <a:sym typeface="Arial" charset="0"/>
              </a:rPr>
              <a:t>.</a:t>
            </a:r>
          </a:p>
        </p:txBody>
      </p:sp>
      <p:sp>
        <p:nvSpPr>
          <p:cNvPr id="61456" name="Rectangle 16"/>
          <p:cNvSpPr>
            <a:spLocks/>
          </p:cNvSpPr>
          <p:nvPr/>
        </p:nvSpPr>
        <p:spPr bwMode="auto">
          <a:xfrm>
            <a:off x="361156" y="4830569"/>
            <a:ext cx="5291800" cy="514738"/>
          </a:xfrm>
          <a:prstGeom prst="rect">
            <a:avLst/>
          </a:prstGeom>
          <a:solidFill>
            <a:srgbClr val="1C1C1C"/>
          </a:solidFill>
          <a:ln w="28575">
            <a:solidFill>
              <a:schemeClr val="bg1"/>
            </a:solidFill>
            <a:miter lim="800000"/>
            <a:headEnd/>
            <a:tailEnd/>
          </a:ln>
        </p:spPr>
        <p:txBody>
          <a:bodyPr lIns="36000" tIns="72000" rIns="36000" bIns="72000" anchor="ctr">
            <a:spAutoFit/>
          </a:bodyPr>
          <a:lstStyle/>
          <a:p>
            <a:pPr algn="ctr" defTabSz="787400" eaLnBrk="1" hangingPunct="1"/>
            <a:r>
              <a:rPr lang="en-US" b="1">
                <a:solidFill>
                  <a:schemeClr val="bg1"/>
                </a:solidFill>
                <a:latin typeface="Arial Narrow" charset="0"/>
                <a:cs typeface="Arial" charset="0"/>
                <a:sym typeface="Arial" charset="0"/>
              </a:rPr>
              <a:t>Not all A are not B</a:t>
            </a:r>
          </a:p>
        </p:txBody>
      </p:sp>
      <p:sp>
        <p:nvSpPr>
          <p:cNvPr id="61457" name="Rectangle 17"/>
          <p:cNvSpPr>
            <a:spLocks/>
          </p:cNvSpPr>
          <p:nvPr/>
        </p:nvSpPr>
        <p:spPr bwMode="auto">
          <a:xfrm>
            <a:off x="361156" y="3670106"/>
            <a:ext cx="5296958" cy="514738"/>
          </a:xfrm>
          <a:prstGeom prst="rect">
            <a:avLst/>
          </a:prstGeom>
          <a:solidFill>
            <a:srgbClr val="1C1C1C"/>
          </a:solidFill>
          <a:ln>
            <a:noFill/>
          </a:ln>
          <a:extLst>
            <a:ext uri="{91240B29-F687-4f45-9708-019B960494DF}">
              <a14:hiddenLine xmlns:a14="http://schemas.microsoft.com/office/drawing/2010/main" w="28575">
                <a:solidFill>
                  <a:srgbClr val="800080"/>
                </a:solidFill>
                <a:miter lim="800000"/>
                <a:headEnd/>
                <a:tailEnd/>
              </a14:hiddenLine>
            </a:ext>
          </a:extLst>
        </p:spPr>
        <p:txBody>
          <a:bodyPr lIns="36000" tIns="72000" rIns="36000" bIns="72000" anchor="ctr">
            <a:spAutoFit/>
          </a:bodyPr>
          <a:lstStyle/>
          <a:p>
            <a:pPr algn="ctr" defTabSz="787400" eaLnBrk="1" hangingPunct="1"/>
            <a:r>
              <a:rPr lang="en-US" b="1">
                <a:solidFill>
                  <a:schemeClr val="bg1"/>
                </a:solidFill>
                <a:latin typeface="Arial Narrow" charset="0"/>
                <a:cs typeface="Arial" charset="0"/>
                <a:sym typeface="Symbol" charset="0"/>
              </a:rPr>
              <a:t>Something is</a:t>
            </a:r>
            <a:r>
              <a:rPr lang="en-US" b="1">
                <a:solidFill>
                  <a:schemeClr val="bg1"/>
                </a:solidFill>
                <a:latin typeface="Arial Narrow" charset="0"/>
                <a:cs typeface="Arial" charset="0"/>
                <a:sym typeface="Arial" charset="0"/>
              </a:rPr>
              <a:t> A and B</a:t>
            </a:r>
          </a:p>
        </p:txBody>
      </p:sp>
      <p:sp>
        <p:nvSpPr>
          <p:cNvPr id="61458" name="Rectangle 18"/>
          <p:cNvSpPr>
            <a:spLocks/>
          </p:cNvSpPr>
          <p:nvPr/>
        </p:nvSpPr>
        <p:spPr bwMode="auto">
          <a:xfrm>
            <a:off x="361156" y="4247956"/>
            <a:ext cx="5291800" cy="514738"/>
          </a:xfrm>
          <a:prstGeom prst="rect">
            <a:avLst/>
          </a:prstGeom>
          <a:solidFill>
            <a:srgbClr val="1C1C1C"/>
          </a:solidFill>
          <a:ln>
            <a:noFill/>
          </a:ln>
          <a:extLst>
            <a:ext uri="{91240B29-F687-4f45-9708-019B960494DF}">
              <a14:hiddenLine xmlns:a14="http://schemas.microsoft.com/office/drawing/2010/main" w="28575">
                <a:solidFill>
                  <a:srgbClr val="800080"/>
                </a:solidFill>
                <a:miter lim="800000"/>
                <a:headEnd/>
                <a:tailEnd/>
              </a14:hiddenLine>
            </a:ext>
          </a:extLst>
        </p:spPr>
        <p:txBody>
          <a:bodyPr lIns="36000" tIns="72000" rIns="36000" bIns="72000" anchor="ctr">
            <a:spAutoFit/>
          </a:bodyPr>
          <a:lstStyle/>
          <a:p>
            <a:pPr algn="ctr" defTabSz="787400" eaLnBrk="1" hangingPunct="1"/>
            <a:r>
              <a:rPr lang="en-US" b="1">
                <a:solidFill>
                  <a:schemeClr val="bg1"/>
                </a:solidFill>
                <a:latin typeface="Arial Narrow" charset="0"/>
                <a:cs typeface="Arial" charset="0"/>
                <a:sym typeface="Symbol" charset="0"/>
              </a:rPr>
              <a:t>Some B are A</a:t>
            </a:r>
            <a:endParaRPr lang="en-US" b="1">
              <a:solidFill>
                <a:schemeClr val="bg1"/>
              </a:solidFill>
              <a:latin typeface="Arial Narrow" charset="0"/>
              <a:cs typeface="Arial" charset="0"/>
              <a:sym typeface="Arial" charset="0"/>
            </a:endParaRPr>
          </a:p>
        </p:txBody>
      </p:sp>
      <p:sp>
        <p:nvSpPr>
          <p:cNvPr id="61459" name="Rectangle 19"/>
          <p:cNvSpPr>
            <a:spLocks/>
          </p:cNvSpPr>
          <p:nvPr/>
        </p:nvSpPr>
        <p:spPr bwMode="auto">
          <a:xfrm>
            <a:off x="5823215" y="3802064"/>
            <a:ext cx="4289160" cy="1982787"/>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algn="just" defTabSz="787400" eaLnBrk="1" hangingPunct="1">
              <a:spcBef>
                <a:spcPct val="80000"/>
              </a:spcBef>
              <a:buClr>
                <a:srgbClr val="0000CC"/>
              </a:buClr>
              <a:buFont typeface="Wingdings 2" charset="0"/>
              <a:buNone/>
            </a:pPr>
            <a:r>
              <a:rPr lang="en-AU" sz="2000" b="1">
                <a:solidFill>
                  <a:srgbClr val="800080"/>
                </a:solidFill>
                <a:latin typeface="Arial Narrow" charset="0"/>
                <a:cs typeface="Arial" charset="0"/>
                <a:sym typeface="Arial" charset="0"/>
              </a:rPr>
              <a:t>Something is a lemon and yellow.</a:t>
            </a:r>
          </a:p>
          <a:p>
            <a:pPr algn="just" defTabSz="787400" eaLnBrk="1" hangingPunct="1">
              <a:spcBef>
                <a:spcPct val="80000"/>
              </a:spcBef>
              <a:buClr>
                <a:srgbClr val="0000CC"/>
              </a:buClr>
              <a:buFont typeface="Wingdings 2" charset="0"/>
              <a:buNone/>
            </a:pPr>
            <a:r>
              <a:rPr lang="en-AU" sz="2000" b="1">
                <a:solidFill>
                  <a:srgbClr val="800080"/>
                </a:solidFill>
                <a:latin typeface="Arial Narrow" charset="0"/>
                <a:cs typeface="Arial" charset="0"/>
                <a:sym typeface="Arial" charset="0"/>
              </a:rPr>
              <a:t>Some yellow things are lemons.</a:t>
            </a:r>
          </a:p>
          <a:p>
            <a:pPr algn="just" defTabSz="787400" eaLnBrk="1" hangingPunct="1">
              <a:spcBef>
                <a:spcPct val="80000"/>
              </a:spcBef>
              <a:buClr>
                <a:srgbClr val="0000CC"/>
              </a:buClr>
              <a:buFont typeface="Wingdings 2" charset="0"/>
              <a:buNone/>
            </a:pPr>
            <a:r>
              <a:rPr lang="en-AU" sz="2000" b="1" u="sng">
                <a:solidFill>
                  <a:srgbClr val="800080"/>
                </a:solidFill>
                <a:latin typeface="Arial Narrow" charset="0"/>
                <a:cs typeface="Arial" charset="0"/>
                <a:sym typeface="Arial" charset="0"/>
              </a:rPr>
              <a:t>Not</a:t>
            </a:r>
            <a:r>
              <a:rPr lang="en-AU" sz="2000" b="1">
                <a:solidFill>
                  <a:srgbClr val="800080"/>
                </a:solidFill>
                <a:latin typeface="Arial Narrow" charset="0"/>
                <a:cs typeface="Arial" charset="0"/>
                <a:sym typeface="Arial" charset="0"/>
              </a:rPr>
              <a:t> </a:t>
            </a:r>
            <a:r>
              <a:rPr lang="en-AU" sz="2000" b="1" u="sng">
                <a:solidFill>
                  <a:srgbClr val="800080"/>
                </a:solidFill>
                <a:latin typeface="Arial Narrow" charset="0"/>
                <a:cs typeface="Arial" charset="0"/>
                <a:sym typeface="Arial" charset="0"/>
              </a:rPr>
              <a:t>all</a:t>
            </a:r>
            <a:r>
              <a:rPr lang="en-AU" sz="2000" b="1">
                <a:solidFill>
                  <a:srgbClr val="800080"/>
                </a:solidFill>
                <a:latin typeface="Arial Narrow" charset="0"/>
                <a:cs typeface="Arial" charset="0"/>
                <a:sym typeface="Arial" charset="0"/>
              </a:rPr>
              <a:t> lemons are </a:t>
            </a:r>
            <a:r>
              <a:rPr lang="en-AU" sz="2000" b="1" u="sng">
                <a:solidFill>
                  <a:srgbClr val="800080"/>
                </a:solidFill>
                <a:latin typeface="Arial Narrow" charset="0"/>
                <a:cs typeface="Arial" charset="0"/>
                <a:sym typeface="Arial" charset="0"/>
              </a:rPr>
              <a:t>not</a:t>
            </a:r>
            <a:r>
              <a:rPr lang="en-AU" sz="2000" b="1">
                <a:solidFill>
                  <a:srgbClr val="800080"/>
                </a:solidFill>
                <a:latin typeface="Arial Narrow" charset="0"/>
                <a:cs typeface="Arial" charset="0"/>
                <a:sym typeface="Arial" charset="0"/>
              </a:rPr>
              <a:t> yellow.</a:t>
            </a:r>
            <a:endParaRPr lang="en-US" sz="2000" b="1">
              <a:solidFill>
                <a:srgbClr val="800080"/>
              </a:solidFill>
              <a:latin typeface="Arial Narrow" charset="0"/>
              <a:cs typeface="Arial" charset="0"/>
              <a:sym typeface="Arial" charset="0"/>
            </a:endParaRPr>
          </a:p>
          <a:p>
            <a:pPr algn="just" defTabSz="787400" eaLnBrk="1" hangingPunct="1">
              <a:spcBef>
                <a:spcPct val="90000"/>
              </a:spcBef>
              <a:buClr>
                <a:srgbClr val="0000CC"/>
              </a:buClr>
              <a:buFont typeface="Wingdings 2" charset="0"/>
              <a:buNone/>
            </a:pPr>
            <a:r>
              <a:rPr lang="en-AU" sz="2000" b="1">
                <a:solidFill>
                  <a:srgbClr val="800080"/>
                </a:solidFill>
                <a:latin typeface="Arial Narrow" charset="0"/>
                <a:cs typeface="Arial" charset="0"/>
                <a:sym typeface="Arial" charset="0"/>
              </a:rPr>
              <a:t>It is </a:t>
            </a:r>
            <a:r>
              <a:rPr lang="en-AU" sz="2000" b="1" u="sng">
                <a:solidFill>
                  <a:srgbClr val="800080"/>
                </a:solidFill>
                <a:latin typeface="Arial Narrow" charset="0"/>
                <a:cs typeface="Arial" charset="0"/>
                <a:sym typeface="Arial" charset="0"/>
              </a:rPr>
              <a:t>not</a:t>
            </a:r>
            <a:r>
              <a:rPr lang="en-AU" sz="2000" b="1">
                <a:solidFill>
                  <a:srgbClr val="800080"/>
                </a:solidFill>
                <a:latin typeface="Arial Narrow" charset="0"/>
                <a:cs typeface="Arial" charset="0"/>
                <a:sym typeface="Arial" charset="0"/>
              </a:rPr>
              <a:t> that </a:t>
            </a:r>
            <a:r>
              <a:rPr lang="en-AU" sz="2000" b="1" u="sng">
                <a:solidFill>
                  <a:srgbClr val="800080"/>
                </a:solidFill>
                <a:latin typeface="Arial Narrow" charset="0"/>
                <a:cs typeface="Arial" charset="0"/>
                <a:sym typeface="Arial" charset="0"/>
              </a:rPr>
              <a:t>all</a:t>
            </a:r>
            <a:r>
              <a:rPr lang="en-AU" sz="2000" b="1">
                <a:solidFill>
                  <a:srgbClr val="800080"/>
                </a:solidFill>
                <a:latin typeface="Arial Narrow" charset="0"/>
                <a:cs typeface="Arial" charset="0"/>
                <a:sym typeface="Arial" charset="0"/>
              </a:rPr>
              <a:t> lemons are </a:t>
            </a:r>
            <a:r>
              <a:rPr lang="en-AU" sz="2000" b="1" u="sng">
                <a:solidFill>
                  <a:srgbClr val="800080"/>
                </a:solidFill>
                <a:latin typeface="Arial Narrow" charset="0"/>
                <a:cs typeface="Arial" charset="0"/>
                <a:sym typeface="Arial" charset="0"/>
              </a:rPr>
              <a:t>not</a:t>
            </a:r>
            <a:r>
              <a:rPr lang="en-AU" sz="2000" b="1">
                <a:solidFill>
                  <a:srgbClr val="800080"/>
                </a:solidFill>
                <a:latin typeface="Arial Narrow" charset="0"/>
                <a:cs typeface="Arial" charset="0"/>
                <a:sym typeface="Arial" charset="0"/>
              </a:rPr>
              <a:t> yellow.</a:t>
            </a:r>
            <a:endParaRPr lang="en-US" sz="2000" b="1">
              <a:solidFill>
                <a:srgbClr val="800080"/>
              </a:solidFill>
              <a:latin typeface="Arial Narrow" charset="0"/>
              <a:cs typeface="Arial" charset="0"/>
              <a:sym typeface="Arial" charset="0"/>
            </a:endParaRPr>
          </a:p>
        </p:txBody>
      </p:sp>
      <p:sp>
        <p:nvSpPr>
          <p:cNvPr id="61462" name="Text Box 22"/>
          <p:cNvSpPr txBox="1">
            <a:spLocks noChangeArrowheads="1"/>
          </p:cNvSpPr>
          <p:nvPr/>
        </p:nvSpPr>
        <p:spPr bwMode="auto">
          <a:xfrm>
            <a:off x="168540" y="6067425"/>
            <a:ext cx="9537965" cy="687388"/>
          </a:xfrm>
          <a:prstGeom prst="rect">
            <a:avLst/>
          </a:prstGeom>
          <a:solidFill>
            <a:srgbClr val="FFFFCC"/>
          </a:solidFill>
          <a:ln w="9525">
            <a:solidFill>
              <a:srgbClr val="FF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lvl1pPr marL="179388" indent="-179388">
              <a:defRPr sz="2400">
                <a:solidFill>
                  <a:schemeClr val="tx1"/>
                </a:solidFill>
                <a:latin typeface="Arial" charset="0"/>
                <a:ea typeface="ＭＳ Ｐゴシック" charset="0"/>
                <a:cs typeface="ＭＳ Ｐゴシック" charset="0"/>
              </a:defRPr>
            </a:lvl1pPr>
            <a:lvl2pPr>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110000"/>
              </a:lnSpc>
              <a:buSzPct val="50000"/>
              <a:buFont typeface="Wingdings" charset="0"/>
              <a:buBlip>
                <a:blip r:embed="rId4"/>
              </a:buBlip>
            </a:pPr>
            <a:r>
              <a:rPr lang="en-US" sz="1600">
                <a:latin typeface="Arial Narrow" charset="0"/>
                <a:cs typeface="Arial" charset="0"/>
                <a:sym typeface="Arial" charset="0"/>
              </a:rPr>
              <a:t>The </a:t>
            </a:r>
            <a:r>
              <a:rPr lang="en-US" sz="1600" i="1">
                <a:latin typeface="Arial Narrow" charset="0"/>
                <a:cs typeface="Arial" charset="0"/>
                <a:sym typeface="Arial" charset="0"/>
              </a:rPr>
              <a:t>negation</a:t>
            </a:r>
            <a:r>
              <a:rPr lang="en-US" sz="1600">
                <a:latin typeface="Arial Narrow" charset="0"/>
                <a:cs typeface="Arial" charset="0"/>
                <a:sym typeface="Arial" charset="0"/>
              </a:rPr>
              <a:t> of an </a:t>
            </a:r>
            <a:r>
              <a:rPr lang="en-US" sz="1600" i="1">
                <a:latin typeface="Arial Narrow" charset="0"/>
                <a:cs typeface="Arial" charset="0"/>
                <a:sym typeface="Arial" charset="0"/>
              </a:rPr>
              <a:t>universal</a:t>
            </a:r>
            <a:r>
              <a:rPr lang="en-US" sz="1600">
                <a:latin typeface="Arial Narrow" charset="0"/>
                <a:cs typeface="Arial" charset="0"/>
                <a:sym typeface="Arial" charset="0"/>
              </a:rPr>
              <a:t> statement (</a:t>
            </a:r>
            <a:r>
              <a:rPr lang="ja-JP" altLang="en-US" sz="1600">
                <a:latin typeface="Arial Narrow" charset="0"/>
                <a:cs typeface="Arial" charset="0"/>
                <a:sym typeface="Arial" charset="0"/>
              </a:rPr>
              <a:t>“</a:t>
            </a:r>
            <a:r>
              <a:rPr lang="en-US" sz="1600">
                <a:latin typeface="Arial Narrow" charset="0"/>
                <a:cs typeface="Arial" charset="0"/>
                <a:sym typeface="Arial" charset="0"/>
              </a:rPr>
              <a:t>it is </a:t>
            </a:r>
            <a:r>
              <a:rPr lang="en-US" sz="1600" i="1">
                <a:latin typeface="Arial Narrow" charset="0"/>
                <a:cs typeface="Arial" charset="0"/>
                <a:sym typeface="Arial" charset="0"/>
              </a:rPr>
              <a:t>not</a:t>
            </a:r>
            <a:r>
              <a:rPr lang="en-US" sz="1600">
                <a:latin typeface="Arial Narrow" charset="0"/>
                <a:cs typeface="Arial" charset="0"/>
                <a:sym typeface="Arial" charset="0"/>
              </a:rPr>
              <a:t> that </a:t>
            </a:r>
            <a:r>
              <a:rPr lang="en-US" sz="1600" i="1">
                <a:latin typeface="Arial Narrow" charset="0"/>
                <a:cs typeface="Arial" charset="0"/>
                <a:sym typeface="Arial" charset="0"/>
              </a:rPr>
              <a:t>all</a:t>
            </a:r>
            <a:r>
              <a:rPr lang="en-US" sz="1600">
                <a:latin typeface="Arial Narrow" charset="0"/>
                <a:cs typeface="Arial" charset="0"/>
                <a:sym typeface="Arial" charset="0"/>
              </a:rPr>
              <a:t> A are B</a:t>
            </a:r>
            <a:r>
              <a:rPr lang="ja-JP" altLang="en-US" sz="1600">
                <a:latin typeface="Arial Narrow" charset="0"/>
                <a:cs typeface="Arial" charset="0"/>
                <a:sym typeface="Arial" charset="0"/>
              </a:rPr>
              <a:t>”</a:t>
            </a:r>
            <a:r>
              <a:rPr lang="en-US" sz="1600">
                <a:latin typeface="Arial Narrow" charset="0"/>
                <a:cs typeface="Arial" charset="0"/>
                <a:sym typeface="Arial" charset="0"/>
              </a:rPr>
              <a:t>)  is an </a:t>
            </a:r>
            <a:r>
              <a:rPr lang="en-US" sz="1600" i="1">
                <a:latin typeface="Arial Narrow" charset="0"/>
                <a:cs typeface="Arial" charset="0"/>
                <a:sym typeface="Arial" charset="0"/>
              </a:rPr>
              <a:t>existential</a:t>
            </a:r>
            <a:r>
              <a:rPr lang="en-US" sz="1600">
                <a:latin typeface="Arial Narrow" charset="0"/>
                <a:cs typeface="Arial" charset="0"/>
                <a:sym typeface="Arial" charset="0"/>
              </a:rPr>
              <a:t> statement (</a:t>
            </a:r>
            <a:r>
              <a:rPr lang="ja-JP" altLang="en-US" sz="1600">
                <a:latin typeface="Arial Narrow" charset="0"/>
                <a:cs typeface="Arial" charset="0"/>
                <a:sym typeface="Arial" charset="0"/>
              </a:rPr>
              <a:t>“</a:t>
            </a:r>
            <a:r>
              <a:rPr lang="en-US" sz="1600">
                <a:latin typeface="Arial Narrow" charset="0"/>
                <a:cs typeface="Arial" charset="0"/>
                <a:sym typeface="Arial" charset="0"/>
              </a:rPr>
              <a:t>some A are not B</a:t>
            </a:r>
            <a:r>
              <a:rPr lang="ja-JP" altLang="en-US" sz="1600">
                <a:latin typeface="Arial Narrow" charset="0"/>
                <a:cs typeface="Arial" charset="0"/>
                <a:sym typeface="Arial" charset="0"/>
              </a:rPr>
              <a:t>”</a:t>
            </a:r>
            <a:r>
              <a:rPr lang="en-US" sz="1600">
                <a:latin typeface="Arial Narrow" charset="0"/>
                <a:cs typeface="Arial" charset="0"/>
                <a:sym typeface="Arial" charset="0"/>
              </a:rPr>
              <a:t>).  </a:t>
            </a:r>
          </a:p>
          <a:p>
            <a:pPr eaLnBrk="1" hangingPunct="1">
              <a:lnSpc>
                <a:spcPct val="130000"/>
              </a:lnSpc>
              <a:buSzPct val="50000"/>
              <a:buFont typeface="Wingdings" charset="0"/>
              <a:buBlip>
                <a:blip r:embed="rId4"/>
              </a:buBlip>
            </a:pPr>
            <a:r>
              <a:rPr lang="en-US" sz="1600">
                <a:latin typeface="Arial Narrow" charset="0"/>
                <a:cs typeface="Arial" charset="0"/>
                <a:sym typeface="Arial" charset="0"/>
              </a:rPr>
              <a:t>The </a:t>
            </a:r>
            <a:r>
              <a:rPr lang="en-US" sz="1600" i="1">
                <a:latin typeface="Arial Narrow" charset="0"/>
                <a:cs typeface="Arial" charset="0"/>
                <a:sym typeface="Arial" charset="0"/>
              </a:rPr>
              <a:t>negation</a:t>
            </a:r>
            <a:r>
              <a:rPr lang="en-US" sz="1600">
                <a:latin typeface="Arial Narrow" charset="0"/>
                <a:cs typeface="Arial" charset="0"/>
                <a:sym typeface="Arial" charset="0"/>
              </a:rPr>
              <a:t> of an </a:t>
            </a:r>
            <a:r>
              <a:rPr lang="en-US" sz="1600" i="1">
                <a:latin typeface="Arial Narrow" charset="0"/>
                <a:cs typeface="Arial" charset="0"/>
                <a:sym typeface="Arial" charset="0"/>
              </a:rPr>
              <a:t>existential</a:t>
            </a:r>
            <a:r>
              <a:rPr lang="en-US" sz="1600">
                <a:latin typeface="Arial Narrow" charset="0"/>
                <a:cs typeface="Arial" charset="0"/>
                <a:sym typeface="Arial" charset="0"/>
              </a:rPr>
              <a:t> statement (</a:t>
            </a:r>
            <a:r>
              <a:rPr lang="ja-JP" altLang="en-US" sz="1600">
                <a:latin typeface="Arial Narrow" charset="0"/>
                <a:cs typeface="Arial" charset="0"/>
                <a:sym typeface="Arial" charset="0"/>
              </a:rPr>
              <a:t>“</a:t>
            </a:r>
            <a:r>
              <a:rPr lang="en-US" sz="1600">
                <a:latin typeface="Arial Narrow" charset="0"/>
                <a:cs typeface="Arial" charset="0"/>
                <a:sym typeface="Arial" charset="0"/>
              </a:rPr>
              <a:t>it is </a:t>
            </a:r>
            <a:r>
              <a:rPr lang="en-US" sz="1600" i="1">
                <a:latin typeface="Arial Narrow" charset="0"/>
                <a:cs typeface="Arial" charset="0"/>
                <a:sym typeface="Arial" charset="0"/>
              </a:rPr>
              <a:t>not</a:t>
            </a:r>
            <a:r>
              <a:rPr lang="en-US" sz="1600">
                <a:latin typeface="Arial Narrow" charset="0"/>
                <a:cs typeface="Arial" charset="0"/>
                <a:sym typeface="Arial" charset="0"/>
              </a:rPr>
              <a:t> that </a:t>
            </a:r>
            <a:r>
              <a:rPr lang="en-US" sz="1600" i="1">
                <a:latin typeface="Arial Narrow" charset="0"/>
                <a:cs typeface="Arial" charset="0"/>
                <a:sym typeface="Arial" charset="0"/>
              </a:rPr>
              <a:t>some</a:t>
            </a:r>
            <a:r>
              <a:rPr lang="en-US" sz="1600">
                <a:latin typeface="Arial Narrow" charset="0"/>
                <a:cs typeface="Arial" charset="0"/>
                <a:sym typeface="Arial" charset="0"/>
              </a:rPr>
              <a:t> A are B</a:t>
            </a:r>
            <a:r>
              <a:rPr lang="ja-JP" altLang="en-US" sz="1600">
                <a:latin typeface="Arial Narrow" charset="0"/>
                <a:cs typeface="Arial" charset="0"/>
                <a:sym typeface="Arial" charset="0"/>
              </a:rPr>
              <a:t>”</a:t>
            </a:r>
            <a:r>
              <a:rPr lang="en-US" sz="1600">
                <a:latin typeface="Arial Narrow" charset="0"/>
                <a:cs typeface="Arial" charset="0"/>
                <a:sym typeface="Arial" charset="0"/>
              </a:rPr>
              <a:t>) is an </a:t>
            </a:r>
            <a:r>
              <a:rPr lang="en-US" sz="1600" i="1">
                <a:latin typeface="Arial Narrow" charset="0"/>
                <a:cs typeface="Arial" charset="0"/>
                <a:sym typeface="Arial" charset="0"/>
              </a:rPr>
              <a:t>u</a:t>
            </a:r>
            <a:r>
              <a:rPr lang="en-US" sz="1600" i="1">
                <a:latin typeface="Arial Narrow" charset="0"/>
                <a:sym typeface="Arial" charset="0"/>
              </a:rPr>
              <a:t>niversal</a:t>
            </a:r>
            <a:r>
              <a:rPr lang="en-US" sz="1600">
                <a:latin typeface="Arial Narrow" charset="0"/>
                <a:sym typeface="Arial" charset="0"/>
              </a:rPr>
              <a:t> statement (</a:t>
            </a:r>
            <a:r>
              <a:rPr lang="ja-JP" altLang="en-US" sz="1600">
                <a:latin typeface="Arial Narrow" charset="0"/>
                <a:sym typeface="Arial" charset="0"/>
              </a:rPr>
              <a:t>“</a:t>
            </a:r>
            <a:r>
              <a:rPr lang="en-US" sz="1600">
                <a:latin typeface="Arial Narrow" charset="0"/>
                <a:sym typeface="Arial" charset="0"/>
              </a:rPr>
              <a:t>all A are not B</a:t>
            </a:r>
            <a:r>
              <a:rPr lang="ja-JP" altLang="en-US" sz="1600">
                <a:latin typeface="Arial Narrow" charset="0"/>
                <a:sym typeface="Arial" charset="0"/>
              </a:rPr>
              <a:t>”</a:t>
            </a:r>
            <a:r>
              <a:rPr lang="en-US" sz="1600">
                <a:latin typeface="Arial Narrow" charset="0"/>
                <a:sym typeface="Arial" charset="0"/>
              </a:rPr>
              <a:t>).</a:t>
            </a:r>
            <a:endParaRPr lang="en-AU" sz="1600">
              <a:latin typeface="Arial Narrow" charset="0"/>
              <a:sym typeface="Arial" charset="0"/>
            </a:endParaRPr>
          </a:p>
        </p:txBody>
      </p:sp>
    </p:spTree>
  </p:cSld>
  <p:clrMapOvr>
    <a:masterClrMapping/>
  </p:clrMapOvr>
  <p:transition xmlns:p14="http://schemas.microsoft.com/office/powerpoint/2010/main" spd="slow">
    <p:split orient="vert"/>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4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43"/>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499"/>
                                          </p:stCondLst>
                                        </p:cTn>
                                        <p:tgtEl>
                                          <p:spTgt spid="61442"/>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61448"/>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61452">
                                            <p:txEl>
                                              <p:pRg st="0" end="0"/>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61452">
                                            <p:txEl>
                                              <p:pRg st="1" end="1"/>
                                            </p:txEl>
                                          </p:spTgt>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61452">
                                            <p:txEl>
                                              <p:pRg st="2" end="2"/>
                                            </p:txEl>
                                          </p:spTgt>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0" presetClass="entr" presetSubtype="0" fill="hold" grpId="0" nodeType="clickEffect">
                                  <p:stCondLst>
                                    <p:cond delay="0"/>
                                  </p:stCondLst>
                                  <p:childTnLst>
                                    <p:set>
                                      <p:cBhvr>
                                        <p:cTn id="33" dur="1" fill="hold">
                                          <p:stCondLst>
                                            <p:cond delay="0"/>
                                          </p:stCondLst>
                                        </p:cTn>
                                        <p:tgtEl>
                                          <p:spTgt spid="61449"/>
                                        </p:tgtEl>
                                        <p:attrNameLst>
                                          <p:attrName>style.visibility</p:attrName>
                                        </p:attrNameLst>
                                      </p:cBhvr>
                                      <p:to>
                                        <p:strVal val="visible"/>
                                      </p:to>
                                    </p:set>
                                    <p:animEffect transition="in" filter="wedge">
                                      <p:cBhvr>
                                        <p:cTn id="34" dur="500"/>
                                        <p:tgtEl>
                                          <p:spTgt spid="6144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0" presetClass="exit" presetSubtype="0" fill="hold" grpId="1" nodeType="clickEffect">
                                  <p:stCondLst>
                                    <p:cond delay="0"/>
                                  </p:stCondLst>
                                  <p:childTnLst>
                                    <p:animEffect transition="out" filter="wedge">
                                      <p:cBhvr>
                                        <p:cTn id="38" dur="500"/>
                                        <p:tgtEl>
                                          <p:spTgt spid="61449"/>
                                        </p:tgtEl>
                                      </p:cBhvr>
                                    </p:animEffect>
                                    <p:set>
                                      <p:cBhvr>
                                        <p:cTn id="39" dur="1" fill="hold">
                                          <p:stCondLst>
                                            <p:cond delay="499"/>
                                          </p:stCondLst>
                                        </p:cTn>
                                        <p:tgtEl>
                                          <p:spTgt spid="61449"/>
                                        </p:tgtEl>
                                        <p:attrNameLst>
                                          <p:attrName>style.visibility</p:attrName>
                                        </p:attrNameLst>
                                      </p:cBhvr>
                                      <p:to>
                                        <p:strVal val="hidden"/>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499"/>
                                          </p:stCondLst>
                                        </p:cTn>
                                        <p:tgtEl>
                                          <p:spTgt spid="61454"/>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grpId="0" nodeType="clickEffect">
                                  <p:stCondLst>
                                    <p:cond delay="0"/>
                                  </p:stCondLst>
                                  <p:childTnLst>
                                    <p:set>
                                      <p:cBhvr>
                                        <p:cTn id="47" dur="1" fill="hold">
                                          <p:stCondLst>
                                            <p:cond delay="499"/>
                                          </p:stCondLst>
                                        </p:cTn>
                                        <p:tgtEl>
                                          <p:spTgt spid="61457"/>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499"/>
                                          </p:stCondLst>
                                        </p:cTn>
                                        <p:tgtEl>
                                          <p:spTgt spid="61459">
                                            <p:txEl>
                                              <p:pRg st="0" end="0"/>
                                            </p:txEl>
                                          </p:spTgt>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grpId="0" nodeType="clickEffect">
                                  <p:stCondLst>
                                    <p:cond delay="0"/>
                                  </p:stCondLst>
                                  <p:childTnLst>
                                    <p:set>
                                      <p:cBhvr>
                                        <p:cTn id="55" dur="1" fill="hold">
                                          <p:stCondLst>
                                            <p:cond delay="499"/>
                                          </p:stCondLst>
                                        </p:cTn>
                                        <p:tgtEl>
                                          <p:spTgt spid="61459">
                                            <p:txEl>
                                              <p:pRg st="1" end="1"/>
                                            </p:txEl>
                                          </p:spTgt>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grpId="0" nodeType="clickEffect">
                                  <p:stCondLst>
                                    <p:cond delay="0"/>
                                  </p:stCondLst>
                                  <p:childTnLst>
                                    <p:set>
                                      <p:cBhvr>
                                        <p:cTn id="59" dur="1" fill="hold">
                                          <p:stCondLst>
                                            <p:cond delay="499"/>
                                          </p:stCondLst>
                                        </p:cTn>
                                        <p:tgtEl>
                                          <p:spTgt spid="61459">
                                            <p:txEl>
                                              <p:pRg st="2" end="2"/>
                                            </p:txEl>
                                          </p:spTgt>
                                        </p:tgtEl>
                                        <p:attrNameLst>
                                          <p:attrName>style.visibility</p:attrName>
                                        </p:attrNameLst>
                                      </p:cBhvr>
                                      <p:to>
                                        <p:strVal val="visible"/>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1" presetClass="entr" presetSubtype="0" fill="hold" grpId="0" nodeType="clickEffect">
                                  <p:stCondLst>
                                    <p:cond delay="0"/>
                                  </p:stCondLst>
                                  <p:childTnLst>
                                    <p:set>
                                      <p:cBhvr>
                                        <p:cTn id="63" dur="1" fill="hold">
                                          <p:stCondLst>
                                            <p:cond delay="499"/>
                                          </p:stCondLst>
                                        </p:cTn>
                                        <p:tgtEl>
                                          <p:spTgt spid="61459">
                                            <p:txEl>
                                              <p:pRg st="3" end="3"/>
                                            </p:txEl>
                                          </p:spTgt>
                                        </p:tgtEl>
                                        <p:attrNameLst>
                                          <p:attrName>style.visibility</p:attrName>
                                        </p:attrNameLst>
                                      </p:cBhvr>
                                      <p:to>
                                        <p:strVal val="visible"/>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1" presetClass="entr" presetSubtype="0" fill="hold" grpId="0" nodeType="clickEffect">
                                  <p:stCondLst>
                                    <p:cond delay="0"/>
                                  </p:stCondLst>
                                  <p:childTnLst>
                                    <p:set>
                                      <p:cBhvr>
                                        <p:cTn id="67" dur="1" fill="hold">
                                          <p:stCondLst>
                                            <p:cond delay="499"/>
                                          </p:stCondLst>
                                        </p:cTn>
                                        <p:tgtEl>
                                          <p:spTgt spid="61458"/>
                                        </p:tgtEl>
                                        <p:attrNameLst>
                                          <p:attrName>style.visibility</p:attrName>
                                        </p:attrNameLst>
                                      </p:cBhvr>
                                      <p:to>
                                        <p:strVal val="visible"/>
                                      </p:to>
                                    </p:set>
                                  </p:childTnLst>
                                </p:cTn>
                              </p:par>
                            </p:childTnLst>
                          </p:cTn>
                        </p:par>
                      </p:childTnLst>
                    </p:cTn>
                  </p:par>
                  <p:par>
                    <p:cTn id="68" fill="hold" nodeType="clickPar">
                      <p:stCondLst>
                        <p:cond delay="indefinite"/>
                      </p:stCondLst>
                      <p:childTnLst>
                        <p:par>
                          <p:cTn id="69" fill="hold" nodeType="withGroup">
                            <p:stCondLst>
                              <p:cond delay="0"/>
                            </p:stCondLst>
                            <p:childTnLst>
                              <p:par>
                                <p:cTn id="70" presetID="1" presetClass="entr" presetSubtype="0" fill="hold" grpId="0" nodeType="clickEffect">
                                  <p:stCondLst>
                                    <p:cond delay="0"/>
                                  </p:stCondLst>
                                  <p:childTnLst>
                                    <p:set>
                                      <p:cBhvr>
                                        <p:cTn id="71" dur="1" fill="hold">
                                          <p:stCondLst>
                                            <p:cond delay="499"/>
                                          </p:stCondLst>
                                        </p:cTn>
                                        <p:tgtEl>
                                          <p:spTgt spid="61456"/>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1" presetClass="entr" presetSubtype="0" fill="hold" grpId="0" nodeType="clickEffect">
                                  <p:stCondLst>
                                    <p:cond delay="0"/>
                                  </p:stCondLst>
                                  <p:childTnLst>
                                    <p:set>
                                      <p:cBhvr>
                                        <p:cTn id="75" dur="1" fill="hold">
                                          <p:stCondLst>
                                            <p:cond delay="499"/>
                                          </p:stCondLst>
                                        </p:cTn>
                                        <p:tgtEl>
                                          <p:spTgt spid="61447"/>
                                        </p:tgtEl>
                                        <p:attrNameLst>
                                          <p:attrName>style.visibility</p:attrName>
                                        </p:attrNameLst>
                                      </p:cBhvr>
                                      <p:to>
                                        <p:strVal val="visible"/>
                                      </p:to>
                                    </p:set>
                                  </p:childTnLst>
                                </p:cTn>
                              </p:par>
                            </p:childTnLst>
                          </p:cTn>
                        </p:par>
                      </p:childTnLst>
                    </p:cTn>
                  </p:par>
                  <p:par>
                    <p:cTn id="76" fill="hold" nodeType="clickPar">
                      <p:stCondLst>
                        <p:cond delay="indefinite"/>
                      </p:stCondLst>
                      <p:childTnLst>
                        <p:par>
                          <p:cTn id="77" fill="hold" nodeType="withGroup">
                            <p:stCondLst>
                              <p:cond delay="0"/>
                            </p:stCondLst>
                            <p:childTnLst>
                              <p:par>
                                <p:cTn id="78" presetID="1" presetClass="entr" presetSubtype="0" fill="hold" grpId="0" nodeType="clickEffect">
                                  <p:stCondLst>
                                    <p:cond delay="0"/>
                                  </p:stCondLst>
                                  <p:childTnLst>
                                    <p:set>
                                      <p:cBhvr>
                                        <p:cTn id="79" dur="1" fill="hold">
                                          <p:stCondLst>
                                            <p:cond delay="499"/>
                                          </p:stCondLst>
                                        </p:cTn>
                                        <p:tgtEl>
                                          <p:spTgt spid="61462">
                                            <p:bg/>
                                          </p:spTgt>
                                        </p:tgtEl>
                                        <p:attrNameLst>
                                          <p:attrName>style.visibility</p:attrName>
                                        </p:attrNameLst>
                                      </p:cBhvr>
                                      <p:to>
                                        <p:strVal val="visible"/>
                                      </p:to>
                                    </p:set>
                                  </p:childTnLst>
                                </p:cTn>
                              </p:par>
                            </p:childTnLst>
                          </p:cTn>
                        </p:par>
                      </p:childTnLst>
                    </p:cTn>
                  </p:par>
                  <p:par>
                    <p:cTn id="80" fill="hold" nodeType="clickPar">
                      <p:stCondLst>
                        <p:cond delay="indefinite"/>
                      </p:stCondLst>
                      <p:childTnLst>
                        <p:par>
                          <p:cTn id="81" fill="hold" nodeType="withGroup">
                            <p:stCondLst>
                              <p:cond delay="0"/>
                            </p:stCondLst>
                            <p:childTnLst>
                              <p:par>
                                <p:cTn id="82" presetID="1" presetClass="entr" presetSubtype="0" fill="hold" grpId="0" nodeType="clickEffect">
                                  <p:stCondLst>
                                    <p:cond delay="0"/>
                                  </p:stCondLst>
                                  <p:childTnLst>
                                    <p:set>
                                      <p:cBhvr>
                                        <p:cTn id="83" dur="1" fill="hold">
                                          <p:stCondLst>
                                            <p:cond delay="499"/>
                                          </p:stCondLst>
                                        </p:cTn>
                                        <p:tgtEl>
                                          <p:spTgt spid="61462">
                                            <p:txEl>
                                              <p:pRg st="0" end="0"/>
                                            </p:txEl>
                                          </p:spTgt>
                                        </p:tgtEl>
                                        <p:attrNameLst>
                                          <p:attrName>style.visibility</p:attrName>
                                        </p:attrNameLst>
                                      </p:cBhvr>
                                      <p:to>
                                        <p:strVal val="visible"/>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1" presetClass="entr" presetSubtype="0" fill="hold" grpId="0" nodeType="clickEffect">
                                  <p:stCondLst>
                                    <p:cond delay="0"/>
                                  </p:stCondLst>
                                  <p:childTnLst>
                                    <p:set>
                                      <p:cBhvr>
                                        <p:cTn id="87" dur="1" fill="hold">
                                          <p:stCondLst>
                                            <p:cond delay="499"/>
                                          </p:stCondLst>
                                        </p:cTn>
                                        <p:tgtEl>
                                          <p:spTgt spid="6146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animBg="1" autoUpdateAnimBg="0"/>
      <p:bldP spid="61443" grpId="0" autoUpdateAnimBg="0"/>
      <p:bldP spid="61445" grpId="0" autoUpdateAnimBg="0"/>
      <p:bldP spid="61447" grpId="0" animBg="1" autoUpdateAnimBg="0"/>
      <p:bldP spid="61448" grpId="0" autoUpdateAnimBg="0"/>
      <p:bldP spid="61449" grpId="0" animBg="1"/>
      <p:bldP spid="61449" grpId="1" animBg="1"/>
      <p:bldP spid="61452" grpId="0" build="p" autoUpdateAnimBg="0"/>
      <p:bldP spid="61454" grpId="0" autoUpdateAnimBg="0"/>
      <p:bldP spid="61456" grpId="0" animBg="1" autoUpdateAnimBg="0"/>
      <p:bldP spid="61457" grpId="0" animBg="1" autoUpdateAnimBg="0"/>
      <p:bldP spid="61458" grpId="0" animBg="1" autoUpdateAnimBg="0"/>
      <p:bldP spid="61459" grpId="0" build="p" autoUpdateAnimBg="0"/>
      <p:bldP spid="61462" grpId="0" build="p"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208" name="Group 720"/>
          <p:cNvGraphicFramePr>
            <a:graphicFrameLocks noGrp="1"/>
          </p:cNvGraphicFramePr>
          <p:nvPr/>
        </p:nvGraphicFramePr>
        <p:xfrm>
          <a:off x="116946" y="44450"/>
          <a:ext cx="9620515" cy="6705600"/>
        </p:xfrm>
        <a:graphic>
          <a:graphicData uri="http://schemas.openxmlformats.org/drawingml/2006/table">
            <a:tbl>
              <a:tblPr/>
              <a:tblGrid>
                <a:gridCol w="4939242"/>
                <a:gridCol w="1300163"/>
                <a:gridCol w="1482460"/>
                <a:gridCol w="493581"/>
                <a:gridCol w="469503"/>
                <a:gridCol w="467783"/>
                <a:gridCol w="467783"/>
              </a:tblGrid>
              <a:tr h="239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2400" b="1" i="0" u="none" strike="noStrike" cap="none" normalizeH="0" baseline="0">
                          <a:ln>
                            <a:noFill/>
                          </a:ln>
                          <a:solidFill>
                            <a:schemeClr val="tx1"/>
                          </a:solidFill>
                          <a:effectLst/>
                          <a:latin typeface="Arial Narrow" charset="0"/>
                          <a:ea typeface="ＭＳ Ｐゴシック" charset="0"/>
                          <a:cs typeface="ＭＳ Ｐゴシック" charset="0"/>
                        </a:rPr>
                        <a:t> Statements</a:t>
                      </a:r>
                      <a:endParaRPr kumimoji="0" lang="en-US" sz="2400" b="1" i="0" u="none" strike="noStrike" cap="none" normalizeH="0" baseline="0">
                        <a:ln>
                          <a:noFill/>
                        </a:ln>
                        <a:solidFill>
                          <a:schemeClr val="tx1"/>
                        </a:solidFill>
                        <a:effectLst/>
                        <a:latin typeface="Arial Narrow"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99">
                        <a:alpha val="7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200" b="1" i="0" u="none" strike="noStrike" cap="none" normalizeH="0" baseline="0">
                          <a:ln>
                            <a:noFill/>
                          </a:ln>
                          <a:solidFill>
                            <a:srgbClr val="0000CC"/>
                          </a:solidFill>
                          <a:effectLst/>
                          <a:latin typeface="Arial Narrow" charset="0"/>
                          <a:ea typeface="ＭＳ Ｐゴシック" charset="0"/>
                          <a:cs typeface="ＭＳ Ｐゴシック" charset="0"/>
                        </a:rPr>
                        <a:t>Universal</a:t>
                      </a:r>
                      <a:endParaRPr kumimoji="0" lang="en-US" sz="2200" b="1" i="0" u="none" strike="noStrike" cap="none" normalizeH="0" baseline="0">
                        <a:ln>
                          <a:noFill/>
                        </a:ln>
                        <a:solidFill>
                          <a:srgbClr val="0000CC"/>
                        </a:solidFill>
                        <a:effectLst/>
                        <a:latin typeface="Arial Narrow"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99">
                        <a:alpha val="7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200" b="1" i="0" u="none" strike="noStrike" cap="none" normalizeH="0" baseline="0">
                          <a:ln>
                            <a:noFill/>
                          </a:ln>
                          <a:solidFill>
                            <a:srgbClr val="0000CC"/>
                          </a:solidFill>
                          <a:effectLst/>
                          <a:latin typeface="Arial Narrow" charset="0"/>
                          <a:ea typeface="ＭＳ Ｐゴシック" charset="0"/>
                          <a:cs typeface="ＭＳ Ｐゴシック" charset="0"/>
                        </a:rPr>
                        <a:t>Existential</a:t>
                      </a:r>
                      <a:endParaRPr kumimoji="0" lang="en-US" sz="2200" b="1" i="0" u="none" strike="noStrike" cap="none" normalizeH="0" baseline="0">
                        <a:ln>
                          <a:noFill/>
                        </a:ln>
                        <a:solidFill>
                          <a:srgbClr val="0000CC"/>
                        </a:solidFill>
                        <a:effectLst/>
                        <a:latin typeface="Arial Narrow"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99">
                        <a:alpha val="70000"/>
                      </a:srgbClr>
                    </a:solid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200" b="1" i="0" u="none" strike="noStrike" cap="none" normalizeH="0" baseline="0">
                          <a:ln>
                            <a:noFill/>
                          </a:ln>
                          <a:solidFill>
                            <a:srgbClr val="FF0000"/>
                          </a:solidFill>
                          <a:effectLst/>
                          <a:latin typeface="Arial Narrow" charset="0"/>
                          <a:ea typeface="ＭＳ Ｐゴシック" charset="0"/>
                          <a:cs typeface="ＭＳ Ｐゴシック" charset="0"/>
                        </a:rPr>
                        <a:t>Equivalent</a:t>
                      </a:r>
                      <a:endParaRPr kumimoji="0" lang="en-US" sz="2200" b="1" i="0" u="none" strike="noStrike" cap="none" normalizeH="0" baseline="0">
                        <a:ln>
                          <a:noFill/>
                        </a:ln>
                        <a:solidFill>
                          <a:srgbClr val="FF0000"/>
                        </a:solidFill>
                        <a:effectLst/>
                        <a:latin typeface="Arial Narrow"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99">
                        <a:alpha val="70000"/>
                      </a:srgbClr>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238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600" b="0" i="0" u="none" strike="noStrike" cap="none" normalizeH="0" baseline="0">
                          <a:ln>
                            <a:noFill/>
                          </a:ln>
                          <a:solidFill>
                            <a:schemeClr val="bg1"/>
                          </a:solidFill>
                          <a:effectLst/>
                          <a:latin typeface="Arial" charset="0"/>
                          <a:ea typeface="ＭＳ Ｐゴシック" charset="0"/>
                          <a:cs typeface="ＭＳ Ｐゴシック" charset="0"/>
                        </a:rPr>
                        <a:t>A</a:t>
                      </a:r>
                      <a:endParaRPr kumimoji="0" lang="en-GB" sz="2600" b="0" i="0" u="none" strike="noStrike" cap="none" normalizeH="0" baseline="0">
                        <a:ln>
                          <a:noFill/>
                        </a:ln>
                        <a:solidFill>
                          <a:schemeClr val="bg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bg2"/>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600" b="0" i="0" u="none" strike="noStrike" cap="none" normalizeH="0" baseline="0">
                          <a:ln>
                            <a:noFill/>
                          </a:ln>
                          <a:solidFill>
                            <a:schemeClr val="bg1"/>
                          </a:solidFill>
                          <a:effectLst/>
                          <a:latin typeface="Arial" charset="0"/>
                          <a:ea typeface="ＭＳ Ｐゴシック" charset="0"/>
                          <a:cs typeface="ＭＳ Ｐゴシック" charset="0"/>
                        </a:rPr>
                        <a:t>A</a:t>
                      </a:r>
                      <a:endParaRPr kumimoji="0" lang="en-GB" sz="2600" b="0" i="0" u="none" strike="noStrike" cap="none" normalizeH="0" baseline="0">
                        <a:ln>
                          <a:noFill/>
                        </a:ln>
                        <a:solidFill>
                          <a:schemeClr val="bg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238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600" b="0" i="0" u="none" strike="noStrike" cap="none" normalizeH="0" baseline="0">
                          <a:ln>
                            <a:noFill/>
                          </a:ln>
                          <a:solidFill>
                            <a:schemeClr val="bg1"/>
                          </a:solidFill>
                          <a:effectLst/>
                          <a:latin typeface="Arial" charset="0"/>
                          <a:ea typeface="ＭＳ Ｐゴシック" charset="0"/>
                          <a:cs typeface="ＭＳ Ｐゴシック" charset="0"/>
                        </a:rPr>
                        <a:t>A</a:t>
                      </a:r>
                      <a:endParaRPr kumimoji="0" lang="en-GB" sz="2600" b="0" i="0" u="none" strike="noStrike" cap="none" normalizeH="0" baseline="0">
                        <a:ln>
                          <a:noFill/>
                        </a:ln>
                        <a:solidFill>
                          <a:schemeClr val="bg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600" b="0" i="0" u="none" strike="noStrike" cap="none" normalizeH="0" baseline="0">
                          <a:ln>
                            <a:noFill/>
                          </a:ln>
                          <a:solidFill>
                            <a:schemeClr val="bg1"/>
                          </a:solidFill>
                          <a:effectLst/>
                          <a:latin typeface="Arial" charset="0"/>
                          <a:ea typeface="ＭＳ Ｐゴシック" charset="0"/>
                          <a:cs typeface="ＭＳ Ｐゴシック" charset="0"/>
                        </a:rPr>
                        <a:t>A</a:t>
                      </a:r>
                      <a:endParaRPr kumimoji="0" lang="en-GB" sz="2600" b="0" i="0" u="none" strike="noStrike" cap="none" normalizeH="0" baseline="0">
                        <a:ln>
                          <a:noFill/>
                        </a:ln>
                        <a:solidFill>
                          <a:schemeClr val="bg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600" b="0" i="0" u="none" strike="noStrike" cap="none" normalizeH="0" baseline="0">
                          <a:ln>
                            <a:noFill/>
                          </a:ln>
                          <a:solidFill>
                            <a:schemeClr val="bg1"/>
                          </a:solidFill>
                          <a:effectLst/>
                          <a:latin typeface="Arial" charset="0"/>
                          <a:ea typeface="ＭＳ Ｐゴシック" charset="0"/>
                          <a:cs typeface="ＭＳ Ｐゴシック" charset="0"/>
                        </a:rPr>
                        <a:t>A</a:t>
                      </a:r>
                      <a:endParaRPr kumimoji="0" lang="en-GB" sz="2600" b="0" i="0" u="none" strike="noStrike" cap="none" normalizeH="0" baseline="0">
                        <a:ln>
                          <a:noFill/>
                        </a:ln>
                        <a:solidFill>
                          <a:schemeClr val="bg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238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600" b="0" i="0" u="none" strike="noStrike" cap="none" normalizeH="0" baseline="0">
                          <a:ln>
                            <a:noFill/>
                          </a:ln>
                          <a:solidFill>
                            <a:schemeClr val="bg1"/>
                          </a:solidFill>
                          <a:effectLst/>
                          <a:latin typeface="Arial" charset="0"/>
                          <a:ea typeface="ＭＳ Ｐゴシック" charset="0"/>
                          <a:cs typeface="ＭＳ Ｐゴシック" charset="0"/>
                        </a:rPr>
                        <a:t>A</a:t>
                      </a:r>
                      <a:endParaRPr kumimoji="0" lang="en-GB" sz="2600" b="0" i="0" u="none" strike="noStrike" cap="none" normalizeH="0" baseline="0">
                        <a:ln>
                          <a:noFill/>
                        </a:ln>
                        <a:solidFill>
                          <a:schemeClr val="bg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90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600" b="0" i="0" u="none" strike="noStrike" cap="none" normalizeH="0" baseline="0">
                          <a:ln>
                            <a:noFill/>
                          </a:ln>
                          <a:solidFill>
                            <a:schemeClr val="bg1"/>
                          </a:solidFill>
                          <a:effectLst/>
                          <a:latin typeface="Arial" charset="0"/>
                          <a:ea typeface="ＭＳ Ｐゴシック" charset="0"/>
                          <a:cs typeface="ＭＳ Ｐゴシック" charset="0"/>
                        </a:rPr>
                        <a:t>A</a:t>
                      </a:r>
                      <a:endParaRPr kumimoji="0" lang="en-GB" sz="2600" b="0" i="0" u="none" strike="noStrike" cap="none" normalizeH="0" baseline="0">
                        <a:ln>
                          <a:noFill/>
                        </a:ln>
                        <a:solidFill>
                          <a:schemeClr val="bg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238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600" b="0" i="0" u="none" strike="noStrike" cap="none" normalizeH="0" baseline="0">
                          <a:ln>
                            <a:noFill/>
                          </a:ln>
                          <a:solidFill>
                            <a:schemeClr val="bg1"/>
                          </a:solidFill>
                          <a:effectLst/>
                          <a:latin typeface="Arial" charset="0"/>
                          <a:ea typeface="ＭＳ Ｐゴシック" charset="0"/>
                          <a:cs typeface="ＭＳ Ｐゴシック" charset="0"/>
                        </a:rPr>
                        <a:t>A</a:t>
                      </a:r>
                      <a:endParaRPr kumimoji="0" lang="en-GB" sz="2600" b="0" i="0" u="none" strike="noStrike" cap="none" normalizeH="0" baseline="0">
                        <a:ln>
                          <a:noFill/>
                        </a:ln>
                        <a:solidFill>
                          <a:schemeClr val="bg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600" b="0" i="0" u="none" strike="noStrike" cap="none" normalizeH="0" baseline="0">
                          <a:ln>
                            <a:noFill/>
                          </a:ln>
                          <a:solidFill>
                            <a:schemeClr val="bg1"/>
                          </a:solidFill>
                          <a:effectLst/>
                          <a:latin typeface="Arial" charset="0"/>
                          <a:ea typeface="ＭＳ Ｐゴシック" charset="0"/>
                          <a:cs typeface="ＭＳ Ｐゴシック" charset="0"/>
                        </a:rPr>
                        <a:t>A</a:t>
                      </a:r>
                      <a:endParaRPr kumimoji="0" lang="en-GB" sz="2600" b="0" i="0" u="none" strike="noStrike" cap="none" normalizeH="0" baseline="0">
                        <a:ln>
                          <a:noFill/>
                        </a:ln>
                        <a:solidFill>
                          <a:schemeClr val="bg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238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600" b="0" i="0" u="none" strike="noStrike" cap="none" normalizeH="0" baseline="0">
                          <a:ln>
                            <a:noFill/>
                          </a:ln>
                          <a:solidFill>
                            <a:schemeClr val="bg1"/>
                          </a:solidFill>
                          <a:effectLst/>
                          <a:latin typeface="Arial" charset="0"/>
                          <a:ea typeface="ＭＳ Ｐゴシック" charset="0"/>
                          <a:cs typeface="ＭＳ Ｐゴシック" charset="0"/>
                        </a:rPr>
                        <a:t>A</a:t>
                      </a:r>
                      <a:endParaRPr kumimoji="0" lang="en-GB" sz="2600" b="0" i="0" u="none" strike="noStrike" cap="none" normalizeH="0" baseline="0">
                        <a:ln>
                          <a:noFill/>
                        </a:ln>
                        <a:solidFill>
                          <a:schemeClr val="bg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600" b="0" i="0" u="none" strike="noStrike" cap="none" normalizeH="0" baseline="0">
                          <a:ln>
                            <a:noFill/>
                          </a:ln>
                          <a:solidFill>
                            <a:schemeClr val="bg1"/>
                          </a:solidFill>
                          <a:effectLst/>
                          <a:latin typeface="Arial" charset="0"/>
                          <a:ea typeface="ＭＳ Ｐゴシック" charset="0"/>
                          <a:cs typeface="ＭＳ Ｐゴシック" charset="0"/>
                        </a:rPr>
                        <a:t>A</a:t>
                      </a:r>
                      <a:endParaRPr kumimoji="0" lang="en-GB" sz="2600" b="0" i="0" u="none" strike="noStrike" cap="none" normalizeH="0" baseline="0">
                        <a:ln>
                          <a:noFill/>
                        </a:ln>
                        <a:solidFill>
                          <a:schemeClr val="bg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600" b="0" i="0" u="none" strike="noStrike" cap="none" normalizeH="0" baseline="0">
                          <a:ln>
                            <a:noFill/>
                          </a:ln>
                          <a:solidFill>
                            <a:schemeClr val="bg1"/>
                          </a:solidFill>
                          <a:effectLst/>
                          <a:latin typeface="Arial" charset="0"/>
                          <a:ea typeface="ＭＳ Ｐゴシック" charset="0"/>
                          <a:cs typeface="ＭＳ Ｐゴシック" charset="0"/>
                        </a:rPr>
                        <a:t>A</a:t>
                      </a:r>
                      <a:endParaRPr kumimoji="0" lang="en-GB" sz="2600" b="0" i="0" u="none" strike="noStrike" cap="none" normalizeH="0" baseline="0">
                        <a:ln>
                          <a:noFill/>
                        </a:ln>
                        <a:solidFill>
                          <a:schemeClr val="bg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238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600" b="0" i="0" u="none" strike="noStrike" cap="none" normalizeH="0" baseline="0">
                          <a:ln>
                            <a:noFill/>
                          </a:ln>
                          <a:solidFill>
                            <a:schemeClr val="bg1"/>
                          </a:solidFill>
                          <a:effectLst/>
                          <a:latin typeface="Arial" charset="0"/>
                          <a:ea typeface="ＭＳ Ｐゴシック" charset="0"/>
                          <a:cs typeface="ＭＳ Ｐゴシック" charset="0"/>
                        </a:rPr>
                        <a:t>A</a:t>
                      </a:r>
                      <a:endParaRPr kumimoji="0" lang="en-GB" sz="2600" b="0" i="0" u="none" strike="noStrike" cap="none" normalizeH="0" baseline="0">
                        <a:ln>
                          <a:noFill/>
                        </a:ln>
                        <a:solidFill>
                          <a:schemeClr val="bg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600" b="0" i="0" u="none" strike="noStrike" cap="none" normalizeH="0" baseline="0">
                          <a:ln>
                            <a:noFill/>
                          </a:ln>
                          <a:solidFill>
                            <a:schemeClr val="bg1"/>
                          </a:solidFill>
                          <a:effectLst/>
                          <a:latin typeface="Arial" charset="0"/>
                          <a:ea typeface="ＭＳ Ｐゴシック" charset="0"/>
                          <a:cs typeface="ＭＳ Ｐゴシック" charset="0"/>
                        </a:rPr>
                        <a:t>A</a:t>
                      </a:r>
                      <a:endParaRPr kumimoji="0" lang="en-GB" sz="2600" b="0" i="0" u="none" strike="noStrike" cap="none" normalizeH="0" baseline="0">
                        <a:ln>
                          <a:noFill/>
                        </a:ln>
                        <a:solidFill>
                          <a:schemeClr val="bg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238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600" b="0" i="0" u="none" strike="noStrike" cap="none" normalizeH="0" baseline="0">
                          <a:ln>
                            <a:noFill/>
                          </a:ln>
                          <a:solidFill>
                            <a:schemeClr val="bg1"/>
                          </a:solidFill>
                          <a:effectLst/>
                          <a:latin typeface="Arial" charset="0"/>
                          <a:ea typeface="ＭＳ Ｐゴシック" charset="0"/>
                          <a:cs typeface="ＭＳ Ｐゴシック" charset="0"/>
                        </a:rPr>
                        <a:t>A</a:t>
                      </a:r>
                      <a:endParaRPr kumimoji="0" lang="en-GB" sz="2600" b="0" i="0" u="none" strike="noStrike" cap="none" normalizeH="0" baseline="0">
                        <a:ln>
                          <a:noFill/>
                        </a:ln>
                        <a:solidFill>
                          <a:schemeClr val="bg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600" b="0" i="0" u="none" strike="noStrike" cap="none" normalizeH="0" baseline="0">
                          <a:ln>
                            <a:noFill/>
                          </a:ln>
                          <a:solidFill>
                            <a:schemeClr val="bg1"/>
                          </a:solidFill>
                          <a:effectLst/>
                          <a:latin typeface="Arial" charset="0"/>
                          <a:ea typeface="ＭＳ Ｐゴシック" charset="0"/>
                          <a:cs typeface="ＭＳ Ｐゴシック" charset="0"/>
                        </a:rPr>
                        <a:t>A</a:t>
                      </a:r>
                      <a:endParaRPr kumimoji="0" lang="en-GB" sz="2600" b="0" i="0" u="none" strike="noStrike" cap="none" normalizeH="0" baseline="0">
                        <a:ln>
                          <a:noFill/>
                        </a:ln>
                        <a:solidFill>
                          <a:schemeClr val="bg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bg2"/>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3541" name="Text Box 53"/>
          <p:cNvSpPr txBox="1">
            <a:spLocks noChangeArrowheads="1"/>
          </p:cNvSpPr>
          <p:nvPr/>
        </p:nvSpPr>
        <p:spPr bwMode="auto">
          <a:xfrm>
            <a:off x="194338" y="452439"/>
            <a:ext cx="3587485"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ja-JP" sz="2000" b="1">
                <a:latin typeface="Arial Narrow" charset="0"/>
                <a:cs typeface="Arial" charset="0"/>
              </a:rPr>
              <a:t>1.   All crows are black.</a:t>
            </a:r>
            <a:endParaRPr lang="en-AU" sz="2000" b="1" u="sng">
              <a:latin typeface="Arial Narrow" charset="0"/>
              <a:cs typeface="Arial" charset="0"/>
            </a:endParaRPr>
          </a:p>
        </p:txBody>
      </p:sp>
      <p:sp>
        <p:nvSpPr>
          <p:cNvPr id="63542" name="Text Box 54"/>
          <p:cNvSpPr txBox="1">
            <a:spLocks noChangeArrowheads="1"/>
          </p:cNvSpPr>
          <p:nvPr/>
        </p:nvSpPr>
        <p:spPr bwMode="auto">
          <a:xfrm>
            <a:off x="194338" y="827088"/>
            <a:ext cx="4935802"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ja-JP" sz="2000" b="1">
                <a:latin typeface="Arial Narrow" charset="0"/>
                <a:cs typeface="Arial" charset="0"/>
              </a:rPr>
              <a:t>2.   All crows are </a:t>
            </a:r>
            <a:r>
              <a:rPr lang="en-AU" altLang="ja-JP" sz="2000" b="1" i="1">
                <a:latin typeface="Arial Narrow" charset="0"/>
                <a:cs typeface="Arial" charset="0"/>
              </a:rPr>
              <a:t>not black</a:t>
            </a:r>
            <a:r>
              <a:rPr lang="en-AU" altLang="ja-JP" sz="2000" b="1">
                <a:latin typeface="Arial Narrow" charset="0"/>
                <a:cs typeface="Arial" charset="0"/>
              </a:rPr>
              <a:t> (or </a:t>
            </a:r>
            <a:r>
              <a:rPr lang="en-AU" altLang="ja-JP" sz="2000" b="1" i="1">
                <a:latin typeface="Arial Narrow" charset="0"/>
                <a:cs typeface="Arial" charset="0"/>
              </a:rPr>
              <a:t>non-black</a:t>
            </a:r>
            <a:r>
              <a:rPr lang="en-AU" altLang="ja-JP" sz="2000" b="1">
                <a:latin typeface="Arial Narrow" charset="0"/>
                <a:cs typeface="Arial" charset="0"/>
              </a:rPr>
              <a:t>).</a:t>
            </a:r>
            <a:endParaRPr lang="en-AU" sz="2000" b="1" u="sng">
              <a:latin typeface="Arial Narrow" charset="0"/>
              <a:cs typeface="Arial" charset="0"/>
            </a:endParaRPr>
          </a:p>
        </p:txBody>
      </p:sp>
      <p:sp>
        <p:nvSpPr>
          <p:cNvPr id="63543" name="Text Box 55"/>
          <p:cNvSpPr txBox="1">
            <a:spLocks noChangeArrowheads="1"/>
          </p:cNvSpPr>
          <p:nvPr/>
        </p:nvSpPr>
        <p:spPr bwMode="auto">
          <a:xfrm>
            <a:off x="194338" y="1241426"/>
            <a:ext cx="3587485"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ja-JP" sz="2000" b="1">
                <a:latin typeface="Arial Narrow" charset="0"/>
                <a:cs typeface="Arial" charset="0"/>
              </a:rPr>
              <a:t>3.   Some crows are black.</a:t>
            </a:r>
          </a:p>
        </p:txBody>
      </p:sp>
      <p:sp>
        <p:nvSpPr>
          <p:cNvPr id="63544" name="Text Box 56"/>
          <p:cNvSpPr txBox="1">
            <a:spLocks noChangeArrowheads="1"/>
          </p:cNvSpPr>
          <p:nvPr/>
        </p:nvSpPr>
        <p:spPr bwMode="auto">
          <a:xfrm>
            <a:off x="194338" y="1628776"/>
            <a:ext cx="3587485"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ja-JP" sz="2000" b="1">
                <a:latin typeface="Arial Narrow" charset="0"/>
                <a:cs typeface="Arial" charset="0"/>
              </a:rPr>
              <a:t>4.   Some crows are not black.</a:t>
            </a:r>
          </a:p>
        </p:txBody>
      </p:sp>
      <p:sp>
        <p:nvSpPr>
          <p:cNvPr id="63545" name="Text Box 57"/>
          <p:cNvSpPr txBox="1">
            <a:spLocks noChangeArrowheads="1"/>
          </p:cNvSpPr>
          <p:nvPr/>
        </p:nvSpPr>
        <p:spPr bwMode="auto">
          <a:xfrm>
            <a:off x="194337" y="2014539"/>
            <a:ext cx="4679553"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ja-JP" sz="2000" b="1">
                <a:latin typeface="Arial Narrow" charset="0"/>
                <a:cs typeface="Arial" charset="0"/>
              </a:rPr>
              <a:t>5.   Every crow is black.</a:t>
            </a:r>
            <a:endParaRPr lang="en-AU" sz="2000" b="1" u="sng">
              <a:latin typeface="Arial Narrow" charset="0"/>
              <a:cs typeface="Arial" charset="0"/>
            </a:endParaRPr>
          </a:p>
        </p:txBody>
      </p:sp>
      <p:sp>
        <p:nvSpPr>
          <p:cNvPr id="63546" name="Text Box 58"/>
          <p:cNvSpPr txBox="1">
            <a:spLocks noChangeArrowheads="1"/>
          </p:cNvSpPr>
          <p:nvPr/>
        </p:nvSpPr>
        <p:spPr bwMode="auto">
          <a:xfrm>
            <a:off x="128985" y="4413251"/>
            <a:ext cx="4744905"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ja-JP" sz="2000" b="1">
                <a:latin typeface="Arial Narrow" charset="0"/>
                <a:cs typeface="Arial" charset="0"/>
              </a:rPr>
              <a:t>11.  Something is a crow and black.</a:t>
            </a:r>
            <a:endParaRPr lang="en-AU" sz="2000" b="1">
              <a:latin typeface="Arial Narrow" charset="0"/>
              <a:cs typeface="Arial" charset="0"/>
            </a:endParaRPr>
          </a:p>
        </p:txBody>
      </p:sp>
      <p:sp>
        <p:nvSpPr>
          <p:cNvPr id="63547" name="Text Box 59"/>
          <p:cNvSpPr txBox="1">
            <a:spLocks noChangeArrowheads="1"/>
          </p:cNvSpPr>
          <p:nvPr/>
        </p:nvSpPr>
        <p:spPr bwMode="auto">
          <a:xfrm>
            <a:off x="194337" y="2824164"/>
            <a:ext cx="4679553"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sz="2000" b="1">
                <a:solidFill>
                  <a:srgbClr val="000000"/>
                </a:solidFill>
                <a:latin typeface="Arial Narrow" charset="0"/>
                <a:cs typeface="Arial" charset="0"/>
              </a:rPr>
              <a:t>7.   At least one black thing is not a crow. </a:t>
            </a:r>
          </a:p>
        </p:txBody>
      </p:sp>
      <p:sp>
        <p:nvSpPr>
          <p:cNvPr id="63548" name="Text Box 60"/>
          <p:cNvSpPr txBox="1">
            <a:spLocks noChangeArrowheads="1"/>
          </p:cNvSpPr>
          <p:nvPr/>
        </p:nvSpPr>
        <p:spPr bwMode="auto">
          <a:xfrm>
            <a:off x="196056" y="3200401"/>
            <a:ext cx="4989116"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ja-JP" sz="2000" b="1">
                <a:latin typeface="Arial Narrow" charset="0"/>
                <a:cs typeface="Arial" charset="0"/>
              </a:rPr>
              <a:t>8.   If anything is a crow then it is not black.</a:t>
            </a:r>
            <a:endParaRPr lang="en-AU" sz="2000" b="1">
              <a:latin typeface="Arial Narrow" charset="0"/>
              <a:cs typeface="Arial" charset="0"/>
            </a:endParaRPr>
          </a:p>
        </p:txBody>
      </p:sp>
      <p:sp>
        <p:nvSpPr>
          <p:cNvPr id="63549" name="Text Box 61"/>
          <p:cNvSpPr txBox="1">
            <a:spLocks noChangeArrowheads="1"/>
          </p:cNvSpPr>
          <p:nvPr/>
        </p:nvSpPr>
        <p:spPr bwMode="auto">
          <a:xfrm>
            <a:off x="194337" y="3602038"/>
            <a:ext cx="4679553"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ja-JP" sz="2000" b="1">
                <a:latin typeface="Arial Narrow" charset="0"/>
                <a:cs typeface="Arial" charset="0"/>
              </a:rPr>
              <a:t>9.   Nothing is a crow but not black.</a:t>
            </a:r>
            <a:endParaRPr lang="en-AU" sz="2000" b="1">
              <a:latin typeface="Arial Narrow" charset="0"/>
              <a:cs typeface="Arial" charset="0"/>
            </a:endParaRPr>
          </a:p>
        </p:txBody>
      </p:sp>
      <p:sp>
        <p:nvSpPr>
          <p:cNvPr id="63550" name="Text Box 62"/>
          <p:cNvSpPr txBox="1">
            <a:spLocks noChangeArrowheads="1"/>
          </p:cNvSpPr>
          <p:nvPr/>
        </p:nvSpPr>
        <p:spPr bwMode="auto">
          <a:xfrm>
            <a:off x="194337" y="2428876"/>
            <a:ext cx="4679553"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ja-JP" sz="2000" b="1">
                <a:latin typeface="Arial Narrow" charset="0"/>
                <a:cs typeface="Arial" charset="0"/>
              </a:rPr>
              <a:t>6.   At least one crow is black.</a:t>
            </a:r>
            <a:endParaRPr lang="en-AU" sz="2000" b="1">
              <a:latin typeface="Arial Narrow" charset="0"/>
              <a:cs typeface="Arial" charset="0"/>
            </a:endParaRPr>
          </a:p>
        </p:txBody>
      </p:sp>
      <p:sp>
        <p:nvSpPr>
          <p:cNvPr id="63551" name="Text Box 63"/>
          <p:cNvSpPr txBox="1">
            <a:spLocks noChangeArrowheads="1"/>
          </p:cNvSpPr>
          <p:nvPr/>
        </p:nvSpPr>
        <p:spPr bwMode="auto">
          <a:xfrm>
            <a:off x="128985" y="4005264"/>
            <a:ext cx="4744905"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ja-JP" sz="2000" b="1">
                <a:latin typeface="Arial Narrow" charset="0"/>
                <a:cs typeface="Arial" charset="0"/>
              </a:rPr>
              <a:t>10.  Some non-black things are crows.</a:t>
            </a:r>
            <a:endParaRPr lang="en-AU" sz="2000" b="1">
              <a:latin typeface="Arial Narrow" charset="0"/>
              <a:cs typeface="Arial" charset="0"/>
            </a:endParaRPr>
          </a:p>
        </p:txBody>
      </p:sp>
      <p:sp>
        <p:nvSpPr>
          <p:cNvPr id="63552" name="Text Box 64"/>
          <p:cNvSpPr txBox="1">
            <a:spLocks noChangeArrowheads="1"/>
          </p:cNvSpPr>
          <p:nvPr/>
        </p:nvSpPr>
        <p:spPr bwMode="auto">
          <a:xfrm>
            <a:off x="128985" y="4786314"/>
            <a:ext cx="4744905"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zh-CN" sz="2000" b="1">
                <a:solidFill>
                  <a:srgbClr val="000000"/>
                </a:solidFill>
                <a:latin typeface="Arial Narrow" charset="0"/>
                <a:ea typeface="SimSun" charset="0"/>
                <a:cs typeface="Arial" charset="0"/>
              </a:rPr>
              <a:t>12.  </a:t>
            </a:r>
            <a:r>
              <a:rPr lang="en-AU" sz="2000" b="1">
                <a:solidFill>
                  <a:srgbClr val="000000"/>
                </a:solidFill>
                <a:latin typeface="Arial Narrow" charset="0"/>
                <a:ea typeface="SimSun" charset="0"/>
                <a:cs typeface="Arial" charset="0"/>
              </a:rPr>
              <a:t>Not all crows are black.</a:t>
            </a:r>
            <a:endParaRPr lang="en-AU" altLang="zh-CN" sz="2000" b="1">
              <a:solidFill>
                <a:srgbClr val="000000"/>
              </a:solidFill>
              <a:latin typeface="Arial Narrow" charset="0"/>
              <a:ea typeface="SimSun" charset="0"/>
              <a:cs typeface="Arial" charset="0"/>
            </a:endParaRPr>
          </a:p>
        </p:txBody>
      </p:sp>
      <p:sp>
        <p:nvSpPr>
          <p:cNvPr id="63553" name="Text Box 65"/>
          <p:cNvSpPr txBox="1">
            <a:spLocks noChangeArrowheads="1"/>
          </p:cNvSpPr>
          <p:nvPr/>
        </p:nvSpPr>
        <p:spPr bwMode="auto">
          <a:xfrm>
            <a:off x="5420784" y="476250"/>
            <a:ext cx="62428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cs typeface="Arial" charset="0"/>
                <a:sym typeface="Wingdings" charset="0"/>
              </a:rPr>
              <a:t></a:t>
            </a:r>
            <a:endParaRPr lang="en-AU" sz="2800" b="1">
              <a:solidFill>
                <a:srgbClr val="0000CC"/>
              </a:solidFill>
              <a:latin typeface="Arial Narrow" charset="0"/>
              <a:cs typeface="Arial" charset="0"/>
              <a:sym typeface="Wingdings" charset="0"/>
            </a:endParaRPr>
          </a:p>
        </p:txBody>
      </p:sp>
      <p:sp>
        <p:nvSpPr>
          <p:cNvPr id="63554" name="Text Box 66"/>
          <p:cNvSpPr txBox="1">
            <a:spLocks noChangeArrowheads="1"/>
          </p:cNvSpPr>
          <p:nvPr/>
        </p:nvSpPr>
        <p:spPr bwMode="auto">
          <a:xfrm>
            <a:off x="5420784" y="841375"/>
            <a:ext cx="62428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cs typeface="Arial" charset="0"/>
                <a:sym typeface="Wingdings" charset="0"/>
              </a:rPr>
              <a:t></a:t>
            </a:r>
            <a:endParaRPr lang="en-AU" sz="2800" b="1">
              <a:solidFill>
                <a:srgbClr val="0000CC"/>
              </a:solidFill>
              <a:latin typeface="Arial Narrow" charset="0"/>
              <a:cs typeface="Arial" charset="0"/>
              <a:sym typeface="Wingdings" charset="0"/>
            </a:endParaRPr>
          </a:p>
        </p:txBody>
      </p:sp>
      <p:sp>
        <p:nvSpPr>
          <p:cNvPr id="63555" name="Text Box 67"/>
          <p:cNvSpPr txBox="1">
            <a:spLocks noChangeArrowheads="1"/>
          </p:cNvSpPr>
          <p:nvPr/>
        </p:nvSpPr>
        <p:spPr bwMode="auto">
          <a:xfrm>
            <a:off x="6751903" y="1273175"/>
            <a:ext cx="62428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cs typeface="Arial" charset="0"/>
                <a:sym typeface="Wingdings" charset="0"/>
              </a:rPr>
              <a:t></a:t>
            </a:r>
            <a:endParaRPr lang="en-AU" sz="2800" b="1">
              <a:solidFill>
                <a:srgbClr val="0000CC"/>
              </a:solidFill>
              <a:latin typeface="Arial Narrow" charset="0"/>
              <a:cs typeface="Arial" charset="0"/>
              <a:sym typeface="Wingdings" charset="0"/>
            </a:endParaRPr>
          </a:p>
        </p:txBody>
      </p:sp>
      <p:sp>
        <p:nvSpPr>
          <p:cNvPr id="63556" name="Text Box 68"/>
          <p:cNvSpPr txBox="1">
            <a:spLocks noChangeArrowheads="1"/>
          </p:cNvSpPr>
          <p:nvPr/>
        </p:nvSpPr>
        <p:spPr bwMode="auto">
          <a:xfrm>
            <a:off x="6751903" y="1633539"/>
            <a:ext cx="624285"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sym typeface="Wingdings" charset="0"/>
              </a:rPr>
              <a:t></a:t>
            </a:r>
            <a:endParaRPr lang="en-AU" sz="2800" b="1">
              <a:solidFill>
                <a:srgbClr val="0000CC"/>
              </a:solidFill>
              <a:latin typeface="Arial Narrow" charset="0"/>
              <a:cs typeface="Arial" charset="0"/>
              <a:sym typeface="Wingdings" charset="0"/>
            </a:endParaRPr>
          </a:p>
        </p:txBody>
      </p:sp>
      <p:sp>
        <p:nvSpPr>
          <p:cNvPr id="63557" name="Text Box 69"/>
          <p:cNvSpPr txBox="1">
            <a:spLocks noChangeArrowheads="1"/>
          </p:cNvSpPr>
          <p:nvPr/>
        </p:nvSpPr>
        <p:spPr bwMode="auto">
          <a:xfrm>
            <a:off x="5420784" y="2065339"/>
            <a:ext cx="624285"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sym typeface="Wingdings" charset="0"/>
              </a:rPr>
              <a:t></a:t>
            </a:r>
            <a:endParaRPr lang="en-AU" sz="2800" b="1">
              <a:solidFill>
                <a:srgbClr val="0000CC"/>
              </a:solidFill>
              <a:latin typeface="Arial Narrow" charset="0"/>
              <a:sym typeface="Wingdings" charset="0"/>
            </a:endParaRPr>
          </a:p>
        </p:txBody>
      </p:sp>
      <p:sp>
        <p:nvSpPr>
          <p:cNvPr id="63558" name="Text Box 70"/>
          <p:cNvSpPr txBox="1">
            <a:spLocks noChangeArrowheads="1"/>
          </p:cNvSpPr>
          <p:nvPr/>
        </p:nvSpPr>
        <p:spPr bwMode="auto">
          <a:xfrm>
            <a:off x="6746743" y="4416425"/>
            <a:ext cx="624284"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sym typeface="Wingdings" charset="0"/>
              </a:rPr>
              <a:t></a:t>
            </a:r>
            <a:endParaRPr lang="en-AU" sz="2800" b="1">
              <a:solidFill>
                <a:srgbClr val="0000CC"/>
              </a:solidFill>
              <a:latin typeface="Arial Narrow" charset="0"/>
              <a:cs typeface="Arial" charset="0"/>
              <a:sym typeface="Wingdings" charset="0"/>
            </a:endParaRPr>
          </a:p>
        </p:txBody>
      </p:sp>
      <p:sp>
        <p:nvSpPr>
          <p:cNvPr id="63559" name="Text Box 71"/>
          <p:cNvSpPr txBox="1">
            <a:spLocks noChangeArrowheads="1"/>
          </p:cNvSpPr>
          <p:nvPr/>
        </p:nvSpPr>
        <p:spPr bwMode="auto">
          <a:xfrm>
            <a:off x="6746743" y="2857500"/>
            <a:ext cx="624284"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sym typeface="Wingdings" charset="0"/>
              </a:rPr>
              <a:t></a:t>
            </a:r>
            <a:endParaRPr lang="en-AU" sz="2800" b="1">
              <a:solidFill>
                <a:srgbClr val="0000CC"/>
              </a:solidFill>
              <a:latin typeface="Arial Narrow" charset="0"/>
              <a:cs typeface="Arial" charset="0"/>
              <a:sym typeface="Wingdings" charset="0"/>
            </a:endParaRPr>
          </a:p>
        </p:txBody>
      </p:sp>
      <p:sp>
        <p:nvSpPr>
          <p:cNvPr id="63560" name="Text Box 72"/>
          <p:cNvSpPr txBox="1">
            <a:spLocks noChangeArrowheads="1"/>
          </p:cNvSpPr>
          <p:nvPr/>
        </p:nvSpPr>
        <p:spPr bwMode="auto">
          <a:xfrm>
            <a:off x="5420783" y="3238500"/>
            <a:ext cx="626004"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sym typeface="Wingdings" charset="0"/>
              </a:rPr>
              <a:t></a:t>
            </a:r>
            <a:endParaRPr lang="en-AU" sz="2800" b="1">
              <a:solidFill>
                <a:srgbClr val="0000CC"/>
              </a:solidFill>
              <a:latin typeface="Arial Narrow" charset="0"/>
              <a:sym typeface="Wingdings" charset="0"/>
            </a:endParaRPr>
          </a:p>
        </p:txBody>
      </p:sp>
      <p:sp>
        <p:nvSpPr>
          <p:cNvPr id="63561" name="Text Box 73"/>
          <p:cNvSpPr txBox="1">
            <a:spLocks noChangeArrowheads="1"/>
          </p:cNvSpPr>
          <p:nvPr/>
        </p:nvSpPr>
        <p:spPr bwMode="auto">
          <a:xfrm>
            <a:off x="5420784" y="3624263"/>
            <a:ext cx="624285"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sym typeface="Wingdings" charset="0"/>
              </a:rPr>
              <a:t></a:t>
            </a:r>
            <a:endParaRPr lang="en-AU" sz="2800" b="1">
              <a:solidFill>
                <a:srgbClr val="0000CC"/>
              </a:solidFill>
              <a:latin typeface="Arial Narrow" charset="0"/>
              <a:sym typeface="Wingdings" charset="0"/>
            </a:endParaRPr>
          </a:p>
        </p:txBody>
      </p:sp>
      <p:sp>
        <p:nvSpPr>
          <p:cNvPr id="63562" name="Text Box 74"/>
          <p:cNvSpPr txBox="1">
            <a:spLocks noChangeArrowheads="1"/>
          </p:cNvSpPr>
          <p:nvPr/>
        </p:nvSpPr>
        <p:spPr bwMode="auto">
          <a:xfrm>
            <a:off x="6746743" y="2446339"/>
            <a:ext cx="624284"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sym typeface="Wingdings" charset="0"/>
              </a:rPr>
              <a:t></a:t>
            </a:r>
            <a:endParaRPr lang="en-AU" sz="2800" b="1">
              <a:solidFill>
                <a:srgbClr val="0000CC"/>
              </a:solidFill>
              <a:latin typeface="Arial Narrow" charset="0"/>
              <a:cs typeface="Arial" charset="0"/>
              <a:sym typeface="Wingdings" charset="0"/>
            </a:endParaRPr>
          </a:p>
        </p:txBody>
      </p:sp>
      <p:sp>
        <p:nvSpPr>
          <p:cNvPr id="63563" name="Text Box 75"/>
          <p:cNvSpPr txBox="1">
            <a:spLocks noChangeArrowheads="1"/>
          </p:cNvSpPr>
          <p:nvPr/>
        </p:nvSpPr>
        <p:spPr bwMode="auto">
          <a:xfrm>
            <a:off x="6746743" y="4030664"/>
            <a:ext cx="624284"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sym typeface="Wingdings" charset="0"/>
              </a:rPr>
              <a:t></a:t>
            </a:r>
            <a:endParaRPr lang="en-AU" sz="2800" b="1">
              <a:solidFill>
                <a:srgbClr val="0000CC"/>
              </a:solidFill>
              <a:latin typeface="Arial Narrow" charset="0"/>
              <a:cs typeface="Arial" charset="0"/>
              <a:sym typeface="Wingdings" charset="0"/>
            </a:endParaRPr>
          </a:p>
        </p:txBody>
      </p:sp>
      <p:sp>
        <p:nvSpPr>
          <p:cNvPr id="63564" name="Text Box 76"/>
          <p:cNvSpPr txBox="1">
            <a:spLocks noChangeArrowheads="1"/>
          </p:cNvSpPr>
          <p:nvPr/>
        </p:nvSpPr>
        <p:spPr bwMode="auto">
          <a:xfrm>
            <a:off x="6746743" y="4822825"/>
            <a:ext cx="624284"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sym typeface="Wingdings" charset="0"/>
              </a:rPr>
              <a:t></a:t>
            </a:r>
            <a:endParaRPr lang="en-AU" sz="2800" b="1">
              <a:solidFill>
                <a:srgbClr val="0000CC"/>
              </a:solidFill>
              <a:latin typeface="Arial Narrow" charset="0"/>
              <a:cs typeface="Arial" charset="0"/>
              <a:sym typeface="Wingdings" charset="0"/>
            </a:endParaRPr>
          </a:p>
        </p:txBody>
      </p:sp>
      <p:sp>
        <p:nvSpPr>
          <p:cNvPr id="63566" name="Text Box 78"/>
          <p:cNvSpPr txBox="1">
            <a:spLocks noChangeArrowheads="1"/>
          </p:cNvSpPr>
          <p:nvPr/>
        </p:nvSpPr>
        <p:spPr bwMode="auto">
          <a:xfrm>
            <a:off x="128985" y="5181601"/>
            <a:ext cx="4744905"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sz="2000" b="1">
                <a:solidFill>
                  <a:srgbClr val="000000"/>
                </a:solidFill>
                <a:latin typeface="Arial Narrow" charset="0"/>
                <a:cs typeface="Arial" charset="0"/>
              </a:rPr>
              <a:t>13.  Not all crows are non-black.</a:t>
            </a:r>
          </a:p>
        </p:txBody>
      </p:sp>
      <p:sp>
        <p:nvSpPr>
          <p:cNvPr id="63567" name="Text Box 79"/>
          <p:cNvSpPr txBox="1">
            <a:spLocks noChangeArrowheads="1"/>
          </p:cNvSpPr>
          <p:nvPr/>
        </p:nvSpPr>
        <p:spPr bwMode="auto">
          <a:xfrm>
            <a:off x="6746743" y="5208589"/>
            <a:ext cx="626004"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sym typeface="Wingdings" charset="0"/>
              </a:rPr>
              <a:t></a:t>
            </a:r>
            <a:endParaRPr lang="en-AU" sz="2800" b="1">
              <a:solidFill>
                <a:srgbClr val="0000CC"/>
              </a:solidFill>
              <a:latin typeface="Arial Narrow" charset="0"/>
              <a:cs typeface="Arial" charset="0"/>
              <a:sym typeface="Wingdings" charset="0"/>
            </a:endParaRPr>
          </a:p>
        </p:txBody>
      </p:sp>
      <p:sp>
        <p:nvSpPr>
          <p:cNvPr id="63568" name="Text Box 80"/>
          <p:cNvSpPr txBox="1">
            <a:spLocks noChangeArrowheads="1"/>
          </p:cNvSpPr>
          <p:nvPr/>
        </p:nvSpPr>
        <p:spPr bwMode="auto">
          <a:xfrm>
            <a:off x="128985" y="5595939"/>
            <a:ext cx="4744905"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zh-CN" sz="2000" b="1">
                <a:solidFill>
                  <a:srgbClr val="000000"/>
                </a:solidFill>
                <a:latin typeface="Arial Narrow" charset="0"/>
                <a:ea typeface="SimSun" charset="0"/>
                <a:cs typeface="Arial" charset="0"/>
              </a:rPr>
              <a:t>14.  </a:t>
            </a:r>
            <a:r>
              <a:rPr lang="en-AU" sz="2000" b="1">
                <a:solidFill>
                  <a:srgbClr val="000000"/>
                </a:solidFill>
                <a:latin typeface="Arial Narrow" charset="0"/>
                <a:ea typeface="SimSun" charset="0"/>
                <a:cs typeface="Arial" charset="0"/>
              </a:rPr>
              <a:t>It is false that some crows are black.</a:t>
            </a:r>
            <a:endParaRPr lang="en-AU" altLang="zh-CN" sz="2000" b="1">
              <a:solidFill>
                <a:srgbClr val="000000"/>
              </a:solidFill>
              <a:latin typeface="Arial Narrow" charset="0"/>
              <a:ea typeface="SimSun" charset="0"/>
              <a:cs typeface="Arial" charset="0"/>
            </a:endParaRPr>
          </a:p>
        </p:txBody>
      </p:sp>
      <p:sp>
        <p:nvSpPr>
          <p:cNvPr id="63569" name="Text Box 81"/>
          <p:cNvSpPr txBox="1">
            <a:spLocks noChangeArrowheads="1"/>
          </p:cNvSpPr>
          <p:nvPr/>
        </p:nvSpPr>
        <p:spPr bwMode="auto">
          <a:xfrm>
            <a:off x="5420784" y="5614989"/>
            <a:ext cx="624285"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sym typeface="Wingdings" charset="0"/>
              </a:rPr>
              <a:t></a:t>
            </a:r>
            <a:endParaRPr lang="en-AU" sz="2800" b="1">
              <a:solidFill>
                <a:srgbClr val="0000CC"/>
              </a:solidFill>
              <a:latin typeface="Arial Narrow" charset="0"/>
              <a:sym typeface="Wingdings" charset="0"/>
            </a:endParaRPr>
          </a:p>
        </p:txBody>
      </p:sp>
      <p:sp>
        <p:nvSpPr>
          <p:cNvPr id="63582" name="Text Box 94"/>
          <p:cNvSpPr txBox="1">
            <a:spLocks noChangeArrowheads="1"/>
          </p:cNvSpPr>
          <p:nvPr/>
        </p:nvSpPr>
        <p:spPr bwMode="auto">
          <a:xfrm>
            <a:off x="134144" y="5991226"/>
            <a:ext cx="5150777"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zh-CN" sz="2000" b="1">
                <a:solidFill>
                  <a:srgbClr val="000000"/>
                </a:solidFill>
                <a:latin typeface="Arial Narrow" charset="0"/>
                <a:ea typeface="SimSun" charset="0"/>
                <a:cs typeface="Arial" charset="0"/>
              </a:rPr>
              <a:t>15.  It is false that </a:t>
            </a:r>
            <a:r>
              <a:rPr lang="en-AU" sz="2000" b="1">
                <a:solidFill>
                  <a:srgbClr val="000000"/>
                </a:solidFill>
                <a:latin typeface="Arial Narrow" charset="0"/>
                <a:ea typeface="SimSun" charset="0"/>
                <a:cs typeface="Arial" charset="0"/>
              </a:rPr>
              <a:t>some crows are non-black.</a:t>
            </a:r>
            <a:endParaRPr lang="en-AU" altLang="zh-CN" sz="2000" b="1">
              <a:solidFill>
                <a:srgbClr val="000000"/>
              </a:solidFill>
              <a:latin typeface="Arial Narrow" charset="0"/>
              <a:ea typeface="SimSun" charset="0"/>
              <a:cs typeface="Arial" charset="0"/>
            </a:endParaRPr>
          </a:p>
        </p:txBody>
      </p:sp>
      <p:sp>
        <p:nvSpPr>
          <p:cNvPr id="63583" name="Text Box 95"/>
          <p:cNvSpPr txBox="1">
            <a:spLocks noChangeArrowheads="1"/>
          </p:cNvSpPr>
          <p:nvPr/>
        </p:nvSpPr>
        <p:spPr bwMode="auto">
          <a:xfrm>
            <a:off x="5425943" y="6000750"/>
            <a:ext cx="624284"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sym typeface="Wingdings" charset="0"/>
              </a:rPr>
              <a:t></a:t>
            </a:r>
            <a:endParaRPr lang="en-AU" sz="2800" b="1">
              <a:solidFill>
                <a:srgbClr val="0000CC"/>
              </a:solidFill>
              <a:latin typeface="Arial Narrow" charset="0"/>
              <a:sym typeface="Wingdings" charset="0"/>
            </a:endParaRPr>
          </a:p>
        </p:txBody>
      </p:sp>
      <p:sp>
        <p:nvSpPr>
          <p:cNvPr id="63630" name="Text Box 142"/>
          <p:cNvSpPr txBox="1">
            <a:spLocks noChangeArrowheads="1"/>
          </p:cNvSpPr>
          <p:nvPr/>
        </p:nvSpPr>
        <p:spPr bwMode="auto">
          <a:xfrm>
            <a:off x="134144" y="6381751"/>
            <a:ext cx="5379508"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zh-CN" sz="2000" b="1">
                <a:solidFill>
                  <a:srgbClr val="000000"/>
                </a:solidFill>
                <a:latin typeface="Arial Narrow" charset="0"/>
                <a:ea typeface="SimSun" charset="0"/>
                <a:cs typeface="Arial" charset="0"/>
              </a:rPr>
              <a:t>16.  It is not true that </a:t>
            </a:r>
            <a:r>
              <a:rPr lang="en-AU" sz="2000" b="1">
                <a:solidFill>
                  <a:srgbClr val="000000"/>
                </a:solidFill>
                <a:latin typeface="Arial Narrow" charset="0"/>
                <a:ea typeface="SimSun" charset="0"/>
                <a:cs typeface="Arial" charset="0"/>
              </a:rPr>
              <a:t>all crows are black.</a:t>
            </a:r>
            <a:endParaRPr lang="en-AU" altLang="zh-CN" sz="2000" b="1">
              <a:solidFill>
                <a:srgbClr val="000000"/>
              </a:solidFill>
              <a:latin typeface="Arial Narrow" charset="0"/>
              <a:ea typeface="SimSun" charset="0"/>
              <a:cs typeface="Arial" charset="0"/>
            </a:endParaRPr>
          </a:p>
        </p:txBody>
      </p:sp>
      <p:sp>
        <p:nvSpPr>
          <p:cNvPr id="63631" name="Text Box 143"/>
          <p:cNvSpPr txBox="1">
            <a:spLocks noChangeArrowheads="1"/>
          </p:cNvSpPr>
          <p:nvPr/>
        </p:nvSpPr>
        <p:spPr bwMode="auto">
          <a:xfrm>
            <a:off x="6751903" y="6407150"/>
            <a:ext cx="62428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sym typeface="Wingdings" charset="0"/>
              </a:rPr>
              <a:t></a:t>
            </a:r>
            <a:endParaRPr lang="en-AU" sz="2800" b="1">
              <a:solidFill>
                <a:srgbClr val="0000CC"/>
              </a:solidFill>
              <a:latin typeface="Arial Narrow" charset="0"/>
              <a:cs typeface="Arial" charset="0"/>
              <a:sym typeface="Wingdings" charset="0"/>
            </a:endParaRPr>
          </a:p>
        </p:txBody>
      </p:sp>
      <p:sp>
        <p:nvSpPr>
          <p:cNvPr id="63784" name="Text Box 296"/>
          <p:cNvSpPr txBox="1">
            <a:spLocks noChangeArrowheads="1"/>
          </p:cNvSpPr>
          <p:nvPr/>
        </p:nvSpPr>
        <p:spPr bwMode="auto">
          <a:xfrm>
            <a:off x="7838810" y="2027239"/>
            <a:ext cx="462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600" b="1">
                <a:solidFill>
                  <a:srgbClr val="FF3300"/>
                </a:solidFill>
                <a:sym typeface="Wingdings 2" charset="0"/>
              </a:rPr>
              <a:t></a:t>
            </a:r>
            <a:endParaRPr lang="en-AU" sz="2600" b="1">
              <a:solidFill>
                <a:srgbClr val="FF3300"/>
              </a:solidFill>
              <a:sym typeface="Wingdings 2" charset="0"/>
            </a:endParaRPr>
          </a:p>
        </p:txBody>
      </p:sp>
      <p:sp>
        <p:nvSpPr>
          <p:cNvPr id="63785" name="Text Box 297"/>
          <p:cNvSpPr txBox="1">
            <a:spLocks noChangeArrowheads="1"/>
          </p:cNvSpPr>
          <p:nvPr/>
        </p:nvSpPr>
        <p:spPr bwMode="auto">
          <a:xfrm>
            <a:off x="8850048" y="4408489"/>
            <a:ext cx="39383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600" b="1">
                <a:solidFill>
                  <a:srgbClr val="FF3300"/>
                </a:solidFill>
                <a:sym typeface="Wingdings 2" charset="0"/>
              </a:rPr>
              <a:t></a:t>
            </a:r>
            <a:endParaRPr lang="en-AU" sz="2600" b="1">
              <a:solidFill>
                <a:srgbClr val="FF3300"/>
              </a:solidFill>
              <a:sym typeface="Wingdings 2" charset="0"/>
            </a:endParaRPr>
          </a:p>
        </p:txBody>
      </p:sp>
      <p:sp>
        <p:nvSpPr>
          <p:cNvPr id="63787" name="Text Box 299"/>
          <p:cNvSpPr txBox="1">
            <a:spLocks noChangeArrowheads="1"/>
          </p:cNvSpPr>
          <p:nvPr/>
        </p:nvSpPr>
        <p:spPr bwMode="auto">
          <a:xfrm>
            <a:off x="8385704" y="3216275"/>
            <a:ext cx="392113"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FF3300"/>
                </a:solidFill>
                <a:sym typeface="Wingdings 2" charset="0"/>
              </a:rPr>
              <a:t></a:t>
            </a:r>
            <a:endParaRPr lang="en-AU" sz="2800" b="1">
              <a:solidFill>
                <a:srgbClr val="FF3300"/>
              </a:solidFill>
              <a:sym typeface="Wingdings 2" charset="0"/>
            </a:endParaRPr>
          </a:p>
        </p:txBody>
      </p:sp>
      <p:sp>
        <p:nvSpPr>
          <p:cNvPr id="63788" name="Text Box 300"/>
          <p:cNvSpPr txBox="1">
            <a:spLocks noChangeArrowheads="1"/>
          </p:cNvSpPr>
          <p:nvPr/>
        </p:nvSpPr>
        <p:spPr bwMode="auto">
          <a:xfrm>
            <a:off x="7838810" y="3608389"/>
            <a:ext cx="462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600" b="1">
                <a:solidFill>
                  <a:srgbClr val="FF3300"/>
                </a:solidFill>
                <a:sym typeface="Wingdings 2" charset="0"/>
              </a:rPr>
              <a:t></a:t>
            </a:r>
            <a:endParaRPr lang="en-AU" sz="2600" b="1">
              <a:solidFill>
                <a:srgbClr val="FF3300"/>
              </a:solidFill>
              <a:sym typeface="Wingdings 2" charset="0"/>
            </a:endParaRPr>
          </a:p>
        </p:txBody>
      </p:sp>
      <p:sp>
        <p:nvSpPr>
          <p:cNvPr id="63789" name="Text Box 301"/>
          <p:cNvSpPr txBox="1">
            <a:spLocks noChangeArrowheads="1"/>
          </p:cNvSpPr>
          <p:nvPr/>
        </p:nvSpPr>
        <p:spPr bwMode="auto">
          <a:xfrm>
            <a:off x="8850048" y="2428876"/>
            <a:ext cx="39383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600" b="1">
                <a:solidFill>
                  <a:srgbClr val="FF3300"/>
                </a:solidFill>
                <a:sym typeface="Wingdings 2" charset="0"/>
              </a:rPr>
              <a:t></a:t>
            </a:r>
            <a:endParaRPr lang="en-AU" sz="2600" b="1">
              <a:solidFill>
                <a:srgbClr val="FF3300"/>
              </a:solidFill>
              <a:sym typeface="Wingdings 2" charset="0"/>
            </a:endParaRPr>
          </a:p>
        </p:txBody>
      </p:sp>
      <p:sp>
        <p:nvSpPr>
          <p:cNvPr id="63790" name="Text Box 302"/>
          <p:cNvSpPr txBox="1">
            <a:spLocks noChangeArrowheads="1"/>
          </p:cNvSpPr>
          <p:nvPr/>
        </p:nvSpPr>
        <p:spPr bwMode="auto">
          <a:xfrm>
            <a:off x="9238721" y="4070350"/>
            <a:ext cx="46778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000" b="1">
                <a:solidFill>
                  <a:srgbClr val="FF3300"/>
                </a:solidFill>
                <a:sym typeface="Wingdings 3" charset="0"/>
              </a:rPr>
              <a:t></a:t>
            </a:r>
            <a:endParaRPr lang="en-AU" sz="2000" b="1">
              <a:solidFill>
                <a:srgbClr val="FF3300"/>
              </a:solidFill>
              <a:sym typeface="Wingdings 3" charset="0"/>
            </a:endParaRPr>
          </a:p>
        </p:txBody>
      </p:sp>
      <p:sp>
        <p:nvSpPr>
          <p:cNvPr id="63791" name="Text Box 303"/>
          <p:cNvSpPr txBox="1">
            <a:spLocks noChangeArrowheads="1"/>
          </p:cNvSpPr>
          <p:nvPr/>
        </p:nvSpPr>
        <p:spPr bwMode="auto">
          <a:xfrm>
            <a:off x="9238721" y="4862513"/>
            <a:ext cx="46778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000" b="1">
                <a:solidFill>
                  <a:srgbClr val="FF3300"/>
                </a:solidFill>
                <a:sym typeface="Wingdings 3" charset="0"/>
              </a:rPr>
              <a:t></a:t>
            </a:r>
            <a:endParaRPr lang="en-AU" sz="2000" b="1">
              <a:solidFill>
                <a:srgbClr val="FF3300"/>
              </a:solidFill>
              <a:sym typeface="Wingdings 3" charset="0"/>
            </a:endParaRPr>
          </a:p>
        </p:txBody>
      </p:sp>
      <p:sp>
        <p:nvSpPr>
          <p:cNvPr id="63792" name="Text Box 304"/>
          <p:cNvSpPr txBox="1">
            <a:spLocks noChangeArrowheads="1"/>
          </p:cNvSpPr>
          <p:nvPr/>
        </p:nvSpPr>
        <p:spPr bwMode="auto">
          <a:xfrm>
            <a:off x="8851769" y="5200651"/>
            <a:ext cx="39555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600" b="1">
                <a:solidFill>
                  <a:srgbClr val="FF3300"/>
                </a:solidFill>
                <a:sym typeface="Wingdings 2" charset="0"/>
              </a:rPr>
              <a:t></a:t>
            </a:r>
            <a:endParaRPr lang="en-AU" sz="2600" b="1">
              <a:solidFill>
                <a:srgbClr val="FF3300"/>
              </a:solidFill>
              <a:sym typeface="Wingdings 2" charset="0"/>
            </a:endParaRPr>
          </a:p>
        </p:txBody>
      </p:sp>
      <p:sp>
        <p:nvSpPr>
          <p:cNvPr id="63793" name="Text Box 305"/>
          <p:cNvSpPr txBox="1">
            <a:spLocks noChangeArrowheads="1"/>
          </p:cNvSpPr>
          <p:nvPr/>
        </p:nvSpPr>
        <p:spPr bwMode="auto">
          <a:xfrm>
            <a:off x="8385705" y="5591175"/>
            <a:ext cx="390393"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FF3300"/>
                </a:solidFill>
                <a:sym typeface="Wingdings 2" charset="0"/>
              </a:rPr>
              <a:t></a:t>
            </a:r>
            <a:endParaRPr lang="en-AU" sz="2800" b="1">
              <a:solidFill>
                <a:srgbClr val="FF3300"/>
              </a:solidFill>
              <a:sym typeface="Wingdings 2" charset="0"/>
            </a:endParaRPr>
          </a:p>
        </p:txBody>
      </p:sp>
      <p:sp>
        <p:nvSpPr>
          <p:cNvPr id="63794" name="Text Box 306"/>
          <p:cNvSpPr txBox="1">
            <a:spLocks noChangeArrowheads="1"/>
          </p:cNvSpPr>
          <p:nvPr/>
        </p:nvSpPr>
        <p:spPr bwMode="auto">
          <a:xfrm>
            <a:off x="7843971" y="5994401"/>
            <a:ext cx="46262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600" b="1">
                <a:solidFill>
                  <a:srgbClr val="FF3300"/>
                </a:solidFill>
                <a:sym typeface="Wingdings 2" charset="0"/>
              </a:rPr>
              <a:t></a:t>
            </a:r>
            <a:endParaRPr lang="en-AU" sz="2600" b="1">
              <a:solidFill>
                <a:srgbClr val="FF3300"/>
              </a:solidFill>
              <a:sym typeface="Wingdings 2" charset="0"/>
            </a:endParaRPr>
          </a:p>
        </p:txBody>
      </p:sp>
      <p:sp>
        <p:nvSpPr>
          <p:cNvPr id="63795" name="Text Box 307"/>
          <p:cNvSpPr txBox="1">
            <a:spLocks noChangeArrowheads="1"/>
          </p:cNvSpPr>
          <p:nvPr/>
        </p:nvSpPr>
        <p:spPr bwMode="auto">
          <a:xfrm>
            <a:off x="9243881" y="6435725"/>
            <a:ext cx="46778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000" b="1">
                <a:solidFill>
                  <a:srgbClr val="FF3300"/>
                </a:solidFill>
                <a:sym typeface="Wingdings 3" charset="0"/>
              </a:rPr>
              <a:t></a:t>
            </a:r>
            <a:endParaRPr lang="en-AU" sz="2000" b="1">
              <a:solidFill>
                <a:srgbClr val="FF3300"/>
              </a:solidFill>
              <a:sym typeface="Wingdings 3" charset="0"/>
            </a:endParaRPr>
          </a:p>
        </p:txBody>
      </p:sp>
      <p:sp>
        <p:nvSpPr>
          <p:cNvPr id="64029" name="Text Box 541"/>
          <p:cNvSpPr txBox="1">
            <a:spLocks noChangeArrowheads="1"/>
          </p:cNvSpPr>
          <p:nvPr/>
        </p:nvSpPr>
        <p:spPr bwMode="auto">
          <a:xfrm>
            <a:off x="7838810" y="431801"/>
            <a:ext cx="462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600" b="1">
                <a:solidFill>
                  <a:srgbClr val="FF3300"/>
                </a:solidFill>
                <a:sym typeface="Wingdings 2" charset="0"/>
              </a:rPr>
              <a:t></a:t>
            </a:r>
            <a:endParaRPr lang="en-AU" sz="2600" b="1">
              <a:solidFill>
                <a:srgbClr val="FF3300"/>
              </a:solidFill>
              <a:sym typeface="Wingdings 2" charset="0"/>
            </a:endParaRPr>
          </a:p>
        </p:txBody>
      </p:sp>
      <p:sp>
        <p:nvSpPr>
          <p:cNvPr id="64030" name="Text Box 542"/>
          <p:cNvSpPr txBox="1">
            <a:spLocks noChangeArrowheads="1"/>
          </p:cNvSpPr>
          <p:nvPr/>
        </p:nvSpPr>
        <p:spPr bwMode="auto">
          <a:xfrm>
            <a:off x="9238721" y="1668463"/>
            <a:ext cx="46778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000" b="1">
                <a:solidFill>
                  <a:srgbClr val="FF3300"/>
                </a:solidFill>
                <a:sym typeface="Wingdings 3" charset="0"/>
              </a:rPr>
              <a:t></a:t>
            </a:r>
            <a:endParaRPr lang="en-AU" sz="2000" b="1">
              <a:solidFill>
                <a:srgbClr val="FF3300"/>
              </a:solidFill>
              <a:sym typeface="Wingdings 3" charset="0"/>
            </a:endParaRPr>
          </a:p>
        </p:txBody>
      </p:sp>
      <p:sp>
        <p:nvSpPr>
          <p:cNvPr id="64031" name="Text Box 543"/>
          <p:cNvSpPr txBox="1">
            <a:spLocks noChangeArrowheads="1"/>
          </p:cNvSpPr>
          <p:nvPr/>
        </p:nvSpPr>
        <p:spPr bwMode="auto">
          <a:xfrm>
            <a:off x="8385704" y="814389"/>
            <a:ext cx="392113"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FF3300"/>
                </a:solidFill>
                <a:sym typeface="Wingdings 2" charset="0"/>
              </a:rPr>
              <a:t></a:t>
            </a:r>
            <a:endParaRPr lang="en-AU" sz="2800" b="1">
              <a:solidFill>
                <a:srgbClr val="FF3300"/>
              </a:solidFill>
              <a:sym typeface="Wingdings 2" charset="0"/>
            </a:endParaRPr>
          </a:p>
        </p:txBody>
      </p:sp>
      <p:sp>
        <p:nvSpPr>
          <p:cNvPr id="64032" name="Text Box 544"/>
          <p:cNvSpPr txBox="1">
            <a:spLocks noChangeArrowheads="1"/>
          </p:cNvSpPr>
          <p:nvPr/>
        </p:nvSpPr>
        <p:spPr bwMode="auto">
          <a:xfrm>
            <a:off x="8853488" y="1231901"/>
            <a:ext cx="39039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600" b="1">
                <a:solidFill>
                  <a:srgbClr val="FF3300"/>
                </a:solidFill>
                <a:sym typeface="Wingdings 2" charset="0"/>
              </a:rPr>
              <a:t></a:t>
            </a:r>
            <a:endParaRPr lang="en-AU" sz="2600" b="1">
              <a:solidFill>
                <a:srgbClr val="FF3300"/>
              </a:solidFill>
              <a:sym typeface="Wingdings 2" charset="0"/>
            </a:endParaRPr>
          </a:p>
        </p:txBody>
      </p:sp>
    </p:spTree>
  </p:cSld>
  <p:clrMapOvr>
    <a:masterClrMapping/>
  </p:clrMapOvr>
  <p:transition xmlns:p14="http://schemas.microsoft.com/office/powerpoint/2010/main" spd="slow">
    <p:split orient="vert"/>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3541"/>
                                        </p:tgtEl>
                                        <p:attrNameLst>
                                          <p:attrName>style.visibility</p:attrName>
                                        </p:attrNameLst>
                                      </p:cBhvr>
                                      <p:to>
                                        <p:strVal val="visible"/>
                                      </p:to>
                                    </p:set>
                                    <p:animEffect transition="in" filter="fade">
                                      <p:cBhvr>
                                        <p:cTn id="7" dur="500"/>
                                        <p:tgtEl>
                                          <p:spTgt spid="635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3553"/>
                                        </p:tgtEl>
                                        <p:attrNameLst>
                                          <p:attrName>style.visibility</p:attrName>
                                        </p:attrNameLst>
                                      </p:cBhvr>
                                      <p:to>
                                        <p:strVal val="visible"/>
                                      </p:to>
                                    </p:set>
                                    <p:animEffect transition="in" filter="fade">
                                      <p:cBhvr>
                                        <p:cTn id="12" dur="500"/>
                                        <p:tgtEl>
                                          <p:spTgt spid="635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3542"/>
                                        </p:tgtEl>
                                        <p:attrNameLst>
                                          <p:attrName>style.visibility</p:attrName>
                                        </p:attrNameLst>
                                      </p:cBhvr>
                                      <p:to>
                                        <p:strVal val="visible"/>
                                      </p:to>
                                    </p:set>
                                    <p:animEffect transition="in" filter="fade">
                                      <p:cBhvr>
                                        <p:cTn id="17" dur="500"/>
                                        <p:tgtEl>
                                          <p:spTgt spid="6354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3554"/>
                                        </p:tgtEl>
                                        <p:attrNameLst>
                                          <p:attrName>style.visibility</p:attrName>
                                        </p:attrNameLst>
                                      </p:cBhvr>
                                      <p:to>
                                        <p:strVal val="visible"/>
                                      </p:to>
                                    </p:set>
                                    <p:animEffect transition="in" filter="fade">
                                      <p:cBhvr>
                                        <p:cTn id="22" dur="500"/>
                                        <p:tgtEl>
                                          <p:spTgt spid="6355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3543"/>
                                        </p:tgtEl>
                                        <p:attrNameLst>
                                          <p:attrName>style.visibility</p:attrName>
                                        </p:attrNameLst>
                                      </p:cBhvr>
                                      <p:to>
                                        <p:strVal val="visible"/>
                                      </p:to>
                                    </p:set>
                                    <p:animEffect transition="in" filter="fade">
                                      <p:cBhvr>
                                        <p:cTn id="27" dur="500"/>
                                        <p:tgtEl>
                                          <p:spTgt spid="6354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3555"/>
                                        </p:tgtEl>
                                        <p:attrNameLst>
                                          <p:attrName>style.visibility</p:attrName>
                                        </p:attrNameLst>
                                      </p:cBhvr>
                                      <p:to>
                                        <p:strVal val="visible"/>
                                      </p:to>
                                    </p:set>
                                    <p:animEffect transition="in" filter="fade">
                                      <p:cBhvr>
                                        <p:cTn id="32" dur="500"/>
                                        <p:tgtEl>
                                          <p:spTgt spid="6355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3544"/>
                                        </p:tgtEl>
                                        <p:attrNameLst>
                                          <p:attrName>style.visibility</p:attrName>
                                        </p:attrNameLst>
                                      </p:cBhvr>
                                      <p:to>
                                        <p:strVal val="visible"/>
                                      </p:to>
                                    </p:set>
                                    <p:animEffect transition="in" filter="fade">
                                      <p:cBhvr>
                                        <p:cTn id="37" dur="500"/>
                                        <p:tgtEl>
                                          <p:spTgt spid="6354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3556"/>
                                        </p:tgtEl>
                                        <p:attrNameLst>
                                          <p:attrName>style.visibility</p:attrName>
                                        </p:attrNameLst>
                                      </p:cBhvr>
                                      <p:to>
                                        <p:strVal val="visible"/>
                                      </p:to>
                                    </p:set>
                                    <p:animEffect transition="in" filter="fade">
                                      <p:cBhvr>
                                        <p:cTn id="42" dur="500"/>
                                        <p:tgtEl>
                                          <p:spTgt spid="6355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3545"/>
                                        </p:tgtEl>
                                        <p:attrNameLst>
                                          <p:attrName>style.visibility</p:attrName>
                                        </p:attrNameLst>
                                      </p:cBhvr>
                                      <p:to>
                                        <p:strVal val="visible"/>
                                      </p:to>
                                    </p:set>
                                    <p:animEffect transition="in" filter="fade">
                                      <p:cBhvr>
                                        <p:cTn id="47" dur="500"/>
                                        <p:tgtEl>
                                          <p:spTgt spid="6354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3557"/>
                                        </p:tgtEl>
                                        <p:attrNameLst>
                                          <p:attrName>style.visibility</p:attrName>
                                        </p:attrNameLst>
                                      </p:cBhvr>
                                      <p:to>
                                        <p:strVal val="visible"/>
                                      </p:to>
                                    </p:set>
                                    <p:animEffect transition="in" filter="fade">
                                      <p:cBhvr>
                                        <p:cTn id="52" dur="500"/>
                                        <p:tgtEl>
                                          <p:spTgt spid="6355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3550"/>
                                        </p:tgtEl>
                                        <p:attrNameLst>
                                          <p:attrName>style.visibility</p:attrName>
                                        </p:attrNameLst>
                                      </p:cBhvr>
                                      <p:to>
                                        <p:strVal val="visible"/>
                                      </p:to>
                                    </p:set>
                                    <p:animEffect transition="in" filter="fade">
                                      <p:cBhvr>
                                        <p:cTn id="57" dur="500"/>
                                        <p:tgtEl>
                                          <p:spTgt spid="6355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3562"/>
                                        </p:tgtEl>
                                        <p:attrNameLst>
                                          <p:attrName>style.visibility</p:attrName>
                                        </p:attrNameLst>
                                      </p:cBhvr>
                                      <p:to>
                                        <p:strVal val="visible"/>
                                      </p:to>
                                    </p:set>
                                    <p:animEffect transition="in" filter="fade">
                                      <p:cBhvr>
                                        <p:cTn id="62" dur="500"/>
                                        <p:tgtEl>
                                          <p:spTgt spid="6356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3547"/>
                                        </p:tgtEl>
                                        <p:attrNameLst>
                                          <p:attrName>style.visibility</p:attrName>
                                        </p:attrNameLst>
                                      </p:cBhvr>
                                      <p:to>
                                        <p:strVal val="visible"/>
                                      </p:to>
                                    </p:set>
                                    <p:animEffect transition="in" filter="fade">
                                      <p:cBhvr>
                                        <p:cTn id="67" dur="500"/>
                                        <p:tgtEl>
                                          <p:spTgt spid="6354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63559"/>
                                        </p:tgtEl>
                                        <p:attrNameLst>
                                          <p:attrName>style.visibility</p:attrName>
                                        </p:attrNameLst>
                                      </p:cBhvr>
                                      <p:to>
                                        <p:strVal val="visible"/>
                                      </p:to>
                                    </p:set>
                                    <p:animEffect transition="in" filter="fade">
                                      <p:cBhvr>
                                        <p:cTn id="72" dur="500"/>
                                        <p:tgtEl>
                                          <p:spTgt spid="63559"/>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63548"/>
                                        </p:tgtEl>
                                        <p:attrNameLst>
                                          <p:attrName>style.visibility</p:attrName>
                                        </p:attrNameLst>
                                      </p:cBhvr>
                                      <p:to>
                                        <p:strVal val="visible"/>
                                      </p:to>
                                    </p:set>
                                    <p:animEffect transition="in" filter="fade">
                                      <p:cBhvr>
                                        <p:cTn id="77" dur="500"/>
                                        <p:tgtEl>
                                          <p:spTgt spid="63548"/>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63560"/>
                                        </p:tgtEl>
                                        <p:attrNameLst>
                                          <p:attrName>style.visibility</p:attrName>
                                        </p:attrNameLst>
                                      </p:cBhvr>
                                      <p:to>
                                        <p:strVal val="visible"/>
                                      </p:to>
                                    </p:set>
                                    <p:animEffect transition="in" filter="fade">
                                      <p:cBhvr>
                                        <p:cTn id="82" dur="500"/>
                                        <p:tgtEl>
                                          <p:spTgt spid="63560"/>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63549"/>
                                        </p:tgtEl>
                                        <p:attrNameLst>
                                          <p:attrName>style.visibility</p:attrName>
                                        </p:attrNameLst>
                                      </p:cBhvr>
                                      <p:to>
                                        <p:strVal val="visible"/>
                                      </p:to>
                                    </p:set>
                                    <p:animEffect transition="in" filter="fade">
                                      <p:cBhvr>
                                        <p:cTn id="87" dur="500"/>
                                        <p:tgtEl>
                                          <p:spTgt spid="63549"/>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63561"/>
                                        </p:tgtEl>
                                        <p:attrNameLst>
                                          <p:attrName>style.visibility</p:attrName>
                                        </p:attrNameLst>
                                      </p:cBhvr>
                                      <p:to>
                                        <p:strVal val="visible"/>
                                      </p:to>
                                    </p:set>
                                    <p:animEffect transition="in" filter="fade">
                                      <p:cBhvr>
                                        <p:cTn id="92" dur="500"/>
                                        <p:tgtEl>
                                          <p:spTgt spid="63561"/>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63551"/>
                                        </p:tgtEl>
                                        <p:attrNameLst>
                                          <p:attrName>style.visibility</p:attrName>
                                        </p:attrNameLst>
                                      </p:cBhvr>
                                      <p:to>
                                        <p:strVal val="visible"/>
                                      </p:to>
                                    </p:set>
                                    <p:animEffect transition="in" filter="fade">
                                      <p:cBhvr>
                                        <p:cTn id="97" dur="500"/>
                                        <p:tgtEl>
                                          <p:spTgt spid="63551"/>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63563"/>
                                        </p:tgtEl>
                                        <p:attrNameLst>
                                          <p:attrName>style.visibility</p:attrName>
                                        </p:attrNameLst>
                                      </p:cBhvr>
                                      <p:to>
                                        <p:strVal val="visible"/>
                                      </p:to>
                                    </p:set>
                                    <p:animEffect transition="in" filter="fade">
                                      <p:cBhvr>
                                        <p:cTn id="102" dur="500"/>
                                        <p:tgtEl>
                                          <p:spTgt spid="63563"/>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63546"/>
                                        </p:tgtEl>
                                        <p:attrNameLst>
                                          <p:attrName>style.visibility</p:attrName>
                                        </p:attrNameLst>
                                      </p:cBhvr>
                                      <p:to>
                                        <p:strVal val="visible"/>
                                      </p:to>
                                    </p:set>
                                    <p:animEffect transition="in" filter="fade">
                                      <p:cBhvr>
                                        <p:cTn id="107" dur="500"/>
                                        <p:tgtEl>
                                          <p:spTgt spid="63546"/>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63558"/>
                                        </p:tgtEl>
                                        <p:attrNameLst>
                                          <p:attrName>style.visibility</p:attrName>
                                        </p:attrNameLst>
                                      </p:cBhvr>
                                      <p:to>
                                        <p:strVal val="visible"/>
                                      </p:to>
                                    </p:set>
                                    <p:animEffect transition="in" filter="fade">
                                      <p:cBhvr>
                                        <p:cTn id="112" dur="500"/>
                                        <p:tgtEl>
                                          <p:spTgt spid="63558"/>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63552"/>
                                        </p:tgtEl>
                                        <p:attrNameLst>
                                          <p:attrName>style.visibility</p:attrName>
                                        </p:attrNameLst>
                                      </p:cBhvr>
                                      <p:to>
                                        <p:strVal val="visible"/>
                                      </p:to>
                                    </p:set>
                                    <p:animEffect transition="in" filter="fade">
                                      <p:cBhvr>
                                        <p:cTn id="117" dur="500"/>
                                        <p:tgtEl>
                                          <p:spTgt spid="63552"/>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63564"/>
                                        </p:tgtEl>
                                        <p:attrNameLst>
                                          <p:attrName>style.visibility</p:attrName>
                                        </p:attrNameLst>
                                      </p:cBhvr>
                                      <p:to>
                                        <p:strVal val="visible"/>
                                      </p:to>
                                    </p:set>
                                    <p:animEffect transition="in" filter="fade">
                                      <p:cBhvr>
                                        <p:cTn id="122" dur="500"/>
                                        <p:tgtEl>
                                          <p:spTgt spid="63564"/>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63566"/>
                                        </p:tgtEl>
                                        <p:attrNameLst>
                                          <p:attrName>style.visibility</p:attrName>
                                        </p:attrNameLst>
                                      </p:cBhvr>
                                      <p:to>
                                        <p:strVal val="visible"/>
                                      </p:to>
                                    </p:set>
                                    <p:animEffect transition="in" filter="fade">
                                      <p:cBhvr>
                                        <p:cTn id="127" dur="500"/>
                                        <p:tgtEl>
                                          <p:spTgt spid="63566"/>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63567"/>
                                        </p:tgtEl>
                                        <p:attrNameLst>
                                          <p:attrName>style.visibility</p:attrName>
                                        </p:attrNameLst>
                                      </p:cBhvr>
                                      <p:to>
                                        <p:strVal val="visible"/>
                                      </p:to>
                                    </p:set>
                                    <p:animEffect transition="in" filter="fade">
                                      <p:cBhvr>
                                        <p:cTn id="132" dur="500"/>
                                        <p:tgtEl>
                                          <p:spTgt spid="63567"/>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63568"/>
                                        </p:tgtEl>
                                        <p:attrNameLst>
                                          <p:attrName>style.visibility</p:attrName>
                                        </p:attrNameLst>
                                      </p:cBhvr>
                                      <p:to>
                                        <p:strVal val="visible"/>
                                      </p:to>
                                    </p:set>
                                    <p:animEffect transition="in" filter="fade">
                                      <p:cBhvr>
                                        <p:cTn id="137" dur="500"/>
                                        <p:tgtEl>
                                          <p:spTgt spid="63568"/>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63569"/>
                                        </p:tgtEl>
                                        <p:attrNameLst>
                                          <p:attrName>style.visibility</p:attrName>
                                        </p:attrNameLst>
                                      </p:cBhvr>
                                      <p:to>
                                        <p:strVal val="visible"/>
                                      </p:to>
                                    </p:set>
                                    <p:animEffect transition="in" filter="fade">
                                      <p:cBhvr>
                                        <p:cTn id="142" dur="500"/>
                                        <p:tgtEl>
                                          <p:spTgt spid="63569"/>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63582"/>
                                        </p:tgtEl>
                                        <p:attrNameLst>
                                          <p:attrName>style.visibility</p:attrName>
                                        </p:attrNameLst>
                                      </p:cBhvr>
                                      <p:to>
                                        <p:strVal val="visible"/>
                                      </p:to>
                                    </p:set>
                                    <p:animEffect transition="in" filter="fade">
                                      <p:cBhvr>
                                        <p:cTn id="147" dur="500"/>
                                        <p:tgtEl>
                                          <p:spTgt spid="63582"/>
                                        </p:tgtEl>
                                      </p:cBhvr>
                                    </p:animEffec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63583"/>
                                        </p:tgtEl>
                                        <p:attrNameLst>
                                          <p:attrName>style.visibility</p:attrName>
                                        </p:attrNameLst>
                                      </p:cBhvr>
                                      <p:to>
                                        <p:strVal val="visible"/>
                                      </p:to>
                                    </p:set>
                                    <p:animEffect transition="in" filter="fade">
                                      <p:cBhvr>
                                        <p:cTn id="152" dur="500"/>
                                        <p:tgtEl>
                                          <p:spTgt spid="63583"/>
                                        </p:tgtEl>
                                      </p:cBhvr>
                                    </p:animEffec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63630"/>
                                        </p:tgtEl>
                                        <p:attrNameLst>
                                          <p:attrName>style.visibility</p:attrName>
                                        </p:attrNameLst>
                                      </p:cBhvr>
                                      <p:to>
                                        <p:strVal val="visible"/>
                                      </p:to>
                                    </p:set>
                                    <p:animEffect transition="in" filter="fade">
                                      <p:cBhvr>
                                        <p:cTn id="157" dur="500"/>
                                        <p:tgtEl>
                                          <p:spTgt spid="63630"/>
                                        </p:tgtEl>
                                      </p:cBhvr>
                                    </p:animEffec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10" presetClass="entr" presetSubtype="0" fill="hold" grpId="0" nodeType="clickEffect">
                                  <p:stCondLst>
                                    <p:cond delay="0"/>
                                  </p:stCondLst>
                                  <p:childTnLst>
                                    <p:set>
                                      <p:cBhvr>
                                        <p:cTn id="161" dur="1" fill="hold">
                                          <p:stCondLst>
                                            <p:cond delay="0"/>
                                          </p:stCondLst>
                                        </p:cTn>
                                        <p:tgtEl>
                                          <p:spTgt spid="63631"/>
                                        </p:tgtEl>
                                        <p:attrNameLst>
                                          <p:attrName>style.visibility</p:attrName>
                                        </p:attrNameLst>
                                      </p:cBhvr>
                                      <p:to>
                                        <p:strVal val="visible"/>
                                      </p:to>
                                    </p:set>
                                    <p:animEffect transition="in" filter="fade">
                                      <p:cBhvr>
                                        <p:cTn id="162" dur="500"/>
                                        <p:tgtEl>
                                          <p:spTgt spid="63631"/>
                                        </p:tgtEl>
                                      </p:cBhvr>
                                    </p:animEffect>
                                  </p:childTnLst>
                                </p:cTn>
                              </p:par>
                            </p:childTnLst>
                          </p:cTn>
                        </p:par>
                      </p:childTnLst>
                    </p:cTn>
                  </p:par>
                  <p:par>
                    <p:cTn id="163" fill="hold" nodeType="clickPar">
                      <p:stCondLst>
                        <p:cond delay="indefinite"/>
                      </p:stCondLst>
                      <p:childTnLst>
                        <p:par>
                          <p:cTn id="164" fill="hold" nodeType="withGroup">
                            <p:stCondLst>
                              <p:cond delay="0"/>
                            </p:stCondLst>
                            <p:childTnLst>
                              <p:par>
                                <p:cTn id="165" presetID="3" presetClass="emph" presetSubtype="2" fill="hold" grpId="1" nodeType="clickEffect">
                                  <p:stCondLst>
                                    <p:cond delay="0"/>
                                  </p:stCondLst>
                                  <p:childTnLst>
                                    <p:animClr clrSpc="rgb" dir="cw">
                                      <p:cBhvr override="childStyle">
                                        <p:cTn id="166" dur="500" fill="hold"/>
                                        <p:tgtEl>
                                          <p:spTgt spid="63541"/>
                                        </p:tgtEl>
                                        <p:attrNameLst>
                                          <p:attrName>style.color</p:attrName>
                                        </p:attrNameLst>
                                      </p:cBhvr>
                                      <p:to>
                                        <a:srgbClr val="FF0000"/>
                                      </p:to>
                                    </p:animClr>
                                  </p:childTnLst>
                                </p:cTn>
                              </p:par>
                              <p:par>
                                <p:cTn id="167" presetID="10" presetClass="entr" presetSubtype="0" fill="hold" grpId="0" nodeType="withEffect">
                                  <p:stCondLst>
                                    <p:cond delay="0"/>
                                  </p:stCondLst>
                                  <p:childTnLst>
                                    <p:set>
                                      <p:cBhvr>
                                        <p:cTn id="168" dur="1" fill="hold">
                                          <p:stCondLst>
                                            <p:cond delay="0"/>
                                          </p:stCondLst>
                                        </p:cTn>
                                        <p:tgtEl>
                                          <p:spTgt spid="64029"/>
                                        </p:tgtEl>
                                        <p:attrNameLst>
                                          <p:attrName>style.visibility</p:attrName>
                                        </p:attrNameLst>
                                      </p:cBhvr>
                                      <p:to>
                                        <p:strVal val="visible"/>
                                      </p:to>
                                    </p:set>
                                    <p:animEffect transition="in" filter="fade">
                                      <p:cBhvr>
                                        <p:cTn id="169" dur="500"/>
                                        <p:tgtEl>
                                          <p:spTgt spid="64029"/>
                                        </p:tgtEl>
                                      </p:cBhvr>
                                    </p:animEffect>
                                  </p:childTnLst>
                                </p:cTn>
                              </p:par>
                            </p:childTnLst>
                          </p:cTn>
                        </p:par>
                      </p:childTnLst>
                    </p:cTn>
                  </p:par>
                  <p:par>
                    <p:cTn id="170" fill="hold" nodeType="clickPar">
                      <p:stCondLst>
                        <p:cond delay="indefinite"/>
                      </p:stCondLst>
                      <p:childTnLst>
                        <p:par>
                          <p:cTn id="171" fill="hold" nodeType="withGroup">
                            <p:stCondLst>
                              <p:cond delay="0"/>
                            </p:stCondLst>
                            <p:childTnLst>
                              <p:par>
                                <p:cTn id="172" presetID="3" presetClass="emph" presetSubtype="2" fill="hold" grpId="1" nodeType="clickEffect">
                                  <p:stCondLst>
                                    <p:cond delay="0"/>
                                  </p:stCondLst>
                                  <p:childTnLst>
                                    <p:animClr clrSpc="rgb" dir="cw">
                                      <p:cBhvr override="childStyle">
                                        <p:cTn id="173" dur="500" fill="hold"/>
                                        <p:tgtEl>
                                          <p:spTgt spid="63545"/>
                                        </p:tgtEl>
                                        <p:attrNameLst>
                                          <p:attrName>style.color</p:attrName>
                                        </p:attrNameLst>
                                      </p:cBhvr>
                                      <p:to>
                                        <a:srgbClr val="FF0000"/>
                                      </p:to>
                                    </p:animClr>
                                  </p:childTnLst>
                                </p:cTn>
                              </p:par>
                              <p:par>
                                <p:cTn id="174" presetID="10" presetClass="entr" presetSubtype="0" fill="hold" grpId="0" nodeType="withEffect">
                                  <p:stCondLst>
                                    <p:cond delay="0"/>
                                  </p:stCondLst>
                                  <p:childTnLst>
                                    <p:set>
                                      <p:cBhvr>
                                        <p:cTn id="175" dur="1" fill="hold">
                                          <p:stCondLst>
                                            <p:cond delay="0"/>
                                          </p:stCondLst>
                                        </p:cTn>
                                        <p:tgtEl>
                                          <p:spTgt spid="63784"/>
                                        </p:tgtEl>
                                        <p:attrNameLst>
                                          <p:attrName>style.visibility</p:attrName>
                                        </p:attrNameLst>
                                      </p:cBhvr>
                                      <p:to>
                                        <p:strVal val="visible"/>
                                      </p:to>
                                    </p:set>
                                    <p:animEffect transition="in" filter="fade">
                                      <p:cBhvr>
                                        <p:cTn id="176" dur="500"/>
                                        <p:tgtEl>
                                          <p:spTgt spid="63784"/>
                                        </p:tgtEl>
                                      </p:cBhvr>
                                    </p:animEffect>
                                  </p:childTnLst>
                                </p:cTn>
                              </p:par>
                            </p:childTnLst>
                          </p:cTn>
                        </p:par>
                      </p:childTnLst>
                    </p:cTn>
                  </p:par>
                  <p:par>
                    <p:cTn id="177" fill="hold" nodeType="clickPar">
                      <p:stCondLst>
                        <p:cond delay="indefinite"/>
                      </p:stCondLst>
                      <p:childTnLst>
                        <p:par>
                          <p:cTn id="178" fill="hold" nodeType="withGroup">
                            <p:stCondLst>
                              <p:cond delay="0"/>
                            </p:stCondLst>
                            <p:childTnLst>
                              <p:par>
                                <p:cTn id="179" presetID="3" presetClass="emph" presetSubtype="2" fill="hold" grpId="1" nodeType="clickEffect">
                                  <p:stCondLst>
                                    <p:cond delay="0"/>
                                  </p:stCondLst>
                                  <p:childTnLst>
                                    <p:animClr clrSpc="rgb" dir="cw">
                                      <p:cBhvr override="childStyle">
                                        <p:cTn id="180" dur="500" fill="hold"/>
                                        <p:tgtEl>
                                          <p:spTgt spid="63549"/>
                                        </p:tgtEl>
                                        <p:attrNameLst>
                                          <p:attrName>style.color</p:attrName>
                                        </p:attrNameLst>
                                      </p:cBhvr>
                                      <p:to>
                                        <a:srgbClr val="FF0000"/>
                                      </p:to>
                                    </p:animClr>
                                  </p:childTnLst>
                                </p:cTn>
                              </p:par>
                              <p:par>
                                <p:cTn id="181" presetID="10" presetClass="entr" presetSubtype="0" fill="hold" grpId="0" nodeType="withEffect">
                                  <p:stCondLst>
                                    <p:cond delay="0"/>
                                  </p:stCondLst>
                                  <p:childTnLst>
                                    <p:set>
                                      <p:cBhvr>
                                        <p:cTn id="182" dur="1" fill="hold">
                                          <p:stCondLst>
                                            <p:cond delay="0"/>
                                          </p:stCondLst>
                                        </p:cTn>
                                        <p:tgtEl>
                                          <p:spTgt spid="63788"/>
                                        </p:tgtEl>
                                        <p:attrNameLst>
                                          <p:attrName>style.visibility</p:attrName>
                                        </p:attrNameLst>
                                      </p:cBhvr>
                                      <p:to>
                                        <p:strVal val="visible"/>
                                      </p:to>
                                    </p:set>
                                    <p:animEffect transition="in" filter="fade">
                                      <p:cBhvr>
                                        <p:cTn id="183" dur="500"/>
                                        <p:tgtEl>
                                          <p:spTgt spid="63788"/>
                                        </p:tgtEl>
                                      </p:cBhvr>
                                    </p:animEffect>
                                  </p:childTnLst>
                                </p:cTn>
                              </p:par>
                            </p:childTnLst>
                          </p:cTn>
                        </p:par>
                      </p:childTnLst>
                    </p:cTn>
                  </p:par>
                  <p:par>
                    <p:cTn id="184" fill="hold" nodeType="clickPar">
                      <p:stCondLst>
                        <p:cond delay="indefinite"/>
                      </p:stCondLst>
                      <p:childTnLst>
                        <p:par>
                          <p:cTn id="185" fill="hold" nodeType="withGroup">
                            <p:stCondLst>
                              <p:cond delay="0"/>
                            </p:stCondLst>
                            <p:childTnLst>
                              <p:par>
                                <p:cTn id="186" presetID="3" presetClass="emph" presetSubtype="2" fill="hold" grpId="1" nodeType="clickEffect">
                                  <p:stCondLst>
                                    <p:cond delay="0"/>
                                  </p:stCondLst>
                                  <p:childTnLst>
                                    <p:animClr clrSpc="rgb" dir="cw">
                                      <p:cBhvr override="childStyle">
                                        <p:cTn id="187" dur="500" fill="hold"/>
                                        <p:tgtEl>
                                          <p:spTgt spid="63582"/>
                                        </p:tgtEl>
                                        <p:attrNameLst>
                                          <p:attrName>style.color</p:attrName>
                                        </p:attrNameLst>
                                      </p:cBhvr>
                                      <p:to>
                                        <a:srgbClr val="FF0000"/>
                                      </p:to>
                                    </p:animClr>
                                  </p:childTnLst>
                                </p:cTn>
                              </p:par>
                              <p:par>
                                <p:cTn id="188" presetID="10" presetClass="entr" presetSubtype="0" fill="hold" grpId="0" nodeType="withEffect">
                                  <p:stCondLst>
                                    <p:cond delay="0"/>
                                  </p:stCondLst>
                                  <p:childTnLst>
                                    <p:set>
                                      <p:cBhvr>
                                        <p:cTn id="189" dur="1" fill="hold">
                                          <p:stCondLst>
                                            <p:cond delay="0"/>
                                          </p:stCondLst>
                                        </p:cTn>
                                        <p:tgtEl>
                                          <p:spTgt spid="63794"/>
                                        </p:tgtEl>
                                        <p:attrNameLst>
                                          <p:attrName>style.visibility</p:attrName>
                                        </p:attrNameLst>
                                      </p:cBhvr>
                                      <p:to>
                                        <p:strVal val="visible"/>
                                      </p:to>
                                    </p:set>
                                    <p:animEffect transition="in" filter="fade">
                                      <p:cBhvr>
                                        <p:cTn id="190" dur="500"/>
                                        <p:tgtEl>
                                          <p:spTgt spid="63794"/>
                                        </p:tgtEl>
                                      </p:cBhvr>
                                    </p:animEffect>
                                  </p:childTnLst>
                                </p:cTn>
                              </p:par>
                            </p:childTnLst>
                          </p:cTn>
                        </p:par>
                      </p:childTnLst>
                    </p:cTn>
                  </p:par>
                  <p:par>
                    <p:cTn id="191" fill="hold" nodeType="clickPar">
                      <p:stCondLst>
                        <p:cond delay="indefinite"/>
                      </p:stCondLst>
                      <p:childTnLst>
                        <p:par>
                          <p:cTn id="192" fill="hold" nodeType="withGroup">
                            <p:stCondLst>
                              <p:cond delay="0"/>
                            </p:stCondLst>
                            <p:childTnLst>
                              <p:par>
                                <p:cTn id="193" presetID="3" presetClass="emph" presetSubtype="2" fill="hold" grpId="2" nodeType="clickEffect">
                                  <p:stCondLst>
                                    <p:cond delay="0"/>
                                  </p:stCondLst>
                                  <p:childTnLst>
                                    <p:animClr clrSpc="rgb" dir="cw">
                                      <p:cBhvr override="childStyle">
                                        <p:cTn id="194" dur="500" fill="hold"/>
                                        <p:tgtEl>
                                          <p:spTgt spid="63541"/>
                                        </p:tgtEl>
                                        <p:attrNameLst>
                                          <p:attrName>style.color</p:attrName>
                                        </p:attrNameLst>
                                      </p:cBhvr>
                                      <p:to>
                                        <a:schemeClr val="tx1"/>
                                      </p:to>
                                    </p:animClr>
                                  </p:childTnLst>
                                </p:cTn>
                              </p:par>
                              <p:par>
                                <p:cTn id="195" presetID="3" presetClass="emph" presetSubtype="2" fill="hold" grpId="1" nodeType="withEffect">
                                  <p:stCondLst>
                                    <p:cond delay="0"/>
                                  </p:stCondLst>
                                  <p:childTnLst>
                                    <p:animClr clrSpc="rgb" dir="cw">
                                      <p:cBhvr override="childStyle">
                                        <p:cTn id="196" dur="500" fill="hold"/>
                                        <p:tgtEl>
                                          <p:spTgt spid="64029"/>
                                        </p:tgtEl>
                                        <p:attrNameLst>
                                          <p:attrName>style.color</p:attrName>
                                        </p:attrNameLst>
                                      </p:cBhvr>
                                      <p:to>
                                        <a:schemeClr val="tx1"/>
                                      </p:to>
                                    </p:animClr>
                                  </p:childTnLst>
                                </p:cTn>
                              </p:par>
                              <p:par>
                                <p:cTn id="197" presetID="3" presetClass="emph" presetSubtype="2" fill="hold" grpId="2" nodeType="withEffect">
                                  <p:stCondLst>
                                    <p:cond delay="0"/>
                                  </p:stCondLst>
                                  <p:childTnLst>
                                    <p:animClr clrSpc="rgb" dir="cw">
                                      <p:cBhvr override="childStyle">
                                        <p:cTn id="198" dur="500" fill="hold"/>
                                        <p:tgtEl>
                                          <p:spTgt spid="63545"/>
                                        </p:tgtEl>
                                        <p:attrNameLst>
                                          <p:attrName>style.color</p:attrName>
                                        </p:attrNameLst>
                                      </p:cBhvr>
                                      <p:to>
                                        <a:schemeClr val="tx1"/>
                                      </p:to>
                                    </p:animClr>
                                  </p:childTnLst>
                                </p:cTn>
                              </p:par>
                              <p:par>
                                <p:cTn id="199" presetID="3" presetClass="emph" presetSubtype="2" fill="hold" grpId="1" nodeType="withEffect">
                                  <p:stCondLst>
                                    <p:cond delay="0"/>
                                  </p:stCondLst>
                                  <p:childTnLst>
                                    <p:animClr clrSpc="rgb" dir="cw">
                                      <p:cBhvr override="childStyle">
                                        <p:cTn id="200" dur="500" fill="hold"/>
                                        <p:tgtEl>
                                          <p:spTgt spid="63784"/>
                                        </p:tgtEl>
                                        <p:attrNameLst>
                                          <p:attrName>style.color</p:attrName>
                                        </p:attrNameLst>
                                      </p:cBhvr>
                                      <p:to>
                                        <a:schemeClr val="tx1"/>
                                      </p:to>
                                    </p:animClr>
                                  </p:childTnLst>
                                </p:cTn>
                              </p:par>
                              <p:par>
                                <p:cTn id="201" presetID="3" presetClass="emph" presetSubtype="2" fill="hold" grpId="2" nodeType="withEffect">
                                  <p:stCondLst>
                                    <p:cond delay="0"/>
                                  </p:stCondLst>
                                  <p:childTnLst>
                                    <p:animClr clrSpc="rgb" dir="cw">
                                      <p:cBhvr override="childStyle">
                                        <p:cTn id="202" dur="500" fill="hold"/>
                                        <p:tgtEl>
                                          <p:spTgt spid="63549"/>
                                        </p:tgtEl>
                                        <p:attrNameLst>
                                          <p:attrName>style.color</p:attrName>
                                        </p:attrNameLst>
                                      </p:cBhvr>
                                      <p:to>
                                        <a:schemeClr val="tx1"/>
                                      </p:to>
                                    </p:animClr>
                                  </p:childTnLst>
                                </p:cTn>
                              </p:par>
                              <p:par>
                                <p:cTn id="203" presetID="3" presetClass="emph" presetSubtype="2" fill="hold" grpId="1" nodeType="withEffect">
                                  <p:stCondLst>
                                    <p:cond delay="0"/>
                                  </p:stCondLst>
                                  <p:childTnLst>
                                    <p:animClr clrSpc="rgb" dir="cw">
                                      <p:cBhvr override="childStyle">
                                        <p:cTn id="204" dur="500" fill="hold"/>
                                        <p:tgtEl>
                                          <p:spTgt spid="63788"/>
                                        </p:tgtEl>
                                        <p:attrNameLst>
                                          <p:attrName>style.color</p:attrName>
                                        </p:attrNameLst>
                                      </p:cBhvr>
                                      <p:to>
                                        <a:schemeClr val="tx1"/>
                                      </p:to>
                                    </p:animClr>
                                  </p:childTnLst>
                                </p:cTn>
                              </p:par>
                              <p:par>
                                <p:cTn id="205" presetID="3" presetClass="emph" presetSubtype="2" fill="hold" grpId="2" nodeType="withEffect">
                                  <p:stCondLst>
                                    <p:cond delay="0"/>
                                  </p:stCondLst>
                                  <p:childTnLst>
                                    <p:animClr clrSpc="rgb" dir="cw">
                                      <p:cBhvr override="childStyle">
                                        <p:cTn id="206" dur="500" fill="hold"/>
                                        <p:tgtEl>
                                          <p:spTgt spid="63582"/>
                                        </p:tgtEl>
                                        <p:attrNameLst>
                                          <p:attrName>style.color</p:attrName>
                                        </p:attrNameLst>
                                      </p:cBhvr>
                                      <p:to>
                                        <a:schemeClr val="tx1"/>
                                      </p:to>
                                    </p:animClr>
                                  </p:childTnLst>
                                </p:cTn>
                              </p:par>
                              <p:par>
                                <p:cTn id="207" presetID="3" presetClass="emph" presetSubtype="2" fill="hold" grpId="1" nodeType="withEffect">
                                  <p:stCondLst>
                                    <p:cond delay="0"/>
                                  </p:stCondLst>
                                  <p:childTnLst>
                                    <p:animClr clrSpc="rgb" dir="cw">
                                      <p:cBhvr override="childStyle">
                                        <p:cTn id="208" dur="500" fill="hold"/>
                                        <p:tgtEl>
                                          <p:spTgt spid="63794"/>
                                        </p:tgtEl>
                                        <p:attrNameLst>
                                          <p:attrName>style.color</p:attrName>
                                        </p:attrNameLst>
                                      </p:cBhvr>
                                      <p:to>
                                        <a:schemeClr val="tx1"/>
                                      </p:to>
                                    </p:animClr>
                                  </p:childTnLst>
                                </p:cTn>
                              </p:par>
                            </p:childTnLst>
                          </p:cTn>
                        </p:par>
                      </p:childTnLst>
                    </p:cTn>
                  </p:par>
                  <p:par>
                    <p:cTn id="209" fill="hold" nodeType="clickPar">
                      <p:stCondLst>
                        <p:cond delay="indefinite"/>
                      </p:stCondLst>
                      <p:childTnLst>
                        <p:par>
                          <p:cTn id="210" fill="hold" nodeType="withGroup">
                            <p:stCondLst>
                              <p:cond delay="0"/>
                            </p:stCondLst>
                            <p:childTnLst>
                              <p:par>
                                <p:cTn id="211" presetID="3" presetClass="emph" presetSubtype="2" fill="hold" grpId="1" nodeType="clickEffect">
                                  <p:stCondLst>
                                    <p:cond delay="0"/>
                                  </p:stCondLst>
                                  <p:childTnLst>
                                    <p:animClr clrSpc="rgb" dir="cw">
                                      <p:cBhvr override="childStyle">
                                        <p:cTn id="212" dur="500" fill="hold"/>
                                        <p:tgtEl>
                                          <p:spTgt spid="63542"/>
                                        </p:tgtEl>
                                        <p:attrNameLst>
                                          <p:attrName>style.color</p:attrName>
                                        </p:attrNameLst>
                                      </p:cBhvr>
                                      <p:to>
                                        <a:srgbClr val="FF3300"/>
                                      </p:to>
                                    </p:animClr>
                                  </p:childTnLst>
                                </p:cTn>
                              </p:par>
                              <p:par>
                                <p:cTn id="213" presetID="10" presetClass="entr" presetSubtype="0" fill="hold" grpId="0" nodeType="withEffect">
                                  <p:stCondLst>
                                    <p:cond delay="0"/>
                                  </p:stCondLst>
                                  <p:childTnLst>
                                    <p:set>
                                      <p:cBhvr>
                                        <p:cTn id="214" dur="1" fill="hold">
                                          <p:stCondLst>
                                            <p:cond delay="0"/>
                                          </p:stCondLst>
                                        </p:cTn>
                                        <p:tgtEl>
                                          <p:spTgt spid="64031"/>
                                        </p:tgtEl>
                                        <p:attrNameLst>
                                          <p:attrName>style.visibility</p:attrName>
                                        </p:attrNameLst>
                                      </p:cBhvr>
                                      <p:to>
                                        <p:strVal val="visible"/>
                                      </p:to>
                                    </p:set>
                                    <p:animEffect transition="in" filter="fade">
                                      <p:cBhvr>
                                        <p:cTn id="215" dur="500"/>
                                        <p:tgtEl>
                                          <p:spTgt spid="64031"/>
                                        </p:tgtEl>
                                      </p:cBhvr>
                                    </p:animEffect>
                                  </p:childTnLst>
                                </p:cTn>
                              </p:par>
                            </p:childTnLst>
                          </p:cTn>
                        </p:par>
                      </p:childTnLst>
                    </p:cTn>
                  </p:par>
                  <p:par>
                    <p:cTn id="216" fill="hold" nodeType="clickPar">
                      <p:stCondLst>
                        <p:cond delay="indefinite"/>
                      </p:stCondLst>
                      <p:childTnLst>
                        <p:par>
                          <p:cTn id="217" fill="hold" nodeType="withGroup">
                            <p:stCondLst>
                              <p:cond delay="0"/>
                            </p:stCondLst>
                            <p:childTnLst>
                              <p:par>
                                <p:cTn id="218" presetID="3" presetClass="emph" presetSubtype="2" fill="hold" grpId="1" nodeType="clickEffect">
                                  <p:stCondLst>
                                    <p:cond delay="0"/>
                                  </p:stCondLst>
                                  <p:childTnLst>
                                    <p:animClr clrSpc="rgb" dir="cw">
                                      <p:cBhvr override="childStyle">
                                        <p:cTn id="219" dur="500" fill="hold"/>
                                        <p:tgtEl>
                                          <p:spTgt spid="63548"/>
                                        </p:tgtEl>
                                        <p:attrNameLst>
                                          <p:attrName>style.color</p:attrName>
                                        </p:attrNameLst>
                                      </p:cBhvr>
                                      <p:to>
                                        <a:srgbClr val="FF3300"/>
                                      </p:to>
                                    </p:animClr>
                                  </p:childTnLst>
                                </p:cTn>
                              </p:par>
                              <p:par>
                                <p:cTn id="220" presetID="10" presetClass="entr" presetSubtype="0" fill="hold" grpId="0" nodeType="withEffect">
                                  <p:stCondLst>
                                    <p:cond delay="0"/>
                                  </p:stCondLst>
                                  <p:childTnLst>
                                    <p:set>
                                      <p:cBhvr>
                                        <p:cTn id="221" dur="1" fill="hold">
                                          <p:stCondLst>
                                            <p:cond delay="0"/>
                                          </p:stCondLst>
                                        </p:cTn>
                                        <p:tgtEl>
                                          <p:spTgt spid="63787"/>
                                        </p:tgtEl>
                                        <p:attrNameLst>
                                          <p:attrName>style.visibility</p:attrName>
                                        </p:attrNameLst>
                                      </p:cBhvr>
                                      <p:to>
                                        <p:strVal val="visible"/>
                                      </p:to>
                                    </p:set>
                                    <p:animEffect transition="in" filter="fade">
                                      <p:cBhvr>
                                        <p:cTn id="222" dur="500"/>
                                        <p:tgtEl>
                                          <p:spTgt spid="63787"/>
                                        </p:tgtEl>
                                      </p:cBhvr>
                                    </p:animEffect>
                                  </p:childTnLst>
                                </p:cTn>
                              </p:par>
                            </p:childTnLst>
                          </p:cTn>
                        </p:par>
                      </p:childTnLst>
                    </p:cTn>
                  </p:par>
                  <p:par>
                    <p:cTn id="223" fill="hold" nodeType="clickPar">
                      <p:stCondLst>
                        <p:cond delay="indefinite"/>
                      </p:stCondLst>
                      <p:childTnLst>
                        <p:par>
                          <p:cTn id="224" fill="hold" nodeType="withGroup">
                            <p:stCondLst>
                              <p:cond delay="0"/>
                            </p:stCondLst>
                            <p:childTnLst>
                              <p:par>
                                <p:cTn id="225" presetID="3" presetClass="emph" presetSubtype="2" fill="hold" grpId="1" nodeType="clickEffect">
                                  <p:stCondLst>
                                    <p:cond delay="0"/>
                                  </p:stCondLst>
                                  <p:childTnLst>
                                    <p:animClr clrSpc="rgb" dir="cw">
                                      <p:cBhvr override="childStyle">
                                        <p:cTn id="226" dur="500" fill="hold"/>
                                        <p:tgtEl>
                                          <p:spTgt spid="63568"/>
                                        </p:tgtEl>
                                        <p:attrNameLst>
                                          <p:attrName>style.color</p:attrName>
                                        </p:attrNameLst>
                                      </p:cBhvr>
                                      <p:to>
                                        <a:srgbClr val="FF3300"/>
                                      </p:to>
                                    </p:animClr>
                                  </p:childTnLst>
                                </p:cTn>
                              </p:par>
                              <p:par>
                                <p:cTn id="227" presetID="10" presetClass="entr" presetSubtype="0" fill="hold" grpId="0" nodeType="withEffect">
                                  <p:stCondLst>
                                    <p:cond delay="0"/>
                                  </p:stCondLst>
                                  <p:childTnLst>
                                    <p:set>
                                      <p:cBhvr>
                                        <p:cTn id="228" dur="1" fill="hold">
                                          <p:stCondLst>
                                            <p:cond delay="0"/>
                                          </p:stCondLst>
                                        </p:cTn>
                                        <p:tgtEl>
                                          <p:spTgt spid="63793"/>
                                        </p:tgtEl>
                                        <p:attrNameLst>
                                          <p:attrName>style.visibility</p:attrName>
                                        </p:attrNameLst>
                                      </p:cBhvr>
                                      <p:to>
                                        <p:strVal val="visible"/>
                                      </p:to>
                                    </p:set>
                                    <p:animEffect transition="in" filter="fade">
                                      <p:cBhvr>
                                        <p:cTn id="229" dur="500"/>
                                        <p:tgtEl>
                                          <p:spTgt spid="63793"/>
                                        </p:tgtEl>
                                      </p:cBhvr>
                                    </p:animEffect>
                                  </p:childTnLst>
                                </p:cTn>
                              </p:par>
                            </p:childTnLst>
                          </p:cTn>
                        </p:par>
                      </p:childTnLst>
                    </p:cTn>
                  </p:par>
                  <p:par>
                    <p:cTn id="230" fill="hold" nodeType="clickPar">
                      <p:stCondLst>
                        <p:cond delay="indefinite"/>
                      </p:stCondLst>
                      <p:childTnLst>
                        <p:par>
                          <p:cTn id="231" fill="hold" nodeType="withGroup">
                            <p:stCondLst>
                              <p:cond delay="0"/>
                            </p:stCondLst>
                            <p:childTnLst>
                              <p:par>
                                <p:cTn id="232" presetID="3" presetClass="emph" presetSubtype="2" fill="hold" grpId="2" nodeType="clickEffect">
                                  <p:stCondLst>
                                    <p:cond delay="0"/>
                                  </p:stCondLst>
                                  <p:childTnLst>
                                    <p:animClr clrSpc="rgb" dir="cw">
                                      <p:cBhvr override="childStyle">
                                        <p:cTn id="233" dur="500" fill="hold"/>
                                        <p:tgtEl>
                                          <p:spTgt spid="63542"/>
                                        </p:tgtEl>
                                        <p:attrNameLst>
                                          <p:attrName>style.color</p:attrName>
                                        </p:attrNameLst>
                                      </p:cBhvr>
                                      <p:to>
                                        <a:schemeClr val="tx1"/>
                                      </p:to>
                                    </p:animClr>
                                  </p:childTnLst>
                                </p:cTn>
                              </p:par>
                              <p:par>
                                <p:cTn id="234" presetID="3" presetClass="emph" presetSubtype="2" fill="hold" grpId="1" nodeType="withEffect">
                                  <p:stCondLst>
                                    <p:cond delay="0"/>
                                  </p:stCondLst>
                                  <p:childTnLst>
                                    <p:animClr clrSpc="rgb" dir="cw">
                                      <p:cBhvr override="childStyle">
                                        <p:cTn id="235" dur="500" fill="hold"/>
                                        <p:tgtEl>
                                          <p:spTgt spid="64031"/>
                                        </p:tgtEl>
                                        <p:attrNameLst>
                                          <p:attrName>style.color</p:attrName>
                                        </p:attrNameLst>
                                      </p:cBhvr>
                                      <p:to>
                                        <a:schemeClr val="tx1"/>
                                      </p:to>
                                    </p:animClr>
                                  </p:childTnLst>
                                </p:cTn>
                              </p:par>
                              <p:par>
                                <p:cTn id="236" presetID="3" presetClass="emph" presetSubtype="2" fill="hold" grpId="2" nodeType="withEffect">
                                  <p:stCondLst>
                                    <p:cond delay="0"/>
                                  </p:stCondLst>
                                  <p:childTnLst>
                                    <p:animClr clrSpc="rgb" dir="cw">
                                      <p:cBhvr override="childStyle">
                                        <p:cTn id="237" dur="500" fill="hold"/>
                                        <p:tgtEl>
                                          <p:spTgt spid="63548"/>
                                        </p:tgtEl>
                                        <p:attrNameLst>
                                          <p:attrName>style.color</p:attrName>
                                        </p:attrNameLst>
                                      </p:cBhvr>
                                      <p:to>
                                        <a:schemeClr val="tx1"/>
                                      </p:to>
                                    </p:animClr>
                                  </p:childTnLst>
                                </p:cTn>
                              </p:par>
                              <p:par>
                                <p:cTn id="238" presetID="3" presetClass="emph" presetSubtype="2" fill="hold" grpId="1" nodeType="withEffect">
                                  <p:stCondLst>
                                    <p:cond delay="0"/>
                                  </p:stCondLst>
                                  <p:childTnLst>
                                    <p:animClr clrSpc="rgb" dir="cw">
                                      <p:cBhvr override="childStyle">
                                        <p:cTn id="239" dur="500" fill="hold"/>
                                        <p:tgtEl>
                                          <p:spTgt spid="63787"/>
                                        </p:tgtEl>
                                        <p:attrNameLst>
                                          <p:attrName>style.color</p:attrName>
                                        </p:attrNameLst>
                                      </p:cBhvr>
                                      <p:to>
                                        <a:schemeClr val="tx1"/>
                                      </p:to>
                                    </p:animClr>
                                  </p:childTnLst>
                                </p:cTn>
                              </p:par>
                              <p:par>
                                <p:cTn id="240" presetID="3" presetClass="emph" presetSubtype="2" fill="hold" grpId="2" nodeType="withEffect">
                                  <p:stCondLst>
                                    <p:cond delay="0"/>
                                  </p:stCondLst>
                                  <p:childTnLst>
                                    <p:animClr clrSpc="rgb" dir="cw">
                                      <p:cBhvr override="childStyle">
                                        <p:cTn id="241" dur="500" fill="hold"/>
                                        <p:tgtEl>
                                          <p:spTgt spid="63568"/>
                                        </p:tgtEl>
                                        <p:attrNameLst>
                                          <p:attrName>style.color</p:attrName>
                                        </p:attrNameLst>
                                      </p:cBhvr>
                                      <p:to>
                                        <a:schemeClr val="tx1"/>
                                      </p:to>
                                    </p:animClr>
                                  </p:childTnLst>
                                </p:cTn>
                              </p:par>
                              <p:par>
                                <p:cTn id="242" presetID="3" presetClass="emph" presetSubtype="2" fill="hold" grpId="1" nodeType="withEffect">
                                  <p:stCondLst>
                                    <p:cond delay="0"/>
                                  </p:stCondLst>
                                  <p:childTnLst>
                                    <p:animClr clrSpc="rgb" dir="cw">
                                      <p:cBhvr override="childStyle">
                                        <p:cTn id="243" dur="500" fill="hold"/>
                                        <p:tgtEl>
                                          <p:spTgt spid="63793"/>
                                        </p:tgtEl>
                                        <p:attrNameLst>
                                          <p:attrName>style.color</p:attrName>
                                        </p:attrNameLst>
                                      </p:cBhvr>
                                      <p:to>
                                        <a:schemeClr val="tx1"/>
                                      </p:to>
                                    </p:animClr>
                                  </p:childTnLst>
                                </p:cTn>
                              </p:par>
                            </p:childTnLst>
                          </p:cTn>
                        </p:par>
                      </p:childTnLst>
                    </p:cTn>
                  </p:par>
                  <p:par>
                    <p:cTn id="244" fill="hold" nodeType="clickPar">
                      <p:stCondLst>
                        <p:cond delay="indefinite"/>
                      </p:stCondLst>
                      <p:childTnLst>
                        <p:par>
                          <p:cTn id="245" fill="hold" nodeType="withGroup">
                            <p:stCondLst>
                              <p:cond delay="0"/>
                            </p:stCondLst>
                            <p:childTnLst>
                              <p:par>
                                <p:cTn id="246" presetID="3" presetClass="emph" presetSubtype="2" fill="hold" grpId="1" nodeType="clickEffect">
                                  <p:stCondLst>
                                    <p:cond delay="0"/>
                                  </p:stCondLst>
                                  <p:childTnLst>
                                    <p:animClr clrSpc="rgb" dir="cw">
                                      <p:cBhvr override="childStyle">
                                        <p:cTn id="247" dur="500" fill="hold"/>
                                        <p:tgtEl>
                                          <p:spTgt spid="63543"/>
                                        </p:tgtEl>
                                        <p:attrNameLst>
                                          <p:attrName>style.color</p:attrName>
                                        </p:attrNameLst>
                                      </p:cBhvr>
                                      <p:to>
                                        <a:srgbClr val="FF3300"/>
                                      </p:to>
                                    </p:animClr>
                                  </p:childTnLst>
                                </p:cTn>
                              </p:par>
                              <p:par>
                                <p:cTn id="248" presetID="10" presetClass="entr" presetSubtype="0" fill="hold" grpId="0" nodeType="withEffect">
                                  <p:stCondLst>
                                    <p:cond delay="0"/>
                                  </p:stCondLst>
                                  <p:childTnLst>
                                    <p:set>
                                      <p:cBhvr>
                                        <p:cTn id="249" dur="1" fill="hold">
                                          <p:stCondLst>
                                            <p:cond delay="0"/>
                                          </p:stCondLst>
                                        </p:cTn>
                                        <p:tgtEl>
                                          <p:spTgt spid="64032"/>
                                        </p:tgtEl>
                                        <p:attrNameLst>
                                          <p:attrName>style.visibility</p:attrName>
                                        </p:attrNameLst>
                                      </p:cBhvr>
                                      <p:to>
                                        <p:strVal val="visible"/>
                                      </p:to>
                                    </p:set>
                                    <p:animEffect transition="in" filter="fade">
                                      <p:cBhvr>
                                        <p:cTn id="250" dur="500"/>
                                        <p:tgtEl>
                                          <p:spTgt spid="64032"/>
                                        </p:tgtEl>
                                      </p:cBhvr>
                                    </p:animEffect>
                                  </p:childTnLst>
                                </p:cTn>
                              </p:par>
                            </p:childTnLst>
                          </p:cTn>
                        </p:par>
                      </p:childTnLst>
                    </p:cTn>
                  </p:par>
                  <p:par>
                    <p:cTn id="251" fill="hold" nodeType="clickPar">
                      <p:stCondLst>
                        <p:cond delay="indefinite"/>
                      </p:stCondLst>
                      <p:childTnLst>
                        <p:par>
                          <p:cTn id="252" fill="hold" nodeType="withGroup">
                            <p:stCondLst>
                              <p:cond delay="0"/>
                            </p:stCondLst>
                            <p:childTnLst>
                              <p:par>
                                <p:cTn id="253" presetID="3" presetClass="emph" presetSubtype="2" fill="hold" grpId="1" nodeType="clickEffect">
                                  <p:stCondLst>
                                    <p:cond delay="0"/>
                                  </p:stCondLst>
                                  <p:childTnLst>
                                    <p:animClr clrSpc="rgb" dir="cw">
                                      <p:cBhvr override="childStyle">
                                        <p:cTn id="254" dur="500" fill="hold"/>
                                        <p:tgtEl>
                                          <p:spTgt spid="63550"/>
                                        </p:tgtEl>
                                        <p:attrNameLst>
                                          <p:attrName>style.color</p:attrName>
                                        </p:attrNameLst>
                                      </p:cBhvr>
                                      <p:to>
                                        <a:srgbClr val="FF3300"/>
                                      </p:to>
                                    </p:animClr>
                                  </p:childTnLst>
                                </p:cTn>
                              </p:par>
                              <p:par>
                                <p:cTn id="255" presetID="10" presetClass="entr" presetSubtype="0" fill="hold" grpId="0" nodeType="withEffect">
                                  <p:stCondLst>
                                    <p:cond delay="0"/>
                                  </p:stCondLst>
                                  <p:childTnLst>
                                    <p:set>
                                      <p:cBhvr>
                                        <p:cTn id="256" dur="1" fill="hold">
                                          <p:stCondLst>
                                            <p:cond delay="0"/>
                                          </p:stCondLst>
                                        </p:cTn>
                                        <p:tgtEl>
                                          <p:spTgt spid="63789"/>
                                        </p:tgtEl>
                                        <p:attrNameLst>
                                          <p:attrName>style.visibility</p:attrName>
                                        </p:attrNameLst>
                                      </p:cBhvr>
                                      <p:to>
                                        <p:strVal val="visible"/>
                                      </p:to>
                                    </p:set>
                                    <p:animEffect transition="in" filter="fade">
                                      <p:cBhvr>
                                        <p:cTn id="257" dur="500"/>
                                        <p:tgtEl>
                                          <p:spTgt spid="63789"/>
                                        </p:tgtEl>
                                      </p:cBhvr>
                                    </p:animEffect>
                                  </p:childTnLst>
                                </p:cTn>
                              </p:par>
                            </p:childTnLst>
                          </p:cTn>
                        </p:par>
                      </p:childTnLst>
                    </p:cTn>
                  </p:par>
                  <p:par>
                    <p:cTn id="258" fill="hold" nodeType="clickPar">
                      <p:stCondLst>
                        <p:cond delay="indefinite"/>
                      </p:stCondLst>
                      <p:childTnLst>
                        <p:par>
                          <p:cTn id="259" fill="hold" nodeType="withGroup">
                            <p:stCondLst>
                              <p:cond delay="0"/>
                            </p:stCondLst>
                            <p:childTnLst>
                              <p:par>
                                <p:cTn id="260" presetID="3" presetClass="emph" presetSubtype="2" fill="hold" grpId="1" nodeType="clickEffect">
                                  <p:stCondLst>
                                    <p:cond delay="0"/>
                                  </p:stCondLst>
                                  <p:childTnLst>
                                    <p:animClr clrSpc="rgb" dir="cw">
                                      <p:cBhvr override="childStyle">
                                        <p:cTn id="261" dur="500" fill="hold"/>
                                        <p:tgtEl>
                                          <p:spTgt spid="63546"/>
                                        </p:tgtEl>
                                        <p:attrNameLst>
                                          <p:attrName>style.color</p:attrName>
                                        </p:attrNameLst>
                                      </p:cBhvr>
                                      <p:to>
                                        <a:srgbClr val="FF3300"/>
                                      </p:to>
                                    </p:animClr>
                                  </p:childTnLst>
                                </p:cTn>
                              </p:par>
                              <p:par>
                                <p:cTn id="262" presetID="10" presetClass="entr" presetSubtype="0" fill="hold" grpId="0" nodeType="withEffect">
                                  <p:stCondLst>
                                    <p:cond delay="0"/>
                                  </p:stCondLst>
                                  <p:childTnLst>
                                    <p:set>
                                      <p:cBhvr>
                                        <p:cTn id="263" dur="1" fill="hold">
                                          <p:stCondLst>
                                            <p:cond delay="0"/>
                                          </p:stCondLst>
                                        </p:cTn>
                                        <p:tgtEl>
                                          <p:spTgt spid="63785"/>
                                        </p:tgtEl>
                                        <p:attrNameLst>
                                          <p:attrName>style.visibility</p:attrName>
                                        </p:attrNameLst>
                                      </p:cBhvr>
                                      <p:to>
                                        <p:strVal val="visible"/>
                                      </p:to>
                                    </p:set>
                                    <p:animEffect transition="in" filter="fade">
                                      <p:cBhvr>
                                        <p:cTn id="264" dur="500"/>
                                        <p:tgtEl>
                                          <p:spTgt spid="63785"/>
                                        </p:tgtEl>
                                      </p:cBhvr>
                                    </p:animEffect>
                                  </p:childTnLst>
                                </p:cTn>
                              </p:par>
                            </p:childTnLst>
                          </p:cTn>
                        </p:par>
                      </p:childTnLst>
                    </p:cTn>
                  </p:par>
                  <p:par>
                    <p:cTn id="265" fill="hold" nodeType="clickPar">
                      <p:stCondLst>
                        <p:cond delay="indefinite"/>
                      </p:stCondLst>
                      <p:childTnLst>
                        <p:par>
                          <p:cTn id="266" fill="hold" nodeType="withGroup">
                            <p:stCondLst>
                              <p:cond delay="0"/>
                            </p:stCondLst>
                            <p:childTnLst>
                              <p:par>
                                <p:cTn id="267" presetID="3" presetClass="emph" presetSubtype="2" fill="hold" grpId="1" nodeType="clickEffect">
                                  <p:stCondLst>
                                    <p:cond delay="0"/>
                                  </p:stCondLst>
                                  <p:childTnLst>
                                    <p:animClr clrSpc="rgb" dir="cw">
                                      <p:cBhvr override="childStyle">
                                        <p:cTn id="268" dur="500" fill="hold"/>
                                        <p:tgtEl>
                                          <p:spTgt spid="63566"/>
                                        </p:tgtEl>
                                        <p:attrNameLst>
                                          <p:attrName>style.color</p:attrName>
                                        </p:attrNameLst>
                                      </p:cBhvr>
                                      <p:to>
                                        <a:srgbClr val="FF3300"/>
                                      </p:to>
                                    </p:animClr>
                                  </p:childTnLst>
                                </p:cTn>
                              </p:par>
                              <p:par>
                                <p:cTn id="269" presetID="10" presetClass="entr" presetSubtype="0" fill="hold" grpId="0" nodeType="withEffect">
                                  <p:stCondLst>
                                    <p:cond delay="0"/>
                                  </p:stCondLst>
                                  <p:childTnLst>
                                    <p:set>
                                      <p:cBhvr>
                                        <p:cTn id="270" dur="1" fill="hold">
                                          <p:stCondLst>
                                            <p:cond delay="0"/>
                                          </p:stCondLst>
                                        </p:cTn>
                                        <p:tgtEl>
                                          <p:spTgt spid="63792"/>
                                        </p:tgtEl>
                                        <p:attrNameLst>
                                          <p:attrName>style.visibility</p:attrName>
                                        </p:attrNameLst>
                                      </p:cBhvr>
                                      <p:to>
                                        <p:strVal val="visible"/>
                                      </p:to>
                                    </p:set>
                                    <p:animEffect transition="in" filter="fade">
                                      <p:cBhvr>
                                        <p:cTn id="271" dur="500"/>
                                        <p:tgtEl>
                                          <p:spTgt spid="63792"/>
                                        </p:tgtEl>
                                      </p:cBhvr>
                                    </p:animEffect>
                                  </p:childTnLst>
                                </p:cTn>
                              </p:par>
                            </p:childTnLst>
                          </p:cTn>
                        </p:par>
                      </p:childTnLst>
                    </p:cTn>
                  </p:par>
                  <p:par>
                    <p:cTn id="272" fill="hold" nodeType="clickPar">
                      <p:stCondLst>
                        <p:cond delay="indefinite"/>
                      </p:stCondLst>
                      <p:childTnLst>
                        <p:par>
                          <p:cTn id="273" fill="hold" nodeType="withGroup">
                            <p:stCondLst>
                              <p:cond delay="0"/>
                            </p:stCondLst>
                            <p:childTnLst>
                              <p:par>
                                <p:cTn id="274" presetID="3" presetClass="emph" presetSubtype="2" fill="hold" grpId="2" nodeType="clickEffect">
                                  <p:stCondLst>
                                    <p:cond delay="0"/>
                                  </p:stCondLst>
                                  <p:childTnLst>
                                    <p:animClr clrSpc="rgb" dir="cw">
                                      <p:cBhvr override="childStyle">
                                        <p:cTn id="275" dur="500" fill="hold"/>
                                        <p:tgtEl>
                                          <p:spTgt spid="63543"/>
                                        </p:tgtEl>
                                        <p:attrNameLst>
                                          <p:attrName>style.color</p:attrName>
                                        </p:attrNameLst>
                                      </p:cBhvr>
                                      <p:to>
                                        <a:schemeClr val="tx1"/>
                                      </p:to>
                                    </p:animClr>
                                  </p:childTnLst>
                                </p:cTn>
                              </p:par>
                              <p:par>
                                <p:cTn id="276" presetID="3" presetClass="emph" presetSubtype="2" fill="hold" grpId="1" nodeType="withEffect">
                                  <p:stCondLst>
                                    <p:cond delay="0"/>
                                  </p:stCondLst>
                                  <p:childTnLst>
                                    <p:animClr clrSpc="rgb" dir="cw">
                                      <p:cBhvr override="childStyle">
                                        <p:cTn id="277" dur="500" fill="hold"/>
                                        <p:tgtEl>
                                          <p:spTgt spid="64032"/>
                                        </p:tgtEl>
                                        <p:attrNameLst>
                                          <p:attrName>style.color</p:attrName>
                                        </p:attrNameLst>
                                      </p:cBhvr>
                                      <p:to>
                                        <a:schemeClr val="tx1"/>
                                      </p:to>
                                    </p:animClr>
                                  </p:childTnLst>
                                </p:cTn>
                              </p:par>
                              <p:par>
                                <p:cTn id="278" presetID="3" presetClass="emph" presetSubtype="2" fill="hold" grpId="2" nodeType="withEffect">
                                  <p:stCondLst>
                                    <p:cond delay="0"/>
                                  </p:stCondLst>
                                  <p:childTnLst>
                                    <p:animClr clrSpc="rgb" dir="cw">
                                      <p:cBhvr override="childStyle">
                                        <p:cTn id="279" dur="500" fill="hold"/>
                                        <p:tgtEl>
                                          <p:spTgt spid="63550"/>
                                        </p:tgtEl>
                                        <p:attrNameLst>
                                          <p:attrName>style.color</p:attrName>
                                        </p:attrNameLst>
                                      </p:cBhvr>
                                      <p:to>
                                        <a:schemeClr val="tx1"/>
                                      </p:to>
                                    </p:animClr>
                                  </p:childTnLst>
                                </p:cTn>
                              </p:par>
                              <p:par>
                                <p:cTn id="280" presetID="3" presetClass="emph" presetSubtype="2" fill="hold" grpId="1" nodeType="withEffect">
                                  <p:stCondLst>
                                    <p:cond delay="0"/>
                                  </p:stCondLst>
                                  <p:childTnLst>
                                    <p:animClr clrSpc="rgb" dir="cw">
                                      <p:cBhvr override="childStyle">
                                        <p:cTn id="281" dur="500" fill="hold"/>
                                        <p:tgtEl>
                                          <p:spTgt spid="63789"/>
                                        </p:tgtEl>
                                        <p:attrNameLst>
                                          <p:attrName>style.color</p:attrName>
                                        </p:attrNameLst>
                                      </p:cBhvr>
                                      <p:to>
                                        <a:schemeClr val="tx1"/>
                                      </p:to>
                                    </p:animClr>
                                  </p:childTnLst>
                                </p:cTn>
                              </p:par>
                              <p:par>
                                <p:cTn id="282" presetID="3" presetClass="emph" presetSubtype="2" fill="hold" grpId="2" nodeType="withEffect">
                                  <p:stCondLst>
                                    <p:cond delay="0"/>
                                  </p:stCondLst>
                                  <p:childTnLst>
                                    <p:animClr clrSpc="rgb" dir="cw">
                                      <p:cBhvr override="childStyle">
                                        <p:cTn id="283" dur="500" fill="hold"/>
                                        <p:tgtEl>
                                          <p:spTgt spid="63546"/>
                                        </p:tgtEl>
                                        <p:attrNameLst>
                                          <p:attrName>style.color</p:attrName>
                                        </p:attrNameLst>
                                      </p:cBhvr>
                                      <p:to>
                                        <a:schemeClr val="tx1"/>
                                      </p:to>
                                    </p:animClr>
                                  </p:childTnLst>
                                </p:cTn>
                              </p:par>
                              <p:par>
                                <p:cTn id="284" presetID="3" presetClass="emph" presetSubtype="2" fill="hold" grpId="1" nodeType="withEffect">
                                  <p:stCondLst>
                                    <p:cond delay="0"/>
                                  </p:stCondLst>
                                  <p:childTnLst>
                                    <p:animClr clrSpc="rgb" dir="cw">
                                      <p:cBhvr override="childStyle">
                                        <p:cTn id="285" dur="500" fill="hold"/>
                                        <p:tgtEl>
                                          <p:spTgt spid="63785"/>
                                        </p:tgtEl>
                                        <p:attrNameLst>
                                          <p:attrName>style.color</p:attrName>
                                        </p:attrNameLst>
                                      </p:cBhvr>
                                      <p:to>
                                        <a:schemeClr val="tx1"/>
                                      </p:to>
                                    </p:animClr>
                                  </p:childTnLst>
                                </p:cTn>
                              </p:par>
                              <p:par>
                                <p:cTn id="286" presetID="3" presetClass="emph" presetSubtype="2" fill="hold" grpId="2" nodeType="withEffect">
                                  <p:stCondLst>
                                    <p:cond delay="0"/>
                                  </p:stCondLst>
                                  <p:childTnLst>
                                    <p:animClr clrSpc="rgb" dir="cw">
                                      <p:cBhvr override="childStyle">
                                        <p:cTn id="287" dur="500" fill="hold"/>
                                        <p:tgtEl>
                                          <p:spTgt spid="63566"/>
                                        </p:tgtEl>
                                        <p:attrNameLst>
                                          <p:attrName>style.color</p:attrName>
                                        </p:attrNameLst>
                                      </p:cBhvr>
                                      <p:to>
                                        <a:schemeClr val="tx1"/>
                                      </p:to>
                                    </p:animClr>
                                  </p:childTnLst>
                                </p:cTn>
                              </p:par>
                              <p:par>
                                <p:cTn id="288" presetID="3" presetClass="emph" presetSubtype="2" fill="hold" grpId="1" nodeType="withEffect">
                                  <p:stCondLst>
                                    <p:cond delay="0"/>
                                  </p:stCondLst>
                                  <p:childTnLst>
                                    <p:animClr clrSpc="rgb" dir="cw">
                                      <p:cBhvr override="childStyle">
                                        <p:cTn id="289" dur="500" fill="hold"/>
                                        <p:tgtEl>
                                          <p:spTgt spid="63792"/>
                                        </p:tgtEl>
                                        <p:attrNameLst>
                                          <p:attrName>style.color</p:attrName>
                                        </p:attrNameLst>
                                      </p:cBhvr>
                                      <p:to>
                                        <a:schemeClr val="tx1"/>
                                      </p:to>
                                    </p:animClr>
                                  </p:childTnLst>
                                </p:cTn>
                              </p:par>
                            </p:childTnLst>
                          </p:cTn>
                        </p:par>
                      </p:childTnLst>
                    </p:cTn>
                  </p:par>
                  <p:par>
                    <p:cTn id="290" fill="hold" nodeType="clickPar">
                      <p:stCondLst>
                        <p:cond delay="indefinite"/>
                      </p:stCondLst>
                      <p:childTnLst>
                        <p:par>
                          <p:cTn id="291" fill="hold" nodeType="withGroup">
                            <p:stCondLst>
                              <p:cond delay="0"/>
                            </p:stCondLst>
                            <p:childTnLst>
                              <p:par>
                                <p:cTn id="292" presetID="3" presetClass="emph" presetSubtype="2" fill="hold" grpId="1" nodeType="clickEffect">
                                  <p:stCondLst>
                                    <p:cond delay="0"/>
                                  </p:stCondLst>
                                  <p:childTnLst>
                                    <p:animClr clrSpc="rgb" dir="cw">
                                      <p:cBhvr override="childStyle">
                                        <p:cTn id="293" dur="500" fill="hold"/>
                                        <p:tgtEl>
                                          <p:spTgt spid="63544"/>
                                        </p:tgtEl>
                                        <p:attrNameLst>
                                          <p:attrName>style.color</p:attrName>
                                        </p:attrNameLst>
                                      </p:cBhvr>
                                      <p:to>
                                        <a:srgbClr val="FF3300"/>
                                      </p:to>
                                    </p:animClr>
                                  </p:childTnLst>
                                </p:cTn>
                              </p:par>
                              <p:par>
                                <p:cTn id="294" presetID="10" presetClass="entr" presetSubtype="0" fill="hold" grpId="0" nodeType="withEffect">
                                  <p:stCondLst>
                                    <p:cond delay="0"/>
                                  </p:stCondLst>
                                  <p:childTnLst>
                                    <p:set>
                                      <p:cBhvr>
                                        <p:cTn id="295" dur="1" fill="hold">
                                          <p:stCondLst>
                                            <p:cond delay="0"/>
                                          </p:stCondLst>
                                        </p:cTn>
                                        <p:tgtEl>
                                          <p:spTgt spid="64030"/>
                                        </p:tgtEl>
                                        <p:attrNameLst>
                                          <p:attrName>style.visibility</p:attrName>
                                        </p:attrNameLst>
                                      </p:cBhvr>
                                      <p:to>
                                        <p:strVal val="visible"/>
                                      </p:to>
                                    </p:set>
                                    <p:animEffect transition="in" filter="fade">
                                      <p:cBhvr>
                                        <p:cTn id="296" dur="500"/>
                                        <p:tgtEl>
                                          <p:spTgt spid="64030"/>
                                        </p:tgtEl>
                                      </p:cBhvr>
                                    </p:animEffect>
                                  </p:childTnLst>
                                </p:cTn>
                              </p:par>
                            </p:childTnLst>
                          </p:cTn>
                        </p:par>
                      </p:childTnLst>
                    </p:cTn>
                  </p:par>
                  <p:par>
                    <p:cTn id="297" fill="hold" nodeType="clickPar">
                      <p:stCondLst>
                        <p:cond delay="indefinite"/>
                      </p:stCondLst>
                      <p:childTnLst>
                        <p:par>
                          <p:cTn id="298" fill="hold" nodeType="withGroup">
                            <p:stCondLst>
                              <p:cond delay="0"/>
                            </p:stCondLst>
                            <p:childTnLst>
                              <p:par>
                                <p:cTn id="299" presetID="3" presetClass="emph" presetSubtype="2" fill="hold" grpId="1" nodeType="clickEffect">
                                  <p:stCondLst>
                                    <p:cond delay="0"/>
                                  </p:stCondLst>
                                  <p:childTnLst>
                                    <p:animClr clrSpc="rgb" dir="cw">
                                      <p:cBhvr override="childStyle">
                                        <p:cTn id="300" dur="500" fill="hold"/>
                                        <p:tgtEl>
                                          <p:spTgt spid="63547"/>
                                        </p:tgtEl>
                                        <p:attrNameLst>
                                          <p:attrName>style.color</p:attrName>
                                        </p:attrNameLst>
                                      </p:cBhvr>
                                      <p:to>
                                        <a:srgbClr val="FF3300"/>
                                      </p:to>
                                    </p:animClr>
                                  </p:childTnLst>
                                </p:cTn>
                              </p:par>
                            </p:childTnLst>
                          </p:cTn>
                        </p:par>
                      </p:childTnLst>
                    </p:cTn>
                  </p:par>
                  <p:par>
                    <p:cTn id="301" fill="hold" nodeType="clickPar">
                      <p:stCondLst>
                        <p:cond delay="indefinite"/>
                      </p:stCondLst>
                      <p:childTnLst>
                        <p:par>
                          <p:cTn id="302" fill="hold" nodeType="withGroup">
                            <p:stCondLst>
                              <p:cond delay="0"/>
                            </p:stCondLst>
                            <p:childTnLst>
                              <p:par>
                                <p:cTn id="303" presetID="3" presetClass="emph" presetSubtype="2" fill="hold" grpId="1" nodeType="clickEffect">
                                  <p:stCondLst>
                                    <p:cond delay="0"/>
                                  </p:stCondLst>
                                  <p:childTnLst>
                                    <p:animClr clrSpc="rgb" dir="cw">
                                      <p:cBhvr override="childStyle">
                                        <p:cTn id="304" dur="500" fill="hold"/>
                                        <p:tgtEl>
                                          <p:spTgt spid="63551"/>
                                        </p:tgtEl>
                                        <p:attrNameLst>
                                          <p:attrName>style.color</p:attrName>
                                        </p:attrNameLst>
                                      </p:cBhvr>
                                      <p:to>
                                        <a:srgbClr val="FF3300"/>
                                      </p:to>
                                    </p:animClr>
                                  </p:childTnLst>
                                </p:cTn>
                              </p:par>
                              <p:par>
                                <p:cTn id="305" presetID="10" presetClass="entr" presetSubtype="0" fill="hold" grpId="0" nodeType="withEffect">
                                  <p:stCondLst>
                                    <p:cond delay="0"/>
                                  </p:stCondLst>
                                  <p:childTnLst>
                                    <p:set>
                                      <p:cBhvr>
                                        <p:cTn id="306" dur="1" fill="hold">
                                          <p:stCondLst>
                                            <p:cond delay="0"/>
                                          </p:stCondLst>
                                        </p:cTn>
                                        <p:tgtEl>
                                          <p:spTgt spid="63790"/>
                                        </p:tgtEl>
                                        <p:attrNameLst>
                                          <p:attrName>style.visibility</p:attrName>
                                        </p:attrNameLst>
                                      </p:cBhvr>
                                      <p:to>
                                        <p:strVal val="visible"/>
                                      </p:to>
                                    </p:set>
                                    <p:animEffect transition="in" filter="fade">
                                      <p:cBhvr>
                                        <p:cTn id="307" dur="500"/>
                                        <p:tgtEl>
                                          <p:spTgt spid="63790"/>
                                        </p:tgtEl>
                                      </p:cBhvr>
                                    </p:animEffect>
                                  </p:childTnLst>
                                </p:cTn>
                              </p:par>
                            </p:childTnLst>
                          </p:cTn>
                        </p:par>
                      </p:childTnLst>
                    </p:cTn>
                  </p:par>
                  <p:par>
                    <p:cTn id="308" fill="hold" nodeType="clickPar">
                      <p:stCondLst>
                        <p:cond delay="indefinite"/>
                      </p:stCondLst>
                      <p:childTnLst>
                        <p:par>
                          <p:cTn id="309" fill="hold" nodeType="withGroup">
                            <p:stCondLst>
                              <p:cond delay="0"/>
                            </p:stCondLst>
                            <p:childTnLst>
                              <p:par>
                                <p:cTn id="310" presetID="3" presetClass="emph" presetSubtype="2" fill="hold" grpId="1" nodeType="clickEffect">
                                  <p:stCondLst>
                                    <p:cond delay="0"/>
                                  </p:stCondLst>
                                  <p:childTnLst>
                                    <p:animClr clrSpc="rgb" dir="cw">
                                      <p:cBhvr override="childStyle">
                                        <p:cTn id="311" dur="500" fill="hold"/>
                                        <p:tgtEl>
                                          <p:spTgt spid="63552"/>
                                        </p:tgtEl>
                                        <p:attrNameLst>
                                          <p:attrName>style.color</p:attrName>
                                        </p:attrNameLst>
                                      </p:cBhvr>
                                      <p:to>
                                        <a:srgbClr val="FF3300"/>
                                      </p:to>
                                    </p:animClr>
                                  </p:childTnLst>
                                </p:cTn>
                              </p:par>
                              <p:par>
                                <p:cTn id="312" presetID="10" presetClass="entr" presetSubtype="0" fill="hold" grpId="0" nodeType="withEffect">
                                  <p:stCondLst>
                                    <p:cond delay="0"/>
                                  </p:stCondLst>
                                  <p:childTnLst>
                                    <p:set>
                                      <p:cBhvr>
                                        <p:cTn id="313" dur="1" fill="hold">
                                          <p:stCondLst>
                                            <p:cond delay="0"/>
                                          </p:stCondLst>
                                        </p:cTn>
                                        <p:tgtEl>
                                          <p:spTgt spid="63791"/>
                                        </p:tgtEl>
                                        <p:attrNameLst>
                                          <p:attrName>style.visibility</p:attrName>
                                        </p:attrNameLst>
                                      </p:cBhvr>
                                      <p:to>
                                        <p:strVal val="visible"/>
                                      </p:to>
                                    </p:set>
                                    <p:animEffect transition="in" filter="fade">
                                      <p:cBhvr>
                                        <p:cTn id="314" dur="500"/>
                                        <p:tgtEl>
                                          <p:spTgt spid="63791"/>
                                        </p:tgtEl>
                                      </p:cBhvr>
                                    </p:animEffect>
                                  </p:childTnLst>
                                </p:cTn>
                              </p:par>
                            </p:childTnLst>
                          </p:cTn>
                        </p:par>
                      </p:childTnLst>
                    </p:cTn>
                  </p:par>
                  <p:par>
                    <p:cTn id="315" fill="hold" nodeType="clickPar">
                      <p:stCondLst>
                        <p:cond delay="indefinite"/>
                      </p:stCondLst>
                      <p:childTnLst>
                        <p:par>
                          <p:cTn id="316" fill="hold" nodeType="withGroup">
                            <p:stCondLst>
                              <p:cond delay="0"/>
                            </p:stCondLst>
                            <p:childTnLst>
                              <p:par>
                                <p:cTn id="317" presetID="3" presetClass="emph" presetSubtype="2" fill="hold" grpId="1" nodeType="clickEffect">
                                  <p:stCondLst>
                                    <p:cond delay="0"/>
                                  </p:stCondLst>
                                  <p:childTnLst>
                                    <p:animClr clrSpc="rgb" dir="cw">
                                      <p:cBhvr override="childStyle">
                                        <p:cTn id="318" dur="500" fill="hold"/>
                                        <p:tgtEl>
                                          <p:spTgt spid="63630"/>
                                        </p:tgtEl>
                                        <p:attrNameLst>
                                          <p:attrName>style.color</p:attrName>
                                        </p:attrNameLst>
                                      </p:cBhvr>
                                      <p:to>
                                        <a:srgbClr val="FF3300"/>
                                      </p:to>
                                    </p:animClr>
                                  </p:childTnLst>
                                </p:cTn>
                              </p:par>
                              <p:par>
                                <p:cTn id="319" presetID="10" presetClass="entr" presetSubtype="0" fill="hold" grpId="0" nodeType="withEffect">
                                  <p:stCondLst>
                                    <p:cond delay="0"/>
                                  </p:stCondLst>
                                  <p:childTnLst>
                                    <p:set>
                                      <p:cBhvr>
                                        <p:cTn id="320" dur="1" fill="hold">
                                          <p:stCondLst>
                                            <p:cond delay="0"/>
                                          </p:stCondLst>
                                        </p:cTn>
                                        <p:tgtEl>
                                          <p:spTgt spid="63795"/>
                                        </p:tgtEl>
                                        <p:attrNameLst>
                                          <p:attrName>style.visibility</p:attrName>
                                        </p:attrNameLst>
                                      </p:cBhvr>
                                      <p:to>
                                        <p:strVal val="visible"/>
                                      </p:to>
                                    </p:set>
                                    <p:animEffect transition="in" filter="fade">
                                      <p:cBhvr>
                                        <p:cTn id="321" dur="500"/>
                                        <p:tgtEl>
                                          <p:spTgt spid="63795"/>
                                        </p:tgtEl>
                                      </p:cBhvr>
                                    </p:animEffect>
                                  </p:childTnLst>
                                </p:cTn>
                              </p:par>
                            </p:childTnLst>
                          </p:cTn>
                        </p:par>
                      </p:childTnLst>
                    </p:cTn>
                  </p:par>
                  <p:par>
                    <p:cTn id="322" fill="hold" nodeType="clickPar">
                      <p:stCondLst>
                        <p:cond delay="indefinite"/>
                      </p:stCondLst>
                      <p:childTnLst>
                        <p:par>
                          <p:cTn id="323" fill="hold" nodeType="withGroup">
                            <p:stCondLst>
                              <p:cond delay="0"/>
                            </p:stCondLst>
                            <p:childTnLst>
                              <p:par>
                                <p:cTn id="324" presetID="3" presetClass="emph" presetSubtype="2" fill="hold" grpId="2" nodeType="clickEffect">
                                  <p:stCondLst>
                                    <p:cond delay="0"/>
                                  </p:stCondLst>
                                  <p:childTnLst>
                                    <p:animClr clrSpc="rgb" dir="cw">
                                      <p:cBhvr override="childStyle">
                                        <p:cTn id="325" dur="500" fill="hold"/>
                                        <p:tgtEl>
                                          <p:spTgt spid="63544"/>
                                        </p:tgtEl>
                                        <p:attrNameLst>
                                          <p:attrName>style.color</p:attrName>
                                        </p:attrNameLst>
                                      </p:cBhvr>
                                      <p:to>
                                        <a:schemeClr val="tx1"/>
                                      </p:to>
                                    </p:animClr>
                                  </p:childTnLst>
                                </p:cTn>
                              </p:par>
                              <p:par>
                                <p:cTn id="326" presetID="3" presetClass="emph" presetSubtype="2" fill="hold" grpId="1" nodeType="withEffect">
                                  <p:stCondLst>
                                    <p:cond delay="0"/>
                                  </p:stCondLst>
                                  <p:childTnLst>
                                    <p:animClr clrSpc="rgb" dir="cw">
                                      <p:cBhvr override="childStyle">
                                        <p:cTn id="327" dur="500" fill="hold"/>
                                        <p:tgtEl>
                                          <p:spTgt spid="64030"/>
                                        </p:tgtEl>
                                        <p:attrNameLst>
                                          <p:attrName>style.color</p:attrName>
                                        </p:attrNameLst>
                                      </p:cBhvr>
                                      <p:to>
                                        <a:schemeClr val="tx1"/>
                                      </p:to>
                                    </p:animClr>
                                  </p:childTnLst>
                                </p:cTn>
                              </p:par>
                              <p:par>
                                <p:cTn id="328" presetID="3" presetClass="emph" presetSubtype="2" fill="hold" grpId="2" nodeType="withEffect">
                                  <p:stCondLst>
                                    <p:cond delay="0"/>
                                  </p:stCondLst>
                                  <p:childTnLst>
                                    <p:animClr clrSpc="rgb" dir="cw">
                                      <p:cBhvr override="childStyle">
                                        <p:cTn id="329" dur="500" fill="hold"/>
                                        <p:tgtEl>
                                          <p:spTgt spid="63547"/>
                                        </p:tgtEl>
                                        <p:attrNameLst>
                                          <p:attrName>style.color</p:attrName>
                                        </p:attrNameLst>
                                      </p:cBhvr>
                                      <p:to>
                                        <a:schemeClr val="tx1"/>
                                      </p:to>
                                    </p:animClr>
                                  </p:childTnLst>
                                </p:cTn>
                              </p:par>
                              <p:par>
                                <p:cTn id="330" presetID="3" presetClass="emph" presetSubtype="2" fill="hold" grpId="2" nodeType="withEffect">
                                  <p:stCondLst>
                                    <p:cond delay="0"/>
                                  </p:stCondLst>
                                  <p:childTnLst>
                                    <p:animClr clrSpc="rgb" dir="cw">
                                      <p:cBhvr override="childStyle">
                                        <p:cTn id="331" dur="500" fill="hold"/>
                                        <p:tgtEl>
                                          <p:spTgt spid="63551"/>
                                        </p:tgtEl>
                                        <p:attrNameLst>
                                          <p:attrName>style.color</p:attrName>
                                        </p:attrNameLst>
                                      </p:cBhvr>
                                      <p:to>
                                        <a:schemeClr val="tx1"/>
                                      </p:to>
                                    </p:animClr>
                                  </p:childTnLst>
                                </p:cTn>
                              </p:par>
                              <p:par>
                                <p:cTn id="332" presetID="3" presetClass="emph" presetSubtype="2" fill="hold" grpId="2" nodeType="withEffect">
                                  <p:stCondLst>
                                    <p:cond delay="0"/>
                                  </p:stCondLst>
                                  <p:childTnLst>
                                    <p:animClr clrSpc="rgb" dir="cw">
                                      <p:cBhvr override="childStyle">
                                        <p:cTn id="333" dur="500" fill="hold"/>
                                        <p:tgtEl>
                                          <p:spTgt spid="63552"/>
                                        </p:tgtEl>
                                        <p:attrNameLst>
                                          <p:attrName>style.color</p:attrName>
                                        </p:attrNameLst>
                                      </p:cBhvr>
                                      <p:to>
                                        <a:schemeClr val="tx1"/>
                                      </p:to>
                                    </p:animClr>
                                  </p:childTnLst>
                                </p:cTn>
                              </p:par>
                              <p:par>
                                <p:cTn id="334" presetID="3" presetClass="emph" presetSubtype="2" fill="hold" grpId="2" nodeType="withEffect">
                                  <p:stCondLst>
                                    <p:cond delay="0"/>
                                  </p:stCondLst>
                                  <p:childTnLst>
                                    <p:animClr clrSpc="rgb" dir="cw">
                                      <p:cBhvr override="childStyle">
                                        <p:cTn id="335" dur="500" fill="hold"/>
                                        <p:tgtEl>
                                          <p:spTgt spid="63630"/>
                                        </p:tgtEl>
                                        <p:attrNameLst>
                                          <p:attrName>style.color</p:attrName>
                                        </p:attrNameLst>
                                      </p:cBhvr>
                                      <p:to>
                                        <a:schemeClr val="tx1"/>
                                      </p:to>
                                    </p:animClr>
                                  </p:childTnLst>
                                </p:cTn>
                              </p:par>
                              <p:par>
                                <p:cTn id="336" presetID="3" presetClass="emph" presetSubtype="2" fill="hold" grpId="2" nodeType="withEffect">
                                  <p:stCondLst>
                                    <p:cond delay="0"/>
                                  </p:stCondLst>
                                  <p:childTnLst>
                                    <p:animClr clrSpc="rgb" dir="cw">
                                      <p:cBhvr override="childStyle">
                                        <p:cTn id="337" dur="500" fill="hold"/>
                                        <p:tgtEl>
                                          <p:spTgt spid="63788"/>
                                        </p:tgtEl>
                                        <p:attrNameLst>
                                          <p:attrName>style.color</p:attrName>
                                        </p:attrNameLst>
                                      </p:cBhvr>
                                      <p:to>
                                        <a:schemeClr val="tx1"/>
                                      </p:to>
                                    </p:animClr>
                                  </p:childTnLst>
                                </p:cTn>
                              </p:par>
                              <p:par>
                                <p:cTn id="338" presetID="3" presetClass="emph" presetSubtype="2" fill="hold" grpId="2" nodeType="withEffect">
                                  <p:stCondLst>
                                    <p:cond delay="0"/>
                                  </p:stCondLst>
                                  <p:childTnLst>
                                    <p:animClr clrSpc="rgb" dir="cw">
                                      <p:cBhvr override="childStyle">
                                        <p:cTn id="339" dur="500" fill="hold"/>
                                        <p:tgtEl>
                                          <p:spTgt spid="63789"/>
                                        </p:tgtEl>
                                        <p:attrNameLst>
                                          <p:attrName>style.color</p:attrName>
                                        </p:attrNameLst>
                                      </p:cBhvr>
                                      <p:to>
                                        <a:schemeClr val="tx1"/>
                                      </p:to>
                                    </p:animClr>
                                  </p:childTnLst>
                                </p:cTn>
                              </p:par>
                              <p:par>
                                <p:cTn id="340" presetID="3" presetClass="emph" presetSubtype="2" fill="hold" grpId="1" nodeType="withEffect">
                                  <p:stCondLst>
                                    <p:cond delay="0"/>
                                  </p:stCondLst>
                                  <p:childTnLst>
                                    <p:animClr clrSpc="rgb" dir="cw">
                                      <p:cBhvr override="childStyle">
                                        <p:cTn id="341" dur="500" fill="hold"/>
                                        <p:tgtEl>
                                          <p:spTgt spid="63790"/>
                                        </p:tgtEl>
                                        <p:attrNameLst>
                                          <p:attrName>style.color</p:attrName>
                                        </p:attrNameLst>
                                      </p:cBhvr>
                                      <p:to>
                                        <a:schemeClr val="tx1"/>
                                      </p:to>
                                    </p:animClr>
                                  </p:childTnLst>
                                </p:cTn>
                              </p:par>
                              <p:par>
                                <p:cTn id="342" presetID="3" presetClass="emph" presetSubtype="2" fill="hold" grpId="1" nodeType="withEffect">
                                  <p:stCondLst>
                                    <p:cond delay="0"/>
                                  </p:stCondLst>
                                  <p:childTnLst>
                                    <p:animClr clrSpc="rgb" dir="cw">
                                      <p:cBhvr override="childStyle">
                                        <p:cTn id="343" dur="500" fill="hold"/>
                                        <p:tgtEl>
                                          <p:spTgt spid="63791"/>
                                        </p:tgtEl>
                                        <p:attrNameLst>
                                          <p:attrName>style.color</p:attrName>
                                        </p:attrNameLst>
                                      </p:cBhvr>
                                      <p:to>
                                        <a:schemeClr val="tx1"/>
                                      </p:to>
                                    </p:animClr>
                                  </p:childTnLst>
                                </p:cTn>
                              </p:par>
                              <p:par>
                                <p:cTn id="344" presetID="3" presetClass="emph" presetSubtype="2" fill="hold" grpId="2" nodeType="withEffect">
                                  <p:stCondLst>
                                    <p:cond delay="0"/>
                                  </p:stCondLst>
                                  <p:childTnLst>
                                    <p:animClr clrSpc="rgb" dir="cw">
                                      <p:cBhvr override="childStyle">
                                        <p:cTn id="345" dur="500" fill="hold"/>
                                        <p:tgtEl>
                                          <p:spTgt spid="63792"/>
                                        </p:tgtEl>
                                        <p:attrNameLst>
                                          <p:attrName>style.color</p:attrName>
                                        </p:attrNameLst>
                                      </p:cBhvr>
                                      <p:to>
                                        <a:schemeClr val="tx1"/>
                                      </p:to>
                                    </p:animClr>
                                  </p:childTnLst>
                                </p:cTn>
                              </p:par>
                              <p:par>
                                <p:cTn id="346" presetID="3" presetClass="emph" presetSubtype="2" fill="hold" grpId="2" nodeType="withEffect">
                                  <p:stCondLst>
                                    <p:cond delay="0"/>
                                  </p:stCondLst>
                                  <p:childTnLst>
                                    <p:animClr clrSpc="rgb" dir="cw">
                                      <p:cBhvr override="childStyle">
                                        <p:cTn id="347" dur="500" fill="hold"/>
                                        <p:tgtEl>
                                          <p:spTgt spid="63793"/>
                                        </p:tgtEl>
                                        <p:attrNameLst>
                                          <p:attrName>style.color</p:attrName>
                                        </p:attrNameLst>
                                      </p:cBhvr>
                                      <p:to>
                                        <a:schemeClr val="tx1"/>
                                      </p:to>
                                    </p:animClr>
                                  </p:childTnLst>
                                </p:cTn>
                              </p:par>
                              <p:par>
                                <p:cTn id="348" presetID="3" presetClass="emph" presetSubtype="2" fill="hold" grpId="2" nodeType="withEffect">
                                  <p:stCondLst>
                                    <p:cond delay="0"/>
                                  </p:stCondLst>
                                  <p:childTnLst>
                                    <p:animClr clrSpc="rgb" dir="cw">
                                      <p:cBhvr override="childStyle">
                                        <p:cTn id="349" dur="500" fill="hold"/>
                                        <p:tgtEl>
                                          <p:spTgt spid="63794"/>
                                        </p:tgtEl>
                                        <p:attrNameLst>
                                          <p:attrName>style.color</p:attrName>
                                        </p:attrNameLst>
                                      </p:cBhvr>
                                      <p:to>
                                        <a:schemeClr val="tx1"/>
                                      </p:to>
                                    </p:animClr>
                                  </p:childTnLst>
                                </p:cTn>
                              </p:par>
                              <p:par>
                                <p:cTn id="350" presetID="3" presetClass="emph" presetSubtype="2" fill="hold" grpId="1" nodeType="withEffect">
                                  <p:stCondLst>
                                    <p:cond delay="0"/>
                                  </p:stCondLst>
                                  <p:childTnLst>
                                    <p:animClr clrSpc="rgb" dir="cw">
                                      <p:cBhvr override="childStyle">
                                        <p:cTn id="351" dur="500" fill="hold"/>
                                        <p:tgtEl>
                                          <p:spTgt spid="63795"/>
                                        </p:tgtEl>
                                        <p:attrNameLst>
                                          <p:attrName>style.color</p:attrName>
                                        </p:attrNameLst>
                                      </p:cBhvr>
                                      <p:to>
                                        <a:schemeClr val="tx1"/>
                                      </p:to>
                                    </p:animClr>
                                  </p:childTnLst>
                                </p:cTn>
                              </p:par>
                              <p:par>
                                <p:cTn id="352" presetID="3" presetClass="emph" presetSubtype="2" fill="hold" grpId="2" nodeType="withEffect">
                                  <p:stCondLst>
                                    <p:cond delay="0"/>
                                  </p:stCondLst>
                                  <p:childTnLst>
                                    <p:animClr clrSpc="rgb" dir="cw">
                                      <p:cBhvr override="childStyle">
                                        <p:cTn id="353" dur="500" fill="hold"/>
                                        <p:tgtEl>
                                          <p:spTgt spid="64032"/>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41" grpId="0"/>
      <p:bldP spid="63541" grpId="1"/>
      <p:bldP spid="63541" grpId="2"/>
      <p:bldP spid="63542" grpId="0"/>
      <p:bldP spid="63542" grpId="1"/>
      <p:bldP spid="63542" grpId="2"/>
      <p:bldP spid="63543" grpId="0"/>
      <p:bldP spid="63543" grpId="1"/>
      <p:bldP spid="63543" grpId="2"/>
      <p:bldP spid="63544" grpId="0"/>
      <p:bldP spid="63544" grpId="1"/>
      <p:bldP spid="63544" grpId="2"/>
      <p:bldP spid="63545" grpId="0"/>
      <p:bldP spid="63545" grpId="1"/>
      <p:bldP spid="63545" grpId="2"/>
      <p:bldP spid="63546" grpId="0"/>
      <p:bldP spid="63546" grpId="1"/>
      <p:bldP spid="63546" grpId="2"/>
      <p:bldP spid="63547" grpId="0"/>
      <p:bldP spid="63547" grpId="1"/>
      <p:bldP spid="63547" grpId="2"/>
      <p:bldP spid="63548" grpId="0"/>
      <p:bldP spid="63548" grpId="1"/>
      <p:bldP spid="63548" grpId="2"/>
      <p:bldP spid="63549" grpId="0"/>
      <p:bldP spid="63549" grpId="1"/>
      <p:bldP spid="63549" grpId="2"/>
      <p:bldP spid="63550" grpId="0"/>
      <p:bldP spid="63550" grpId="1"/>
      <p:bldP spid="63550" grpId="2"/>
      <p:bldP spid="63551" grpId="0"/>
      <p:bldP spid="63551" grpId="1"/>
      <p:bldP spid="63551" grpId="2"/>
      <p:bldP spid="63552" grpId="0"/>
      <p:bldP spid="63552" grpId="1"/>
      <p:bldP spid="63552" grpId="2"/>
      <p:bldP spid="63553" grpId="0"/>
      <p:bldP spid="63554" grpId="0"/>
      <p:bldP spid="63555" grpId="0"/>
      <p:bldP spid="63556" grpId="0"/>
      <p:bldP spid="63557" grpId="0"/>
      <p:bldP spid="63558" grpId="0"/>
      <p:bldP spid="63559" grpId="0"/>
      <p:bldP spid="63560" grpId="0"/>
      <p:bldP spid="63561" grpId="0"/>
      <p:bldP spid="63562" grpId="0"/>
      <p:bldP spid="63563" grpId="0"/>
      <p:bldP spid="63564" grpId="0"/>
      <p:bldP spid="63566" grpId="0"/>
      <p:bldP spid="63566" grpId="1"/>
      <p:bldP spid="63566" grpId="2"/>
      <p:bldP spid="63567" grpId="0"/>
      <p:bldP spid="63568" grpId="0"/>
      <p:bldP spid="63568" grpId="1"/>
      <p:bldP spid="63568" grpId="2"/>
      <p:bldP spid="63569" grpId="0"/>
      <p:bldP spid="63582" grpId="0"/>
      <p:bldP spid="63582" grpId="1"/>
      <p:bldP spid="63582" grpId="2"/>
      <p:bldP spid="63583" grpId="0"/>
      <p:bldP spid="63630" grpId="0"/>
      <p:bldP spid="63630" grpId="1"/>
      <p:bldP spid="63630" grpId="2"/>
      <p:bldP spid="63631" grpId="0"/>
      <p:bldP spid="63784" grpId="0"/>
      <p:bldP spid="63784" grpId="1"/>
      <p:bldP spid="63785" grpId="0"/>
      <p:bldP spid="63785" grpId="1"/>
      <p:bldP spid="63787" grpId="0"/>
      <p:bldP spid="63787" grpId="1"/>
      <p:bldP spid="63788" grpId="0"/>
      <p:bldP spid="63788" grpId="1"/>
      <p:bldP spid="63788" grpId="2"/>
      <p:bldP spid="63789" grpId="0"/>
      <p:bldP spid="63789" grpId="1"/>
      <p:bldP spid="63789" grpId="2"/>
      <p:bldP spid="63790" grpId="0"/>
      <p:bldP spid="63790" grpId="1"/>
      <p:bldP spid="63791" grpId="0"/>
      <p:bldP spid="63791" grpId="1"/>
      <p:bldP spid="63792" grpId="0"/>
      <p:bldP spid="63792" grpId="1"/>
      <p:bldP spid="63792" grpId="2"/>
      <p:bldP spid="63793" grpId="0"/>
      <p:bldP spid="63793" grpId="1"/>
      <p:bldP spid="63793" grpId="2"/>
      <p:bldP spid="63794" grpId="0"/>
      <p:bldP spid="63794" grpId="1"/>
      <p:bldP spid="63794" grpId="2"/>
      <p:bldP spid="63795" grpId="0"/>
      <p:bldP spid="63795" grpId="1"/>
      <p:bldP spid="64029" grpId="0"/>
      <p:bldP spid="64029" grpId="1"/>
      <p:bldP spid="64030" grpId="0"/>
      <p:bldP spid="64030" grpId="1"/>
      <p:bldP spid="64031" grpId="0"/>
      <p:bldP spid="64031" grpId="1"/>
      <p:bldP spid="64032" grpId="0"/>
      <p:bldP spid="64032" grpId="1"/>
      <p:bldP spid="64032" grpId="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5096934" y="115888"/>
            <a:ext cx="1248569" cy="576262"/>
          </a:xfrm>
          <a:prstGeom prst="rect">
            <a:avLst/>
          </a:prstGeom>
          <a:solidFill>
            <a:srgbClr val="000000"/>
          </a:solidFill>
          <a:ln>
            <a:noFill/>
          </a:ln>
          <a:effectLst/>
          <a:extLst>
            <a:ext uri="{91240B29-F687-4f45-9708-019B960494DF}">
              <a14:hiddenLine xmlns:a14="http://schemas.microsoft.com/office/drawing/2010/main" w="28575">
                <a:solidFill>
                  <a:srgbClr val="0000CC"/>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a:endParaRPr lang="en-GB">
              <a:solidFill>
                <a:schemeClr val="bg1"/>
              </a:solidFill>
            </a:endParaRPr>
          </a:p>
        </p:txBody>
      </p:sp>
      <p:sp>
        <p:nvSpPr>
          <p:cNvPr id="65539" name="Rectangle 3"/>
          <p:cNvSpPr>
            <a:spLocks/>
          </p:cNvSpPr>
          <p:nvPr/>
        </p:nvSpPr>
        <p:spPr bwMode="auto">
          <a:xfrm>
            <a:off x="3090598" y="179389"/>
            <a:ext cx="3432704" cy="427037"/>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spAutoFit/>
          </a:bodyPr>
          <a:lstStyle/>
          <a:p>
            <a:pPr defTabSz="787400" eaLnBrk="1" hangingPunct="1">
              <a:buClr>
                <a:srgbClr val="0033CC"/>
              </a:buClr>
              <a:buSzPct val="75000"/>
              <a:buFont typeface="Wingdings" charset="0"/>
              <a:buNone/>
            </a:pPr>
            <a:r>
              <a:rPr lang="en-US" sz="2800" b="1">
                <a:latin typeface="Arial Narrow" charset="0"/>
                <a:cs typeface="Arial" charset="0"/>
                <a:sym typeface="Arial" charset="0"/>
              </a:rPr>
              <a:t>have the form</a:t>
            </a:r>
            <a:r>
              <a:rPr lang="en-US" sz="2800" b="1">
                <a:solidFill>
                  <a:srgbClr val="FFFFFF"/>
                </a:solidFill>
                <a:latin typeface="Arial Narrow" charset="0"/>
                <a:cs typeface="Arial" charset="0"/>
                <a:sym typeface="Arial" charset="0"/>
              </a:rPr>
              <a:t>   </a:t>
            </a:r>
            <a:r>
              <a:rPr lang="en-US" sz="2800" b="1" i="1">
                <a:solidFill>
                  <a:srgbClr val="FFFF00"/>
                </a:solidFill>
                <a:latin typeface="Times New Roman" charset="0"/>
                <a:cs typeface="Arial" charset="0"/>
                <a:sym typeface="Arial" charset="0"/>
              </a:rPr>
              <a:t>i</a:t>
            </a:r>
            <a:r>
              <a:rPr lang="en-US" sz="2800" b="1">
                <a:solidFill>
                  <a:srgbClr val="FFFF00"/>
                </a:solidFill>
                <a:latin typeface="Arial Narrow" charset="0"/>
                <a:cs typeface="Arial" charset="0"/>
                <a:sym typeface="Arial" charset="0"/>
              </a:rPr>
              <a:t>  is A </a:t>
            </a:r>
          </a:p>
        </p:txBody>
      </p:sp>
      <p:sp>
        <p:nvSpPr>
          <p:cNvPr id="65540" name="Text Box 4"/>
          <p:cNvSpPr txBox="1">
            <a:spLocks/>
          </p:cNvSpPr>
          <p:nvPr/>
        </p:nvSpPr>
        <p:spPr bwMode="auto">
          <a:xfrm>
            <a:off x="173567" y="177800"/>
            <a:ext cx="3666596"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FFFFFF"/>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spAutoFit/>
          </a:bodyPr>
          <a:lstStyle>
            <a:lvl1pPr defTabSz="787400">
              <a:defRPr sz="2400">
                <a:solidFill>
                  <a:schemeClr val="tx1"/>
                </a:solidFill>
                <a:latin typeface="Arial" charset="0"/>
                <a:ea typeface="ＭＳ Ｐゴシック" charset="0"/>
                <a:cs typeface="ＭＳ Ｐゴシック" charset="0"/>
              </a:defRPr>
            </a:lvl1pPr>
            <a:lvl2pPr marL="422275" defTabSz="787400">
              <a:defRPr sz="2400">
                <a:solidFill>
                  <a:schemeClr val="tx1"/>
                </a:solidFill>
                <a:latin typeface="Arial" charset="0"/>
                <a:ea typeface="ＭＳ Ｐゴシック" charset="0"/>
              </a:defRPr>
            </a:lvl2pPr>
            <a:lvl3pPr marL="846138" defTabSz="787400">
              <a:defRPr sz="2400">
                <a:solidFill>
                  <a:schemeClr val="tx1"/>
                </a:solidFill>
                <a:latin typeface="Arial" charset="0"/>
                <a:ea typeface="ＭＳ Ｐゴシック" charset="0"/>
              </a:defRPr>
            </a:lvl3pPr>
            <a:lvl4pPr marL="1268413" defTabSz="787400">
              <a:defRPr sz="2400">
                <a:solidFill>
                  <a:schemeClr val="tx1"/>
                </a:solidFill>
                <a:latin typeface="Arial" charset="0"/>
                <a:ea typeface="ＭＳ Ｐゴシック" charset="0"/>
              </a:defRPr>
            </a:lvl4pPr>
            <a:lvl5pPr marL="1690688" defTabSz="787400">
              <a:defRPr sz="2400">
                <a:solidFill>
                  <a:schemeClr val="tx1"/>
                </a:solidFill>
                <a:latin typeface="Arial" charset="0"/>
                <a:ea typeface="ＭＳ Ｐゴシック" charset="0"/>
              </a:defRPr>
            </a:lvl5pPr>
            <a:lvl6pPr marL="2147888" defTabSz="787400" eaLnBrk="0" fontAlgn="base" hangingPunct="0">
              <a:spcBef>
                <a:spcPct val="0"/>
              </a:spcBef>
              <a:spcAft>
                <a:spcPct val="0"/>
              </a:spcAft>
              <a:defRPr sz="2400">
                <a:solidFill>
                  <a:schemeClr val="tx1"/>
                </a:solidFill>
                <a:latin typeface="Arial" charset="0"/>
                <a:ea typeface="ＭＳ Ｐゴシック" charset="0"/>
              </a:defRPr>
            </a:lvl6pPr>
            <a:lvl7pPr marL="2605088" defTabSz="787400" eaLnBrk="0" fontAlgn="base" hangingPunct="0">
              <a:spcBef>
                <a:spcPct val="0"/>
              </a:spcBef>
              <a:spcAft>
                <a:spcPct val="0"/>
              </a:spcAft>
              <a:defRPr sz="2400">
                <a:solidFill>
                  <a:schemeClr val="tx1"/>
                </a:solidFill>
                <a:latin typeface="Arial" charset="0"/>
                <a:ea typeface="ＭＳ Ｐゴシック" charset="0"/>
              </a:defRPr>
            </a:lvl7pPr>
            <a:lvl8pPr marL="3062288" defTabSz="787400" eaLnBrk="0" fontAlgn="base" hangingPunct="0">
              <a:spcBef>
                <a:spcPct val="0"/>
              </a:spcBef>
              <a:spcAft>
                <a:spcPct val="0"/>
              </a:spcAft>
              <a:defRPr sz="2400">
                <a:solidFill>
                  <a:schemeClr val="tx1"/>
                </a:solidFill>
                <a:latin typeface="Arial" charset="0"/>
                <a:ea typeface="ＭＳ Ｐゴシック" charset="0"/>
              </a:defRPr>
            </a:lvl8pPr>
            <a:lvl9pPr marL="3519488" defTabSz="787400"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r>
              <a:rPr lang="en-AU" sz="2800" b="1">
                <a:solidFill>
                  <a:srgbClr val="0000CC"/>
                </a:solidFill>
                <a:latin typeface="Arial Narrow" charset="0"/>
                <a:cs typeface="Arial" charset="0"/>
                <a:sym typeface="Chalkboard" charset="0"/>
              </a:rPr>
              <a:t>Singular Statements </a:t>
            </a:r>
          </a:p>
        </p:txBody>
      </p:sp>
      <p:sp>
        <p:nvSpPr>
          <p:cNvPr id="65543" name="Text Box 7"/>
          <p:cNvSpPr txBox="1">
            <a:spLocks/>
          </p:cNvSpPr>
          <p:nvPr/>
        </p:nvSpPr>
        <p:spPr bwMode="auto">
          <a:xfrm>
            <a:off x="982002" y="1555751"/>
            <a:ext cx="8160411" cy="512763"/>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25400">
                <a:solidFill>
                  <a:srgbClr val="FFFFFF"/>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4536" tIns="42268" rIns="84536" bIns="42268">
            <a:spAutoFit/>
          </a:bodyPr>
          <a:lstStyle>
            <a:lvl1pPr defTabSz="787400">
              <a:defRPr sz="2400">
                <a:solidFill>
                  <a:schemeClr val="tx1"/>
                </a:solidFill>
                <a:latin typeface="Arial" charset="0"/>
                <a:ea typeface="ＭＳ Ｐゴシック" charset="0"/>
                <a:cs typeface="ＭＳ Ｐゴシック" charset="0"/>
              </a:defRPr>
            </a:lvl1pPr>
            <a:lvl2pPr marL="422275" defTabSz="787400">
              <a:defRPr sz="2400">
                <a:solidFill>
                  <a:schemeClr val="tx1"/>
                </a:solidFill>
                <a:latin typeface="Arial" charset="0"/>
                <a:ea typeface="ＭＳ Ｐゴシック" charset="0"/>
              </a:defRPr>
            </a:lvl2pPr>
            <a:lvl3pPr marL="846138" defTabSz="787400">
              <a:defRPr sz="2400">
                <a:solidFill>
                  <a:schemeClr val="tx1"/>
                </a:solidFill>
                <a:latin typeface="Arial" charset="0"/>
                <a:ea typeface="ＭＳ Ｐゴシック" charset="0"/>
              </a:defRPr>
            </a:lvl3pPr>
            <a:lvl4pPr marL="1268413" defTabSz="787400">
              <a:defRPr sz="2400">
                <a:solidFill>
                  <a:schemeClr val="tx1"/>
                </a:solidFill>
                <a:latin typeface="Arial" charset="0"/>
                <a:ea typeface="ＭＳ Ｐゴシック" charset="0"/>
              </a:defRPr>
            </a:lvl4pPr>
            <a:lvl5pPr marL="1690688" defTabSz="787400">
              <a:defRPr sz="2400">
                <a:solidFill>
                  <a:schemeClr val="tx1"/>
                </a:solidFill>
                <a:latin typeface="Arial" charset="0"/>
                <a:ea typeface="ＭＳ Ｐゴシック" charset="0"/>
              </a:defRPr>
            </a:lvl5pPr>
            <a:lvl6pPr marL="2147888" defTabSz="787400" eaLnBrk="0" fontAlgn="base" hangingPunct="0">
              <a:spcBef>
                <a:spcPct val="0"/>
              </a:spcBef>
              <a:spcAft>
                <a:spcPct val="0"/>
              </a:spcAft>
              <a:defRPr sz="2400">
                <a:solidFill>
                  <a:schemeClr val="tx1"/>
                </a:solidFill>
                <a:latin typeface="Arial" charset="0"/>
                <a:ea typeface="ＭＳ Ｐゴシック" charset="0"/>
              </a:defRPr>
            </a:lvl6pPr>
            <a:lvl7pPr marL="2605088" defTabSz="787400" eaLnBrk="0" fontAlgn="base" hangingPunct="0">
              <a:spcBef>
                <a:spcPct val="0"/>
              </a:spcBef>
              <a:spcAft>
                <a:spcPct val="0"/>
              </a:spcAft>
              <a:defRPr sz="2400">
                <a:solidFill>
                  <a:schemeClr val="tx1"/>
                </a:solidFill>
                <a:latin typeface="Arial" charset="0"/>
                <a:ea typeface="ＭＳ Ｐゴシック" charset="0"/>
              </a:defRPr>
            </a:lvl7pPr>
            <a:lvl8pPr marL="3062288" defTabSz="787400" eaLnBrk="0" fontAlgn="base" hangingPunct="0">
              <a:spcBef>
                <a:spcPct val="0"/>
              </a:spcBef>
              <a:spcAft>
                <a:spcPct val="0"/>
              </a:spcAft>
              <a:defRPr sz="2400">
                <a:solidFill>
                  <a:schemeClr val="tx1"/>
                </a:solidFill>
                <a:latin typeface="Arial" charset="0"/>
                <a:ea typeface="ＭＳ Ｐゴシック" charset="0"/>
              </a:defRPr>
            </a:lvl8pPr>
            <a:lvl9pPr marL="3519488" defTabSz="787400"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spcBef>
                <a:spcPct val="50000"/>
              </a:spcBef>
            </a:pPr>
            <a:r>
              <a:rPr lang="en-AU" sz="2800" b="1" u="sng">
                <a:latin typeface="Arial Narrow" charset="0"/>
                <a:cs typeface="Arial" charset="0"/>
                <a:sym typeface="Chalkboard" charset="0"/>
              </a:rPr>
              <a:t>Example</a:t>
            </a:r>
            <a:r>
              <a:rPr lang="en-AU" sz="2800" b="1">
                <a:latin typeface="Arial Narrow" charset="0"/>
                <a:cs typeface="Arial" charset="0"/>
                <a:sym typeface="Chalkboard" charset="0"/>
              </a:rPr>
              <a:t>:   </a:t>
            </a:r>
            <a:r>
              <a:rPr lang="en-AU" sz="2800" b="1">
                <a:solidFill>
                  <a:srgbClr val="8A008A"/>
                </a:solidFill>
                <a:latin typeface="Arial Narrow" charset="0"/>
                <a:cs typeface="Arial" charset="0"/>
                <a:sym typeface="Chalkboard" charset="0"/>
              </a:rPr>
              <a:t>“  </a:t>
            </a:r>
            <a:r>
              <a:rPr lang="en-AU" sz="2800" b="1" i="1">
                <a:solidFill>
                  <a:srgbClr val="8A008A"/>
                </a:solidFill>
                <a:latin typeface="Times New Roman" charset="0"/>
                <a:cs typeface="Arial" charset="0"/>
                <a:sym typeface="Chalkboard" charset="0"/>
              </a:rPr>
              <a:t>Queen Elizabeth II</a:t>
            </a:r>
            <a:r>
              <a:rPr lang="en-AU" sz="2800" b="1">
                <a:solidFill>
                  <a:srgbClr val="8A008A"/>
                </a:solidFill>
                <a:latin typeface="Arial Narrow" charset="0"/>
                <a:cs typeface="Arial" charset="0"/>
                <a:sym typeface="Chalkboard" charset="0"/>
              </a:rPr>
              <a:t>   lives  in  UK. ” </a:t>
            </a:r>
          </a:p>
        </p:txBody>
      </p:sp>
      <p:sp>
        <p:nvSpPr>
          <p:cNvPr id="65546" name="Text Box 10"/>
          <p:cNvSpPr txBox="1">
            <a:spLocks noChangeArrowheads="1"/>
          </p:cNvSpPr>
          <p:nvPr/>
        </p:nvSpPr>
        <p:spPr bwMode="auto">
          <a:xfrm>
            <a:off x="70512" y="2309814"/>
            <a:ext cx="10007467" cy="3068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lvl1pPr marL="363538" indent="-363538">
              <a:defRPr sz="2400">
                <a:solidFill>
                  <a:schemeClr val="tx1"/>
                </a:solidFill>
                <a:latin typeface="Arial" charset="0"/>
                <a:ea typeface="ＭＳ Ｐゴシック" charset="0"/>
                <a:cs typeface="ＭＳ Ｐゴシック" charset="0"/>
              </a:defRPr>
            </a:lvl1pPr>
            <a:lvl2pPr marL="5429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90000"/>
              </a:lnSpc>
              <a:buClr>
                <a:srgbClr val="0000CC"/>
              </a:buClr>
              <a:buFont typeface="Wingdings 2" charset="0"/>
              <a:buChar char="ö"/>
            </a:pPr>
            <a:r>
              <a:rPr lang="en-AU" sz="2200" b="1">
                <a:latin typeface="Arial Narrow" charset="0"/>
                <a:cs typeface="Arial" charset="0"/>
                <a:sym typeface="Arial" charset="0"/>
              </a:rPr>
              <a:t>It is called a “singular statement” because it talks about a </a:t>
            </a:r>
            <a:r>
              <a:rPr lang="en-AU" sz="2200" b="1" u="sng">
                <a:latin typeface="Arial Narrow" charset="0"/>
                <a:cs typeface="Arial" charset="0"/>
                <a:sym typeface="Arial" charset="0"/>
              </a:rPr>
              <a:t>specified singular object</a:t>
            </a:r>
            <a:r>
              <a:rPr lang="en-AU" sz="2200" b="1">
                <a:latin typeface="Arial Narrow" charset="0"/>
                <a:cs typeface="Arial" charset="0"/>
                <a:sym typeface="Arial" charset="0"/>
              </a:rPr>
              <a:t>  (e.g., </a:t>
            </a:r>
            <a:r>
              <a:rPr lang="en-AU" b="1">
                <a:latin typeface="Arial Narrow" charset="0"/>
                <a:sym typeface="Chalkboard" charset="0"/>
              </a:rPr>
              <a:t>Queen Elizabeth II</a:t>
            </a:r>
            <a:r>
              <a:rPr lang="en-AU" sz="2200" b="1">
                <a:latin typeface="Arial Narrow" charset="0"/>
                <a:cs typeface="Arial" charset="0"/>
                <a:sym typeface="Arial" charset="0"/>
              </a:rPr>
              <a:t>).</a:t>
            </a:r>
            <a:endParaRPr lang="en-US" sz="2200" b="1">
              <a:latin typeface="Arial Narrow" charset="0"/>
              <a:cs typeface="Arial" charset="0"/>
              <a:sym typeface="Arial" charset="0"/>
            </a:endParaRPr>
          </a:p>
          <a:p>
            <a:pPr eaLnBrk="1" hangingPunct="1">
              <a:lnSpc>
                <a:spcPct val="110000"/>
              </a:lnSpc>
              <a:spcBef>
                <a:spcPct val="50000"/>
              </a:spcBef>
              <a:buClr>
                <a:srgbClr val="0000CC"/>
              </a:buClr>
              <a:buFont typeface="Wingdings 2" charset="0"/>
              <a:buChar char="ö"/>
            </a:pPr>
            <a:r>
              <a:rPr lang="en-US" sz="2200" b="1">
                <a:latin typeface="Arial Narrow" charset="0"/>
                <a:cs typeface="Arial" charset="0"/>
                <a:sym typeface="Arial" charset="0"/>
              </a:rPr>
              <a:t>Singular statements put specified singular objects into categories (e.g., the above statement puts the Queen into the category of those who live in UK).</a:t>
            </a:r>
          </a:p>
          <a:p>
            <a:pPr eaLnBrk="1" hangingPunct="1">
              <a:lnSpc>
                <a:spcPct val="110000"/>
              </a:lnSpc>
              <a:spcBef>
                <a:spcPct val="50000"/>
              </a:spcBef>
              <a:buClr>
                <a:srgbClr val="0000CC"/>
              </a:buClr>
              <a:buFont typeface="Wingdings 2" charset="0"/>
              <a:buChar char="ö"/>
            </a:pPr>
            <a:r>
              <a:rPr lang="en-US" sz="2200" b="1">
                <a:latin typeface="Arial Narrow" charset="0"/>
                <a:sym typeface="Arial" charset="0"/>
              </a:rPr>
              <a:t>A singular statement </a:t>
            </a:r>
            <a:r>
              <a:rPr lang="en-US" sz="2200" b="1" u="sng">
                <a:latin typeface="Arial Narrow" charset="0"/>
                <a:sym typeface="Arial" charset="0"/>
              </a:rPr>
              <a:t>implies the existence</a:t>
            </a:r>
            <a:r>
              <a:rPr lang="en-US" sz="2200" b="1">
                <a:latin typeface="Arial Narrow" charset="0"/>
                <a:sym typeface="Arial" charset="0"/>
              </a:rPr>
              <a:t> of the thing named by the singular term in the statement.  </a:t>
            </a:r>
          </a:p>
          <a:p>
            <a:pPr eaLnBrk="1" hangingPunct="1">
              <a:lnSpc>
                <a:spcPct val="110000"/>
              </a:lnSpc>
              <a:spcBef>
                <a:spcPct val="50000"/>
              </a:spcBef>
              <a:buClr>
                <a:srgbClr val="0000CC"/>
              </a:buClr>
              <a:buFont typeface="Wingdings 2" charset="0"/>
              <a:buChar char="ö"/>
            </a:pPr>
            <a:r>
              <a:rPr lang="en-US" sz="2200" b="1">
                <a:latin typeface="Arial Narrow" charset="0"/>
                <a:sym typeface="Arial" charset="0"/>
              </a:rPr>
              <a:t>In modern logic:   </a:t>
            </a:r>
            <a:r>
              <a:rPr lang="ja-JP" altLang="en-US" sz="2200" b="1">
                <a:latin typeface="Arial Narrow" charset="0"/>
                <a:sym typeface="Arial" charset="0"/>
              </a:rPr>
              <a:t>“</a:t>
            </a:r>
            <a:r>
              <a:rPr lang="en-US" sz="2200" b="1">
                <a:latin typeface="Arial Narrow" charset="0"/>
                <a:sym typeface="Arial" charset="0"/>
              </a:rPr>
              <a:t> </a:t>
            </a:r>
            <a:r>
              <a:rPr lang="en-US" sz="2200" b="1" i="1">
                <a:latin typeface="Times New Roman" charset="0"/>
                <a:sym typeface="Arial" charset="0"/>
              </a:rPr>
              <a:t>i</a:t>
            </a:r>
            <a:r>
              <a:rPr lang="en-US" sz="2200" b="1">
                <a:latin typeface="Arial Narrow" charset="0"/>
                <a:sym typeface="Arial" charset="0"/>
              </a:rPr>
              <a:t>  is A </a:t>
            </a:r>
            <a:r>
              <a:rPr lang="ja-JP" altLang="en-US" sz="2200" b="1">
                <a:latin typeface="Arial Narrow" charset="0"/>
                <a:sym typeface="Arial" charset="0"/>
              </a:rPr>
              <a:t>”</a:t>
            </a:r>
            <a:r>
              <a:rPr lang="en-US" sz="2200" b="1">
                <a:latin typeface="Arial Narrow" charset="0"/>
                <a:sym typeface="Arial" charset="0"/>
              </a:rPr>
              <a:t>  =  </a:t>
            </a:r>
            <a:r>
              <a:rPr lang="ja-JP" altLang="en-US" sz="2200" b="1">
                <a:latin typeface="Arial Narrow" charset="0"/>
                <a:sym typeface="Arial" charset="0"/>
              </a:rPr>
              <a:t>“</a:t>
            </a:r>
            <a:r>
              <a:rPr lang="en-US" sz="2200" b="1">
                <a:latin typeface="Arial Narrow" charset="0"/>
                <a:sym typeface="Arial" charset="0"/>
              </a:rPr>
              <a:t> </a:t>
            </a:r>
            <a:r>
              <a:rPr lang="en-US" sz="2200" b="1" i="1">
                <a:latin typeface="Times New Roman" charset="0"/>
                <a:sym typeface="Arial" charset="0"/>
              </a:rPr>
              <a:t>i</a:t>
            </a:r>
            <a:r>
              <a:rPr lang="en-US" sz="2200" b="1">
                <a:latin typeface="Arial Narrow" charset="0"/>
                <a:sym typeface="Arial" charset="0"/>
              </a:rPr>
              <a:t> </a:t>
            </a:r>
            <a:r>
              <a:rPr lang="en-US" sz="2200" b="1">
                <a:solidFill>
                  <a:srgbClr val="0000CC"/>
                </a:solidFill>
                <a:latin typeface="Arial Narrow" charset="0"/>
                <a:sym typeface="Arial" charset="0"/>
              </a:rPr>
              <a:t>exists</a:t>
            </a:r>
            <a:r>
              <a:rPr lang="en-US" sz="2200" b="1">
                <a:latin typeface="Arial Narrow" charset="0"/>
                <a:sym typeface="Arial" charset="0"/>
              </a:rPr>
              <a:t> and belongs to the category of A. </a:t>
            </a:r>
            <a:r>
              <a:rPr lang="ja-JP" altLang="en-US" sz="2200" b="1">
                <a:latin typeface="Arial Narrow" charset="0"/>
                <a:sym typeface="Arial" charset="0"/>
              </a:rPr>
              <a:t>”</a:t>
            </a:r>
            <a:r>
              <a:rPr lang="en-US" sz="2200" b="1">
                <a:latin typeface="Arial Narrow" charset="0"/>
                <a:sym typeface="Arial" charset="0"/>
              </a:rPr>
              <a:t>  </a:t>
            </a:r>
            <a:endParaRPr lang="en-US" sz="2200" b="1">
              <a:solidFill>
                <a:srgbClr val="800080"/>
              </a:solidFill>
              <a:latin typeface="Arial Narrow" charset="0"/>
              <a:sym typeface="Arial" charset="0"/>
            </a:endParaRPr>
          </a:p>
        </p:txBody>
      </p:sp>
      <p:sp>
        <p:nvSpPr>
          <p:cNvPr id="65557" name="Text Box 21"/>
          <p:cNvSpPr txBox="1">
            <a:spLocks/>
          </p:cNvSpPr>
          <p:nvPr/>
        </p:nvSpPr>
        <p:spPr bwMode="auto">
          <a:xfrm>
            <a:off x="1007798" y="765175"/>
            <a:ext cx="8695267" cy="512763"/>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25400">
                <a:solidFill>
                  <a:srgbClr val="FFFFFF"/>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4536" tIns="42268" rIns="84536" bIns="42268">
            <a:spAutoFit/>
          </a:bodyPr>
          <a:lstStyle>
            <a:lvl1pPr defTabSz="787400">
              <a:defRPr sz="2400">
                <a:solidFill>
                  <a:schemeClr val="tx1"/>
                </a:solidFill>
                <a:latin typeface="Arial" charset="0"/>
                <a:ea typeface="ＭＳ Ｐゴシック" charset="0"/>
                <a:cs typeface="ＭＳ Ｐゴシック" charset="0"/>
              </a:defRPr>
            </a:lvl1pPr>
            <a:lvl2pPr marL="422275" defTabSz="787400">
              <a:defRPr sz="2400">
                <a:solidFill>
                  <a:schemeClr val="tx1"/>
                </a:solidFill>
                <a:latin typeface="Arial" charset="0"/>
                <a:ea typeface="ＭＳ Ｐゴシック" charset="0"/>
              </a:defRPr>
            </a:lvl2pPr>
            <a:lvl3pPr marL="846138" defTabSz="787400">
              <a:defRPr sz="2400">
                <a:solidFill>
                  <a:schemeClr val="tx1"/>
                </a:solidFill>
                <a:latin typeface="Arial" charset="0"/>
                <a:ea typeface="ＭＳ Ｐゴシック" charset="0"/>
              </a:defRPr>
            </a:lvl3pPr>
            <a:lvl4pPr marL="1268413" defTabSz="787400">
              <a:defRPr sz="2400">
                <a:solidFill>
                  <a:schemeClr val="tx1"/>
                </a:solidFill>
                <a:latin typeface="Arial" charset="0"/>
                <a:ea typeface="ＭＳ Ｐゴシック" charset="0"/>
              </a:defRPr>
            </a:lvl4pPr>
            <a:lvl5pPr marL="1690688" defTabSz="787400">
              <a:defRPr sz="2400">
                <a:solidFill>
                  <a:schemeClr val="tx1"/>
                </a:solidFill>
                <a:latin typeface="Arial" charset="0"/>
                <a:ea typeface="ＭＳ Ｐゴシック" charset="0"/>
              </a:defRPr>
            </a:lvl5pPr>
            <a:lvl6pPr marL="2147888" defTabSz="787400" eaLnBrk="0" fontAlgn="base" hangingPunct="0">
              <a:spcBef>
                <a:spcPct val="0"/>
              </a:spcBef>
              <a:spcAft>
                <a:spcPct val="0"/>
              </a:spcAft>
              <a:defRPr sz="2400">
                <a:solidFill>
                  <a:schemeClr val="tx1"/>
                </a:solidFill>
                <a:latin typeface="Arial" charset="0"/>
                <a:ea typeface="ＭＳ Ｐゴシック" charset="0"/>
              </a:defRPr>
            </a:lvl6pPr>
            <a:lvl7pPr marL="2605088" defTabSz="787400" eaLnBrk="0" fontAlgn="base" hangingPunct="0">
              <a:spcBef>
                <a:spcPct val="0"/>
              </a:spcBef>
              <a:spcAft>
                <a:spcPct val="0"/>
              </a:spcAft>
              <a:defRPr sz="2400">
                <a:solidFill>
                  <a:schemeClr val="tx1"/>
                </a:solidFill>
                <a:latin typeface="Arial" charset="0"/>
                <a:ea typeface="ＭＳ Ｐゴシック" charset="0"/>
              </a:defRPr>
            </a:lvl7pPr>
            <a:lvl8pPr marL="3062288" defTabSz="787400" eaLnBrk="0" fontAlgn="base" hangingPunct="0">
              <a:spcBef>
                <a:spcPct val="0"/>
              </a:spcBef>
              <a:spcAft>
                <a:spcPct val="0"/>
              </a:spcAft>
              <a:defRPr sz="2400">
                <a:solidFill>
                  <a:schemeClr val="tx1"/>
                </a:solidFill>
                <a:latin typeface="Arial" charset="0"/>
                <a:ea typeface="ＭＳ Ｐゴシック" charset="0"/>
              </a:defRPr>
            </a:lvl8pPr>
            <a:lvl9pPr marL="3519488" defTabSz="787400"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spcBef>
                <a:spcPct val="50000"/>
              </a:spcBef>
            </a:pPr>
            <a:r>
              <a:rPr lang="en-AU" b="1">
                <a:latin typeface="Arial Narrow" charset="0"/>
                <a:cs typeface="Arial" charset="0"/>
                <a:sym typeface="Chalkboard" charset="0"/>
              </a:rPr>
              <a:t>… where the small letter</a:t>
            </a:r>
            <a:r>
              <a:rPr lang="en-AU" b="1">
                <a:solidFill>
                  <a:srgbClr val="800080"/>
                </a:solidFill>
                <a:latin typeface="Arial Narrow" charset="0"/>
                <a:cs typeface="Arial" charset="0"/>
                <a:sym typeface="Chalkboard" charset="0"/>
              </a:rPr>
              <a:t> </a:t>
            </a:r>
            <a:r>
              <a:rPr lang="en-AU" b="1">
                <a:solidFill>
                  <a:srgbClr val="0000CC"/>
                </a:solidFill>
                <a:latin typeface="Arial Narrow" charset="0"/>
                <a:cs typeface="Arial" charset="0"/>
                <a:sym typeface="Chalkboard" charset="0"/>
              </a:rPr>
              <a:t>“</a:t>
            </a:r>
            <a:r>
              <a:rPr lang="en-AU" sz="2800" b="1" i="1">
                <a:solidFill>
                  <a:srgbClr val="0000CC"/>
                </a:solidFill>
                <a:latin typeface="Times New Roman" charset="0"/>
                <a:cs typeface="Arial" charset="0"/>
                <a:sym typeface="Chalkboard" charset="0"/>
              </a:rPr>
              <a:t>i</a:t>
            </a:r>
            <a:r>
              <a:rPr lang="en-AU" b="1" i="1">
                <a:solidFill>
                  <a:srgbClr val="0000CC"/>
                </a:solidFill>
                <a:latin typeface="Times New Roman" charset="0"/>
                <a:cs typeface="Arial" charset="0"/>
                <a:sym typeface="Chalkboard" charset="0"/>
              </a:rPr>
              <a:t> </a:t>
            </a:r>
            <a:r>
              <a:rPr lang="en-AU" b="1">
                <a:solidFill>
                  <a:srgbClr val="0000CC"/>
                </a:solidFill>
                <a:latin typeface="Arial Narrow" charset="0"/>
                <a:cs typeface="Arial" charset="0"/>
                <a:sym typeface="Chalkboard" charset="0"/>
              </a:rPr>
              <a:t>”</a:t>
            </a:r>
            <a:r>
              <a:rPr lang="en-AU" b="1">
                <a:solidFill>
                  <a:srgbClr val="800080"/>
                </a:solidFill>
                <a:latin typeface="Arial Narrow" charset="0"/>
                <a:cs typeface="Arial" charset="0"/>
                <a:sym typeface="Chalkboard" charset="0"/>
              </a:rPr>
              <a:t> </a:t>
            </a:r>
            <a:r>
              <a:rPr lang="en-AU" b="1">
                <a:latin typeface="Arial Narrow" charset="0"/>
                <a:cs typeface="Arial" charset="0"/>
                <a:sym typeface="Chalkboard" charset="0"/>
              </a:rPr>
              <a:t>refers to a</a:t>
            </a:r>
            <a:r>
              <a:rPr lang="en-AU" b="1">
                <a:solidFill>
                  <a:srgbClr val="800080"/>
                </a:solidFill>
                <a:latin typeface="Arial Narrow" charset="0"/>
                <a:cs typeface="Arial" charset="0"/>
                <a:sym typeface="Chalkboard" charset="0"/>
              </a:rPr>
              <a:t> </a:t>
            </a:r>
            <a:r>
              <a:rPr lang="en-AU" b="1">
                <a:solidFill>
                  <a:srgbClr val="0000CC"/>
                </a:solidFill>
                <a:latin typeface="Arial Narrow" charset="0"/>
                <a:cs typeface="Arial" charset="0"/>
                <a:sym typeface="Chalkboard" charset="0"/>
              </a:rPr>
              <a:t>specified singular object</a:t>
            </a:r>
            <a:r>
              <a:rPr lang="en-AU" b="1">
                <a:solidFill>
                  <a:srgbClr val="800080"/>
                </a:solidFill>
                <a:latin typeface="Arial Narrow" charset="0"/>
                <a:cs typeface="Arial" charset="0"/>
                <a:sym typeface="Chalkboard" charset="0"/>
              </a:rPr>
              <a:t>.</a:t>
            </a:r>
          </a:p>
        </p:txBody>
      </p:sp>
      <p:sp>
        <p:nvSpPr>
          <p:cNvPr id="65558" name="Text Box 22"/>
          <p:cNvSpPr txBox="1">
            <a:spLocks/>
          </p:cNvSpPr>
          <p:nvPr/>
        </p:nvSpPr>
        <p:spPr bwMode="auto">
          <a:xfrm>
            <a:off x="890853" y="5594350"/>
            <a:ext cx="9015148" cy="1176338"/>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25400">
                <a:solidFill>
                  <a:srgbClr val="FFFFFF"/>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4536" tIns="42268" rIns="84536" bIns="42268">
            <a:spAutoFit/>
          </a:bodyPr>
          <a:lstStyle>
            <a:lvl1pPr marL="1074738" indent="-1074738" defTabSz="787400">
              <a:defRPr sz="2400">
                <a:solidFill>
                  <a:schemeClr val="tx1"/>
                </a:solidFill>
                <a:latin typeface="Arial" charset="0"/>
                <a:ea typeface="ＭＳ Ｐゴシック" charset="0"/>
                <a:cs typeface="ＭＳ Ｐゴシック" charset="0"/>
              </a:defRPr>
            </a:lvl1pPr>
            <a:lvl2pPr marL="1347788" defTabSz="787400">
              <a:defRPr sz="2400">
                <a:solidFill>
                  <a:schemeClr val="tx1"/>
                </a:solidFill>
                <a:latin typeface="Arial" charset="0"/>
                <a:ea typeface="ＭＳ Ｐゴシック" charset="0"/>
              </a:defRPr>
            </a:lvl2pPr>
            <a:lvl3pPr marL="1527175" defTabSz="787400">
              <a:defRPr sz="2400">
                <a:solidFill>
                  <a:schemeClr val="tx1"/>
                </a:solidFill>
                <a:latin typeface="Arial" charset="0"/>
                <a:ea typeface="ＭＳ Ｐゴシック" charset="0"/>
              </a:defRPr>
            </a:lvl3pPr>
            <a:lvl4pPr marL="1706563" defTabSz="787400">
              <a:defRPr sz="2400">
                <a:solidFill>
                  <a:schemeClr val="tx1"/>
                </a:solidFill>
                <a:latin typeface="Arial" charset="0"/>
                <a:ea typeface="ＭＳ Ｐゴシック" charset="0"/>
              </a:defRPr>
            </a:lvl4pPr>
            <a:lvl5pPr marL="1885950" defTabSz="787400">
              <a:defRPr sz="2400">
                <a:solidFill>
                  <a:schemeClr val="tx1"/>
                </a:solidFill>
                <a:latin typeface="Arial" charset="0"/>
                <a:ea typeface="ＭＳ Ｐゴシック" charset="0"/>
              </a:defRPr>
            </a:lvl5pPr>
            <a:lvl6pPr marL="2343150" defTabSz="787400" eaLnBrk="0" fontAlgn="base" hangingPunct="0">
              <a:spcBef>
                <a:spcPct val="0"/>
              </a:spcBef>
              <a:spcAft>
                <a:spcPct val="0"/>
              </a:spcAft>
              <a:defRPr sz="2400">
                <a:solidFill>
                  <a:schemeClr val="tx1"/>
                </a:solidFill>
                <a:latin typeface="Arial" charset="0"/>
                <a:ea typeface="ＭＳ Ｐゴシック" charset="0"/>
              </a:defRPr>
            </a:lvl6pPr>
            <a:lvl7pPr marL="2800350" defTabSz="787400" eaLnBrk="0" fontAlgn="base" hangingPunct="0">
              <a:spcBef>
                <a:spcPct val="0"/>
              </a:spcBef>
              <a:spcAft>
                <a:spcPct val="0"/>
              </a:spcAft>
              <a:defRPr sz="2400">
                <a:solidFill>
                  <a:schemeClr val="tx1"/>
                </a:solidFill>
                <a:latin typeface="Arial" charset="0"/>
                <a:ea typeface="ＭＳ Ｐゴシック" charset="0"/>
              </a:defRPr>
            </a:lvl7pPr>
            <a:lvl8pPr marL="3257550" defTabSz="787400" eaLnBrk="0" fontAlgn="base" hangingPunct="0">
              <a:spcBef>
                <a:spcPct val="0"/>
              </a:spcBef>
              <a:spcAft>
                <a:spcPct val="0"/>
              </a:spcAft>
              <a:defRPr sz="2400">
                <a:solidFill>
                  <a:schemeClr val="tx1"/>
                </a:solidFill>
                <a:latin typeface="Arial" charset="0"/>
                <a:ea typeface="ＭＳ Ｐゴシック" charset="0"/>
              </a:defRPr>
            </a:lvl8pPr>
            <a:lvl9pPr marL="3714750" defTabSz="787400"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spcBef>
                <a:spcPct val="50000"/>
              </a:spcBef>
            </a:pPr>
            <a:r>
              <a:rPr lang="en-AU" sz="2100" b="1" u="sng">
                <a:latin typeface="Arial Narrow" charset="0"/>
                <a:cs typeface="Arial" charset="0"/>
                <a:sym typeface="Chalkboard" charset="0"/>
              </a:rPr>
              <a:t>Example</a:t>
            </a:r>
            <a:r>
              <a:rPr lang="en-AU" sz="2100" b="1">
                <a:latin typeface="Arial Narrow" charset="0"/>
                <a:cs typeface="Arial" charset="0"/>
                <a:sym typeface="Chalkboard" charset="0"/>
              </a:rPr>
              <a:t>:	</a:t>
            </a:r>
            <a:r>
              <a:rPr lang="en-AU" sz="2100" b="1">
                <a:solidFill>
                  <a:srgbClr val="006600"/>
                </a:solidFill>
                <a:latin typeface="Arial Narrow" charset="0"/>
                <a:cs typeface="Arial" charset="0"/>
                <a:sym typeface="Chalkboard" charset="0"/>
              </a:rPr>
              <a:t>“</a:t>
            </a:r>
            <a:r>
              <a:rPr lang="en-AU" sz="2100" b="1" i="1">
                <a:solidFill>
                  <a:srgbClr val="006600"/>
                </a:solidFill>
                <a:latin typeface="Times New Roman" charset="0"/>
                <a:cs typeface="Arial" charset="0"/>
                <a:sym typeface="Chalkboard" charset="0"/>
              </a:rPr>
              <a:t>Cate Blanchett</a:t>
            </a:r>
            <a:r>
              <a:rPr lang="en-AU" sz="2100" b="1">
                <a:solidFill>
                  <a:srgbClr val="006600"/>
                </a:solidFill>
                <a:latin typeface="Arial Narrow" charset="0"/>
                <a:cs typeface="Arial" charset="0"/>
                <a:sym typeface="Chalkboard" charset="0"/>
              </a:rPr>
              <a:t>  is Australian but not British.”</a:t>
            </a:r>
          </a:p>
          <a:p>
            <a:pPr eaLnBrk="1" hangingPunct="1">
              <a:spcBef>
                <a:spcPct val="40000"/>
              </a:spcBef>
            </a:pPr>
            <a:r>
              <a:rPr lang="en-AU" sz="2100" b="1">
                <a:latin typeface="Arial Narrow" charset="0"/>
                <a:cs typeface="Arial" charset="0"/>
                <a:sym typeface="Chalkboard" charset="0"/>
              </a:rPr>
              <a:t>              =</a:t>
            </a:r>
            <a:r>
              <a:rPr lang="en-AU" sz="2100" b="1">
                <a:solidFill>
                  <a:srgbClr val="006600"/>
                </a:solidFill>
                <a:latin typeface="Arial Narrow" charset="0"/>
                <a:cs typeface="Arial" charset="0"/>
                <a:sym typeface="Chalkboard" charset="0"/>
              </a:rPr>
              <a:t> 	“</a:t>
            </a:r>
            <a:r>
              <a:rPr lang="en-AU" sz="2100" b="1" i="1">
                <a:solidFill>
                  <a:srgbClr val="006600"/>
                </a:solidFill>
                <a:latin typeface="Times New Roman" charset="0"/>
                <a:cs typeface="Arial" charset="0"/>
                <a:sym typeface="Chalkboard" charset="0"/>
              </a:rPr>
              <a:t>Cate Blanchett</a:t>
            </a:r>
            <a:r>
              <a:rPr lang="en-AU" sz="2100" b="1">
                <a:solidFill>
                  <a:srgbClr val="006600"/>
                </a:solidFill>
                <a:latin typeface="Arial Narrow" charset="0"/>
                <a:cs typeface="Arial" charset="0"/>
                <a:sym typeface="Chalkboard" charset="0"/>
              </a:rPr>
              <a:t> </a:t>
            </a:r>
            <a:r>
              <a:rPr lang="en-AU" sz="2100" b="1" u="sng">
                <a:solidFill>
                  <a:srgbClr val="006600"/>
                </a:solidFill>
                <a:latin typeface="Arial Narrow" charset="0"/>
                <a:cs typeface="Arial" charset="0"/>
                <a:sym typeface="Chalkboard" charset="0"/>
              </a:rPr>
              <a:t>exists</a:t>
            </a:r>
            <a:r>
              <a:rPr lang="en-AU" sz="2100" b="1">
                <a:solidFill>
                  <a:srgbClr val="006600"/>
                </a:solidFill>
                <a:latin typeface="Arial Narrow" charset="0"/>
                <a:cs typeface="Arial" charset="0"/>
                <a:sym typeface="Chalkboard" charset="0"/>
              </a:rPr>
              <a:t> and </a:t>
            </a:r>
            <a:r>
              <a:rPr lang="en-AU" sz="2100" b="1" u="sng">
                <a:solidFill>
                  <a:srgbClr val="006600"/>
                </a:solidFill>
                <a:latin typeface="Arial Narrow" charset="0"/>
                <a:cs typeface="Arial" charset="0"/>
                <a:sym typeface="Chalkboard" charset="0"/>
              </a:rPr>
              <a:t>belongs</a:t>
            </a:r>
            <a:r>
              <a:rPr lang="en-AU" sz="2100" b="1">
                <a:solidFill>
                  <a:srgbClr val="006600"/>
                </a:solidFill>
                <a:latin typeface="Arial Narrow" charset="0"/>
                <a:cs typeface="Arial" charset="0"/>
                <a:sym typeface="Chalkboard" charset="0"/>
              </a:rPr>
              <a:t> to the category of Australians</a:t>
            </a:r>
          </a:p>
          <a:p>
            <a:pPr eaLnBrk="1" hangingPunct="1"/>
            <a:r>
              <a:rPr lang="en-AU" sz="2100" b="1">
                <a:solidFill>
                  <a:srgbClr val="006600"/>
                </a:solidFill>
                <a:latin typeface="Arial Narrow" charset="0"/>
                <a:cs typeface="Arial" charset="0"/>
                <a:sym typeface="Chalkboard" charset="0"/>
              </a:rPr>
              <a:t>  	  as well as the category of non-British.”</a:t>
            </a:r>
          </a:p>
        </p:txBody>
      </p:sp>
      <p:sp>
        <p:nvSpPr>
          <p:cNvPr id="65563" name="Line 27"/>
          <p:cNvSpPr>
            <a:spLocks noChangeShapeType="1"/>
          </p:cNvSpPr>
          <p:nvPr/>
        </p:nvSpPr>
        <p:spPr bwMode="auto">
          <a:xfrm>
            <a:off x="2782887" y="2076450"/>
            <a:ext cx="3033713"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Tree>
  </p:cSld>
  <p:clrMapOvr>
    <a:masterClrMapping/>
  </p:clrMapOvr>
  <p:transition xmlns:p14="http://schemas.microsoft.com/office/powerpoint/2010/main" spd="slow">
    <p:split orient="vert"/>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5540"/>
                                        </p:tgtEl>
                                        <p:attrNameLst>
                                          <p:attrName>style.visibility</p:attrName>
                                        </p:attrNameLst>
                                      </p:cBhvr>
                                      <p:to>
                                        <p:strVal val="visible"/>
                                      </p:to>
                                    </p:set>
                                    <p:animEffect transition="in" filter="fade">
                                      <p:cBhvr>
                                        <p:cTn id="7" dur="500"/>
                                        <p:tgtEl>
                                          <p:spTgt spid="655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5539"/>
                                        </p:tgtEl>
                                        <p:attrNameLst>
                                          <p:attrName>style.visibility</p:attrName>
                                        </p:attrNameLst>
                                      </p:cBhvr>
                                      <p:to>
                                        <p:strVal val="visible"/>
                                      </p:to>
                                    </p:set>
                                    <p:animEffect transition="in" filter="fade">
                                      <p:cBhvr>
                                        <p:cTn id="12" dur="500"/>
                                        <p:tgtEl>
                                          <p:spTgt spid="6553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5538"/>
                                        </p:tgtEl>
                                        <p:attrNameLst>
                                          <p:attrName>style.visibility</p:attrName>
                                        </p:attrNameLst>
                                      </p:cBhvr>
                                      <p:to>
                                        <p:strVal val="visible"/>
                                      </p:to>
                                    </p:set>
                                    <p:animEffect transition="in" filter="fade">
                                      <p:cBhvr>
                                        <p:cTn id="15" dur="500"/>
                                        <p:tgtEl>
                                          <p:spTgt spid="6553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5557"/>
                                        </p:tgtEl>
                                        <p:attrNameLst>
                                          <p:attrName>style.visibility</p:attrName>
                                        </p:attrNameLst>
                                      </p:cBhvr>
                                      <p:to>
                                        <p:strVal val="visible"/>
                                      </p:to>
                                    </p:set>
                                    <p:animEffect transition="in" filter="fade">
                                      <p:cBhvr>
                                        <p:cTn id="20" dur="500"/>
                                        <p:tgtEl>
                                          <p:spTgt spid="6555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5543">
                                            <p:txEl>
                                              <p:pRg st="0" end="0"/>
                                            </p:txEl>
                                          </p:spTgt>
                                        </p:tgtEl>
                                        <p:attrNameLst>
                                          <p:attrName>style.visibility</p:attrName>
                                        </p:attrNameLst>
                                      </p:cBhvr>
                                      <p:to>
                                        <p:strVal val="visible"/>
                                      </p:to>
                                    </p:set>
                                    <p:animEffect transition="in" filter="fade">
                                      <p:cBhvr>
                                        <p:cTn id="25" dur="500"/>
                                        <p:tgtEl>
                                          <p:spTgt spid="65543">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5546">
                                            <p:txEl>
                                              <p:pRg st="0" end="0"/>
                                            </p:txEl>
                                          </p:spTgt>
                                        </p:tgtEl>
                                        <p:attrNameLst>
                                          <p:attrName>style.visibility</p:attrName>
                                        </p:attrNameLst>
                                      </p:cBhvr>
                                      <p:to>
                                        <p:strVal val="visible"/>
                                      </p:to>
                                    </p:set>
                                    <p:animEffect transition="in" filter="fade">
                                      <p:cBhvr>
                                        <p:cTn id="30" dur="500"/>
                                        <p:tgtEl>
                                          <p:spTgt spid="65546">
                                            <p:txEl>
                                              <p:pRg st="0" end="0"/>
                                            </p:txEl>
                                          </p:spTgt>
                                        </p:tgtEl>
                                      </p:cBhvr>
                                    </p:animEffect>
                                  </p:childTnLst>
                                </p:cTn>
                              </p:par>
                            </p:childTnLst>
                          </p:cTn>
                        </p:par>
                        <p:par>
                          <p:cTn id="31" fill="hold" nodeType="afterGroup">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65563"/>
                                        </p:tgtEl>
                                        <p:attrNameLst>
                                          <p:attrName>style.visibility</p:attrName>
                                        </p:attrNameLst>
                                      </p:cBhvr>
                                      <p:to>
                                        <p:strVal val="visible"/>
                                      </p:to>
                                    </p:set>
                                    <p:animEffect transition="in" filter="wipe(left)">
                                      <p:cBhvr>
                                        <p:cTn id="34" dur="500"/>
                                        <p:tgtEl>
                                          <p:spTgt spid="65563"/>
                                        </p:tgtEl>
                                      </p:cBhvr>
                                    </p:animEffect>
                                  </p:childTnLst>
                                </p:cTn>
                              </p:par>
                            </p:childTnLst>
                          </p:cTn>
                        </p:par>
                        <p:par>
                          <p:cTn id="35" fill="hold" nodeType="afterGroup">
                            <p:stCondLst>
                              <p:cond delay="1000"/>
                            </p:stCondLst>
                            <p:childTnLst>
                              <p:par>
                                <p:cTn id="36" presetID="32" presetClass="emph" presetSubtype="0" fill="hold" grpId="1" nodeType="afterEffect">
                                  <p:stCondLst>
                                    <p:cond delay="0"/>
                                  </p:stCondLst>
                                  <p:childTnLst>
                                    <p:animClr clrSpc="rgb" dir="cw">
                                      <p:cBhvr override="childStyle">
                                        <p:cTn id="37" dur="100" fill="hold"/>
                                        <p:tgtEl>
                                          <p:spTgt spid="65563"/>
                                        </p:tgtEl>
                                        <p:attrNameLst>
                                          <p:attrName>style.color</p:attrName>
                                        </p:attrNameLst>
                                      </p:cBhvr>
                                      <p:to>
                                        <a:schemeClr val="accent2"/>
                                      </p:to>
                                    </p:animClr>
                                    <p:animClr clrSpc="rgb" dir="cw">
                                      <p:cBhvr>
                                        <p:cTn id="38" dur="100" fill="hold"/>
                                        <p:tgtEl>
                                          <p:spTgt spid="65563"/>
                                        </p:tgtEl>
                                        <p:attrNameLst>
                                          <p:attrName>fillcolor</p:attrName>
                                        </p:attrNameLst>
                                      </p:cBhvr>
                                      <p:to>
                                        <a:schemeClr val="accent2"/>
                                      </p:to>
                                    </p:animClr>
                                    <p:set>
                                      <p:cBhvr>
                                        <p:cTn id="39" dur="100" fill="hold"/>
                                        <p:tgtEl>
                                          <p:spTgt spid="65563"/>
                                        </p:tgtEl>
                                        <p:attrNameLst>
                                          <p:attrName>fill.type</p:attrName>
                                        </p:attrNameLst>
                                      </p:cBhvr>
                                      <p:to>
                                        <p:strVal val="solid"/>
                                      </p:to>
                                    </p:set>
                                    <p:set>
                                      <p:cBhvr>
                                        <p:cTn id="40" dur="100" fill="hold"/>
                                        <p:tgtEl>
                                          <p:spTgt spid="65563"/>
                                        </p:tgtEl>
                                        <p:attrNameLst>
                                          <p:attrName>fill.on</p:attrName>
                                        </p:attrNameLst>
                                      </p:cBhvr>
                                      <p:to>
                                        <p:strVal val="true"/>
                                      </p:to>
                                    </p:set>
                                    <p:animRot by="120000">
                                      <p:cBhvr>
                                        <p:cTn id="41" dur="100" fill="hold">
                                          <p:stCondLst>
                                            <p:cond delay="0"/>
                                          </p:stCondLst>
                                        </p:cTn>
                                        <p:tgtEl>
                                          <p:spTgt spid="65563"/>
                                        </p:tgtEl>
                                        <p:attrNameLst>
                                          <p:attrName>r</p:attrName>
                                        </p:attrNameLst>
                                      </p:cBhvr>
                                    </p:animRot>
                                    <p:animRot by="-240000">
                                      <p:cBhvr>
                                        <p:cTn id="42" dur="200" fill="hold">
                                          <p:stCondLst>
                                            <p:cond delay="200"/>
                                          </p:stCondLst>
                                        </p:cTn>
                                        <p:tgtEl>
                                          <p:spTgt spid="65563"/>
                                        </p:tgtEl>
                                        <p:attrNameLst>
                                          <p:attrName>r</p:attrName>
                                        </p:attrNameLst>
                                      </p:cBhvr>
                                    </p:animRot>
                                    <p:animRot by="240000">
                                      <p:cBhvr>
                                        <p:cTn id="43" dur="200" fill="hold">
                                          <p:stCondLst>
                                            <p:cond delay="400"/>
                                          </p:stCondLst>
                                        </p:cTn>
                                        <p:tgtEl>
                                          <p:spTgt spid="65563"/>
                                        </p:tgtEl>
                                        <p:attrNameLst>
                                          <p:attrName>r</p:attrName>
                                        </p:attrNameLst>
                                      </p:cBhvr>
                                    </p:animRot>
                                    <p:animRot by="-240000">
                                      <p:cBhvr>
                                        <p:cTn id="44" dur="200" fill="hold">
                                          <p:stCondLst>
                                            <p:cond delay="600"/>
                                          </p:stCondLst>
                                        </p:cTn>
                                        <p:tgtEl>
                                          <p:spTgt spid="65563"/>
                                        </p:tgtEl>
                                        <p:attrNameLst>
                                          <p:attrName>r</p:attrName>
                                        </p:attrNameLst>
                                      </p:cBhvr>
                                    </p:animRot>
                                    <p:animRot by="120000">
                                      <p:cBhvr>
                                        <p:cTn id="45" dur="200" fill="hold">
                                          <p:stCondLst>
                                            <p:cond delay="800"/>
                                          </p:stCondLst>
                                        </p:cTn>
                                        <p:tgtEl>
                                          <p:spTgt spid="65563"/>
                                        </p:tgtEl>
                                        <p:attrNameLst>
                                          <p:attrName>r</p:attrName>
                                        </p:attrNameLst>
                                      </p:cBhvr>
                                    </p:animRo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65546">
                                            <p:txEl>
                                              <p:pRg st="1" end="1"/>
                                            </p:txEl>
                                          </p:spTgt>
                                        </p:tgtEl>
                                        <p:attrNameLst>
                                          <p:attrName>style.visibility</p:attrName>
                                        </p:attrNameLst>
                                      </p:cBhvr>
                                      <p:to>
                                        <p:strVal val="visible"/>
                                      </p:to>
                                    </p:set>
                                    <p:animEffect transition="in" filter="fade">
                                      <p:cBhvr>
                                        <p:cTn id="50" dur="500"/>
                                        <p:tgtEl>
                                          <p:spTgt spid="65546">
                                            <p:txEl>
                                              <p:pRg st="1" end="1"/>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65546">
                                            <p:txEl>
                                              <p:pRg st="2" end="2"/>
                                            </p:txEl>
                                          </p:spTgt>
                                        </p:tgtEl>
                                        <p:attrNameLst>
                                          <p:attrName>style.visibility</p:attrName>
                                        </p:attrNameLst>
                                      </p:cBhvr>
                                      <p:to>
                                        <p:strVal val="visible"/>
                                      </p:to>
                                    </p:set>
                                    <p:animEffect transition="in" filter="fade">
                                      <p:cBhvr>
                                        <p:cTn id="55" dur="500"/>
                                        <p:tgtEl>
                                          <p:spTgt spid="65546">
                                            <p:txEl>
                                              <p:pRg st="2" end="2"/>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65546">
                                            <p:txEl>
                                              <p:pRg st="3" end="3"/>
                                            </p:txEl>
                                          </p:spTgt>
                                        </p:tgtEl>
                                        <p:attrNameLst>
                                          <p:attrName>style.visibility</p:attrName>
                                        </p:attrNameLst>
                                      </p:cBhvr>
                                      <p:to>
                                        <p:strVal val="visible"/>
                                      </p:to>
                                    </p:set>
                                    <p:animEffect transition="in" filter="fade">
                                      <p:cBhvr>
                                        <p:cTn id="60" dur="500"/>
                                        <p:tgtEl>
                                          <p:spTgt spid="65546">
                                            <p:txEl>
                                              <p:pRg st="3" end="3"/>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65558">
                                            <p:txEl>
                                              <p:pRg st="0" end="0"/>
                                            </p:txEl>
                                          </p:spTgt>
                                        </p:tgtEl>
                                        <p:attrNameLst>
                                          <p:attrName>style.visibility</p:attrName>
                                        </p:attrNameLst>
                                      </p:cBhvr>
                                      <p:to>
                                        <p:strVal val="visible"/>
                                      </p:to>
                                    </p:set>
                                    <p:animEffect transition="in" filter="fade">
                                      <p:cBhvr>
                                        <p:cTn id="65" dur="500"/>
                                        <p:tgtEl>
                                          <p:spTgt spid="65558">
                                            <p:txEl>
                                              <p:pRg st="0" end="0"/>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65558">
                                            <p:txEl>
                                              <p:pRg st="1" end="1"/>
                                            </p:txEl>
                                          </p:spTgt>
                                        </p:tgtEl>
                                        <p:attrNameLst>
                                          <p:attrName>style.visibility</p:attrName>
                                        </p:attrNameLst>
                                      </p:cBhvr>
                                      <p:to>
                                        <p:strVal val="visible"/>
                                      </p:to>
                                    </p:set>
                                    <p:animEffect transition="in" filter="fade">
                                      <p:cBhvr>
                                        <p:cTn id="70" dur="500"/>
                                        <p:tgtEl>
                                          <p:spTgt spid="65558">
                                            <p:txEl>
                                              <p:pRg st="1" end="1"/>
                                            </p:txEl>
                                          </p:spTgt>
                                        </p:tgtEl>
                                      </p:cBhvr>
                                    </p:animEffect>
                                  </p:childTnLst>
                                </p:cTn>
                              </p:par>
                            </p:childTnLst>
                          </p:cTn>
                        </p:par>
                        <p:par>
                          <p:cTn id="71" fill="hold" nodeType="afterGroup">
                            <p:stCondLst>
                              <p:cond delay="500"/>
                            </p:stCondLst>
                            <p:childTnLst>
                              <p:par>
                                <p:cTn id="72" presetID="10" presetClass="entr" presetSubtype="0" fill="hold" grpId="0" nodeType="afterEffect">
                                  <p:stCondLst>
                                    <p:cond delay="0"/>
                                  </p:stCondLst>
                                  <p:childTnLst>
                                    <p:set>
                                      <p:cBhvr>
                                        <p:cTn id="73" dur="1" fill="hold">
                                          <p:stCondLst>
                                            <p:cond delay="0"/>
                                          </p:stCondLst>
                                        </p:cTn>
                                        <p:tgtEl>
                                          <p:spTgt spid="65558">
                                            <p:txEl>
                                              <p:pRg st="2" end="2"/>
                                            </p:txEl>
                                          </p:spTgt>
                                        </p:tgtEl>
                                        <p:attrNameLst>
                                          <p:attrName>style.visibility</p:attrName>
                                        </p:attrNameLst>
                                      </p:cBhvr>
                                      <p:to>
                                        <p:strVal val="visible"/>
                                      </p:to>
                                    </p:set>
                                    <p:animEffect transition="in" filter="fade">
                                      <p:cBhvr>
                                        <p:cTn id="74" dur="500"/>
                                        <p:tgtEl>
                                          <p:spTgt spid="655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nimBg="1"/>
      <p:bldP spid="65539" grpId="0"/>
      <p:bldP spid="65540" grpId="0"/>
      <p:bldP spid="65543" grpId="0" uiExpand="1" build="p"/>
      <p:bldP spid="65546" grpId="0" uiExpand="1" build="p"/>
      <p:bldP spid="65557" grpId="0"/>
      <p:bldP spid="65558" grpId="0" uiExpand="1" build="p"/>
      <p:bldP spid="65563" grpId="0" animBg="1"/>
      <p:bldP spid="65563"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0050" name="Rectangle 2"/>
          <p:cNvSpPr>
            <a:spLocks noChangeArrowheads="1"/>
          </p:cNvSpPr>
          <p:nvPr/>
        </p:nvSpPr>
        <p:spPr bwMode="auto">
          <a:xfrm>
            <a:off x="137584" y="666751"/>
            <a:ext cx="4653756" cy="3167063"/>
          </a:xfrm>
          <a:prstGeom prst="rect">
            <a:avLst/>
          </a:prstGeom>
          <a:solidFill>
            <a:schemeClr val="tx1"/>
          </a:solidFill>
          <a:ln w="9525">
            <a:solidFill>
              <a:srgbClr val="CC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30051" name="Rectangle 3"/>
          <p:cNvSpPr>
            <a:spLocks noChangeArrowheads="1"/>
          </p:cNvSpPr>
          <p:nvPr/>
        </p:nvSpPr>
        <p:spPr bwMode="auto">
          <a:xfrm>
            <a:off x="5324476" y="666751"/>
            <a:ext cx="4469739" cy="3167063"/>
          </a:xfrm>
          <a:prstGeom prst="rect">
            <a:avLst/>
          </a:prstGeom>
          <a:solidFill>
            <a:schemeClr val="tx1"/>
          </a:solidFill>
          <a:ln w="9525">
            <a:solidFill>
              <a:srgbClr val="00CC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30052" name="Rectangle 4"/>
          <p:cNvSpPr>
            <a:spLocks noChangeArrowheads="1"/>
          </p:cNvSpPr>
          <p:nvPr/>
        </p:nvSpPr>
        <p:spPr bwMode="auto">
          <a:xfrm>
            <a:off x="5331355" y="4171951"/>
            <a:ext cx="4462860" cy="2513013"/>
          </a:xfrm>
          <a:prstGeom prst="rect">
            <a:avLst/>
          </a:prstGeom>
          <a:solidFill>
            <a:schemeClr val="tx1"/>
          </a:solidFill>
          <a:ln w="9525">
            <a:solidFill>
              <a:srgbClr val="00FFFF"/>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30053" name="Rectangle 5"/>
          <p:cNvSpPr>
            <a:spLocks/>
          </p:cNvSpPr>
          <p:nvPr/>
        </p:nvSpPr>
        <p:spPr bwMode="auto">
          <a:xfrm>
            <a:off x="211535" y="22225"/>
            <a:ext cx="9586119"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defTabSz="787400" eaLnBrk="1" hangingPunct="1"/>
            <a:r>
              <a:rPr lang="en-US" sz="2500" b="1" u="sng">
                <a:solidFill>
                  <a:schemeClr val="bg1"/>
                </a:solidFill>
                <a:cs typeface="Arial" charset="0"/>
                <a:sym typeface="Helvetica" charset="0"/>
              </a:rPr>
              <a:t>Summary:  Three kinds of statements about categories</a:t>
            </a:r>
          </a:p>
        </p:txBody>
      </p:sp>
      <p:sp>
        <p:nvSpPr>
          <p:cNvPr id="130054" name="Text Box 6"/>
          <p:cNvSpPr txBox="1">
            <a:spLocks/>
          </p:cNvSpPr>
          <p:nvPr/>
        </p:nvSpPr>
        <p:spPr bwMode="auto">
          <a:xfrm>
            <a:off x="254530" y="640398"/>
            <a:ext cx="440610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FFFFFF"/>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spAutoFit/>
          </a:bodyPr>
          <a:lstStyle>
            <a:lvl1pPr marL="457200" indent="-457200" defTabSz="787400">
              <a:defRPr sz="2400">
                <a:solidFill>
                  <a:schemeClr val="tx1"/>
                </a:solidFill>
                <a:latin typeface="Arial" charset="0"/>
                <a:ea typeface="ＭＳ Ｐゴシック" charset="0"/>
                <a:cs typeface="ＭＳ Ｐゴシック" charset="0"/>
              </a:defRPr>
            </a:lvl1pPr>
            <a:lvl2pPr marL="879475" indent="-457200" defTabSz="787400">
              <a:defRPr sz="2400">
                <a:solidFill>
                  <a:schemeClr val="tx1"/>
                </a:solidFill>
                <a:latin typeface="Arial" charset="0"/>
                <a:ea typeface="ＭＳ Ｐゴシック" charset="0"/>
              </a:defRPr>
            </a:lvl2pPr>
            <a:lvl3pPr marL="1303338" indent="-457200" defTabSz="787400">
              <a:defRPr sz="2400">
                <a:solidFill>
                  <a:schemeClr val="tx1"/>
                </a:solidFill>
                <a:latin typeface="Arial" charset="0"/>
                <a:ea typeface="ＭＳ Ｐゴシック" charset="0"/>
              </a:defRPr>
            </a:lvl3pPr>
            <a:lvl4pPr marL="1725613" indent="-457200" defTabSz="787400">
              <a:defRPr sz="2400">
                <a:solidFill>
                  <a:schemeClr val="tx1"/>
                </a:solidFill>
                <a:latin typeface="Arial" charset="0"/>
                <a:ea typeface="ＭＳ Ｐゴシック" charset="0"/>
              </a:defRPr>
            </a:lvl4pPr>
            <a:lvl5pPr marL="2147888" indent="-457200" defTabSz="787400">
              <a:defRPr sz="2400">
                <a:solidFill>
                  <a:schemeClr val="tx1"/>
                </a:solidFill>
                <a:latin typeface="Arial" charset="0"/>
                <a:ea typeface="ＭＳ Ｐゴシック" charset="0"/>
              </a:defRPr>
            </a:lvl5pPr>
            <a:lvl6pPr marL="2605088" indent="-457200" defTabSz="787400" eaLnBrk="0" fontAlgn="base" hangingPunct="0">
              <a:spcBef>
                <a:spcPct val="0"/>
              </a:spcBef>
              <a:spcAft>
                <a:spcPct val="0"/>
              </a:spcAft>
              <a:defRPr sz="2400">
                <a:solidFill>
                  <a:schemeClr val="tx1"/>
                </a:solidFill>
                <a:latin typeface="Arial" charset="0"/>
                <a:ea typeface="ＭＳ Ｐゴシック" charset="0"/>
              </a:defRPr>
            </a:lvl6pPr>
            <a:lvl7pPr marL="3062288" indent="-457200" defTabSz="787400" eaLnBrk="0" fontAlgn="base" hangingPunct="0">
              <a:spcBef>
                <a:spcPct val="0"/>
              </a:spcBef>
              <a:spcAft>
                <a:spcPct val="0"/>
              </a:spcAft>
              <a:defRPr sz="2400">
                <a:solidFill>
                  <a:schemeClr val="tx1"/>
                </a:solidFill>
                <a:latin typeface="Arial" charset="0"/>
                <a:ea typeface="ＭＳ Ｐゴシック" charset="0"/>
              </a:defRPr>
            </a:lvl7pPr>
            <a:lvl8pPr marL="3519488" indent="-457200" defTabSz="787400" eaLnBrk="0" fontAlgn="base" hangingPunct="0">
              <a:spcBef>
                <a:spcPct val="0"/>
              </a:spcBef>
              <a:spcAft>
                <a:spcPct val="0"/>
              </a:spcAft>
              <a:defRPr sz="2400">
                <a:solidFill>
                  <a:schemeClr val="tx1"/>
                </a:solidFill>
                <a:latin typeface="Arial" charset="0"/>
                <a:ea typeface="ＭＳ Ｐゴシック" charset="0"/>
              </a:defRPr>
            </a:lvl8pPr>
            <a:lvl9pPr marL="3976688" indent="-457200" defTabSz="7874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sz="3200" b="1" u="sng">
                <a:solidFill>
                  <a:srgbClr val="FF0000"/>
                </a:solidFill>
                <a:latin typeface="Arial Narrow"/>
                <a:cs typeface="Arial Narrow"/>
                <a:sym typeface="Chalkboard" charset="0"/>
              </a:rPr>
              <a:t>Universal Statements</a:t>
            </a:r>
            <a:r>
              <a:rPr lang="en-AU" sz="3200" b="1" u="sng">
                <a:solidFill>
                  <a:srgbClr val="0000CC"/>
                </a:solidFill>
                <a:latin typeface="Arial Narrow"/>
                <a:cs typeface="Arial Narrow"/>
                <a:sym typeface="Chalkboard" charset="0"/>
              </a:rPr>
              <a:t> </a:t>
            </a:r>
          </a:p>
        </p:txBody>
      </p:sp>
      <p:sp>
        <p:nvSpPr>
          <p:cNvPr id="130055" name="Rectangle 7"/>
          <p:cNvSpPr>
            <a:spLocks/>
          </p:cNvSpPr>
          <p:nvPr/>
        </p:nvSpPr>
        <p:spPr bwMode="auto">
          <a:xfrm>
            <a:off x="214975" y="1846010"/>
            <a:ext cx="4516173" cy="1842006"/>
          </a:xfrm>
          <a:prstGeom prst="rect">
            <a:avLst/>
          </a:prstGeom>
          <a:solidFill>
            <a:srgbClr val="111111"/>
          </a:solidFill>
          <a:ln>
            <a:noFill/>
          </a:ln>
          <a:extLst>
            <a:ext uri="{91240B29-F687-4f45-9708-019B960494DF}">
              <a14:hiddenLine xmlns:a14="http://schemas.microsoft.com/office/drawing/2010/main" w="19050">
                <a:solidFill>
                  <a:srgbClr val="990000"/>
                </a:solidFill>
                <a:miter lim="800000"/>
                <a:headEnd/>
                <a:tailEnd/>
              </a14:hiddenLine>
            </a:ext>
          </a:extLst>
        </p:spPr>
        <p:txBody>
          <a:bodyPr lIns="72000" tIns="144000" rIns="72000" bIns="144000" anchor="ctr">
            <a:spAutoFit/>
          </a:bodyPr>
          <a:lstStyle/>
          <a:p>
            <a:pPr marL="271463" indent="-271463" defTabSz="787400" eaLnBrk="1" hangingPunct="1"/>
            <a:r>
              <a:rPr lang="en-US" b="1">
                <a:solidFill>
                  <a:schemeClr val="bg1"/>
                </a:solidFill>
                <a:latin typeface="Arial Narrow" charset="0"/>
                <a:cs typeface="Arial" charset="0"/>
                <a:sym typeface="Arial" charset="0"/>
              </a:rPr>
              <a:t>=	Nothing is </a:t>
            </a:r>
            <a:r>
              <a:rPr lang="en-US" b="1">
                <a:solidFill>
                  <a:schemeClr val="bg1"/>
                </a:solidFill>
                <a:latin typeface="Arial Narrow" charset="0"/>
                <a:cs typeface="Arial" charset="0"/>
                <a:sym typeface="Wingdings 2" charset="0"/>
              </a:rPr>
              <a:t>A</a:t>
            </a:r>
            <a:r>
              <a:rPr lang="en-US" b="1">
                <a:solidFill>
                  <a:schemeClr val="bg1"/>
                </a:solidFill>
                <a:latin typeface="Arial Narrow" charset="0"/>
                <a:cs typeface="Arial" charset="0"/>
                <a:sym typeface="Arial" charset="0"/>
              </a:rPr>
              <a:t> but not </a:t>
            </a:r>
            <a:r>
              <a:rPr lang="en-US" b="1">
                <a:solidFill>
                  <a:schemeClr val="bg1"/>
                </a:solidFill>
                <a:latin typeface="Arial Narrow" charset="0"/>
                <a:cs typeface="Arial" charset="0"/>
                <a:sym typeface="Wingdings 2" charset="0"/>
              </a:rPr>
              <a:t>B</a:t>
            </a:r>
          </a:p>
          <a:p>
            <a:pPr marL="271463" indent="-271463" defTabSz="787400" eaLnBrk="1" hangingPunct="1">
              <a:spcBef>
                <a:spcPct val="20000"/>
              </a:spcBef>
            </a:pPr>
            <a:r>
              <a:rPr lang="en-US" b="1">
                <a:solidFill>
                  <a:schemeClr val="bg1"/>
                </a:solidFill>
                <a:latin typeface="Arial Narrow" charset="0"/>
                <a:cs typeface="Arial" charset="0"/>
                <a:sym typeface="Wingdings 2" charset="0"/>
              </a:rPr>
              <a:t>=</a:t>
            </a:r>
            <a:r>
              <a:rPr lang="en-US" b="1">
                <a:solidFill>
                  <a:srgbClr val="FF99FF"/>
                </a:solidFill>
                <a:latin typeface="Arial Narrow" charset="0"/>
                <a:cs typeface="Arial" charset="0"/>
                <a:sym typeface="Wingdings 2" charset="0"/>
              </a:rPr>
              <a:t>	</a:t>
            </a:r>
            <a:r>
              <a:rPr lang="en-US" b="1" u="sng">
                <a:solidFill>
                  <a:srgbClr val="FFCCFF"/>
                </a:solidFill>
                <a:latin typeface="Arial Narrow" charset="0"/>
                <a:cs typeface="Arial" charset="0"/>
                <a:sym typeface="Wingdings 2" charset="0"/>
              </a:rPr>
              <a:t>Nothing belongs to</a:t>
            </a:r>
            <a:r>
              <a:rPr lang="en-US" b="1">
                <a:solidFill>
                  <a:srgbClr val="FFCCFF"/>
                </a:solidFill>
                <a:latin typeface="Arial Narrow" charset="0"/>
                <a:cs typeface="Arial" charset="0"/>
                <a:sym typeface="Wingdings 2" charset="0"/>
              </a:rPr>
              <a:t> … </a:t>
            </a:r>
          </a:p>
          <a:p>
            <a:pPr marL="271463" indent="-271463" defTabSz="787400" eaLnBrk="1" hangingPunct="1"/>
            <a:r>
              <a:rPr lang="en-US" b="1">
                <a:solidFill>
                  <a:srgbClr val="FFCCFF"/>
                </a:solidFill>
                <a:latin typeface="Arial Narrow" charset="0"/>
                <a:cs typeface="Arial" charset="0"/>
                <a:sym typeface="Wingdings 2" charset="0"/>
              </a:rPr>
              <a:t>	categories </a:t>
            </a:r>
            <a:r>
              <a:rPr lang="ja-JP" altLang="en-US" b="1">
                <a:solidFill>
                  <a:srgbClr val="FFCCFF"/>
                </a:solidFill>
                <a:latin typeface="Arial Narrow" charset="0"/>
                <a:cs typeface="Arial" charset="0"/>
                <a:sym typeface="Wingdings 2" charset="0"/>
              </a:rPr>
              <a:t>“</a:t>
            </a:r>
            <a:r>
              <a:rPr lang="en-US" b="1">
                <a:solidFill>
                  <a:srgbClr val="FFCCFF"/>
                </a:solidFill>
                <a:latin typeface="Arial Narrow" charset="0"/>
                <a:cs typeface="Arial" charset="0"/>
                <a:sym typeface="Wingdings 2" charset="0"/>
              </a:rPr>
              <a:t>A</a:t>
            </a:r>
            <a:r>
              <a:rPr lang="ja-JP" altLang="en-US" b="1">
                <a:solidFill>
                  <a:srgbClr val="FFCCFF"/>
                </a:solidFill>
                <a:latin typeface="Arial Narrow" charset="0"/>
                <a:cs typeface="Arial" charset="0"/>
                <a:sym typeface="Wingdings 2" charset="0"/>
              </a:rPr>
              <a:t>”</a:t>
            </a:r>
            <a:r>
              <a:rPr lang="en-US" b="1">
                <a:solidFill>
                  <a:srgbClr val="FFCCFF"/>
                </a:solidFill>
                <a:latin typeface="Arial Narrow" charset="0"/>
                <a:cs typeface="Arial" charset="0"/>
                <a:sym typeface="Wingdings 2" charset="0"/>
              </a:rPr>
              <a:t> and </a:t>
            </a:r>
            <a:r>
              <a:rPr lang="ja-JP" altLang="en-US" b="1">
                <a:solidFill>
                  <a:srgbClr val="FFCCFF"/>
                </a:solidFill>
                <a:latin typeface="Arial Narrow" charset="0"/>
                <a:cs typeface="Arial" charset="0"/>
                <a:sym typeface="Wingdings 2" charset="0"/>
              </a:rPr>
              <a:t>“</a:t>
            </a:r>
            <a:r>
              <a:rPr lang="en-US" b="1">
                <a:solidFill>
                  <a:srgbClr val="FFCCFF"/>
                </a:solidFill>
                <a:latin typeface="Arial Narrow" charset="0"/>
                <a:cs typeface="Arial" charset="0"/>
                <a:sym typeface="Wingdings 2" charset="0"/>
              </a:rPr>
              <a:t>not B</a:t>
            </a:r>
            <a:r>
              <a:rPr lang="ja-JP" altLang="en-US" b="1">
                <a:solidFill>
                  <a:srgbClr val="FFCCFF"/>
                </a:solidFill>
                <a:latin typeface="Arial Narrow" charset="0"/>
                <a:cs typeface="Arial" charset="0"/>
                <a:sym typeface="Wingdings 2" charset="0"/>
              </a:rPr>
              <a:t>”</a:t>
            </a:r>
            <a:endParaRPr lang="en-US" b="1">
              <a:solidFill>
                <a:srgbClr val="FFCCFF"/>
              </a:solidFill>
              <a:latin typeface="Arial Narrow" charset="0"/>
              <a:cs typeface="Arial" charset="0"/>
              <a:sym typeface="Wingdings 2" charset="0"/>
            </a:endParaRPr>
          </a:p>
          <a:p>
            <a:pPr marL="271463" indent="-271463" defTabSz="787400" eaLnBrk="1" hangingPunct="1"/>
            <a:r>
              <a:rPr lang="en-US" b="1">
                <a:solidFill>
                  <a:srgbClr val="FFCCFF"/>
                </a:solidFill>
                <a:latin typeface="Arial Narrow" charset="0"/>
                <a:cs typeface="Arial" charset="0"/>
                <a:sym typeface="Wingdings 2" charset="0"/>
              </a:rPr>
              <a:t>	at the same time</a:t>
            </a:r>
            <a:r>
              <a:rPr lang="en-US" sz="2300" b="1">
                <a:solidFill>
                  <a:schemeClr val="bg1"/>
                </a:solidFill>
                <a:latin typeface="Arial Narrow" charset="0"/>
                <a:cs typeface="Arial" charset="0"/>
                <a:sym typeface="Wingdings 2" charset="0"/>
              </a:rPr>
              <a:t> </a:t>
            </a:r>
          </a:p>
        </p:txBody>
      </p:sp>
      <p:sp>
        <p:nvSpPr>
          <p:cNvPr id="130056" name="Rectangle 8"/>
          <p:cNvSpPr>
            <a:spLocks/>
          </p:cNvSpPr>
          <p:nvPr/>
        </p:nvSpPr>
        <p:spPr bwMode="auto">
          <a:xfrm>
            <a:off x="1188376" y="1277938"/>
            <a:ext cx="2545292" cy="500062"/>
          </a:xfrm>
          <a:prstGeom prst="rect">
            <a:avLst/>
          </a:prstGeom>
          <a:solidFill>
            <a:srgbClr val="000000"/>
          </a:solidFill>
          <a:ln>
            <a:noFill/>
          </a:ln>
          <a:extLst>
            <a:ext uri="{91240B29-F687-4f45-9708-019B960494DF}">
              <a14:hiddenLine xmlns:a14="http://schemas.microsoft.com/office/drawing/2010/main" w="12700">
                <a:solidFill>
                  <a:schemeClr val="tx1"/>
                </a:solidFill>
                <a:miter lim="800000"/>
                <a:headEnd/>
                <a:tailEnd/>
              </a14:hiddenLine>
            </a:ext>
          </a:extLst>
        </p:spPr>
        <p:txBody>
          <a:bodyPr lIns="36000" tIns="36000" rIns="36000" bIns="36000" anchor="ctr">
            <a:spAutoFit/>
          </a:bodyPr>
          <a:lstStyle/>
          <a:p>
            <a:pPr algn="ctr" defTabSz="787400" eaLnBrk="1" hangingPunct="1">
              <a:buClr>
                <a:srgbClr val="0033CC"/>
              </a:buClr>
              <a:buSzPct val="75000"/>
              <a:buFont typeface="Wingdings" charset="0"/>
              <a:buNone/>
            </a:pPr>
            <a:r>
              <a:rPr lang="en-US" sz="2800" b="1">
                <a:solidFill>
                  <a:srgbClr val="FF0000"/>
                </a:solidFill>
                <a:latin typeface="Arial Narrow" charset="0"/>
                <a:cs typeface="Arial" charset="0"/>
                <a:sym typeface="Arial" charset="0"/>
              </a:rPr>
              <a:t>ALL</a:t>
            </a:r>
            <a:r>
              <a:rPr lang="en-US" sz="2800" b="1">
                <a:solidFill>
                  <a:schemeClr val="bg1"/>
                </a:solidFill>
                <a:latin typeface="Arial Narrow" charset="0"/>
                <a:cs typeface="Arial" charset="0"/>
                <a:sym typeface="Arial" charset="0"/>
              </a:rPr>
              <a:t> </a:t>
            </a:r>
            <a:r>
              <a:rPr lang="en-US" sz="2800" b="1">
                <a:solidFill>
                  <a:schemeClr val="bg1"/>
                </a:solidFill>
                <a:latin typeface="Arial Narrow" charset="0"/>
                <a:cs typeface="Arial" charset="0"/>
                <a:sym typeface="Wingdings 2" charset="0"/>
              </a:rPr>
              <a:t>A </a:t>
            </a:r>
            <a:r>
              <a:rPr lang="en-US" sz="2800" b="1">
                <a:solidFill>
                  <a:schemeClr val="bg1"/>
                </a:solidFill>
                <a:latin typeface="Arial Narrow" charset="0"/>
                <a:cs typeface="Arial" charset="0"/>
                <a:sym typeface="Arial" charset="0"/>
              </a:rPr>
              <a:t>are </a:t>
            </a:r>
            <a:r>
              <a:rPr lang="en-US" sz="2800" b="1">
                <a:solidFill>
                  <a:schemeClr val="bg1"/>
                </a:solidFill>
                <a:latin typeface="Arial Narrow" charset="0"/>
                <a:cs typeface="Arial" charset="0"/>
                <a:sym typeface="Wingdings 2" charset="0"/>
              </a:rPr>
              <a:t>B</a:t>
            </a:r>
          </a:p>
        </p:txBody>
      </p:sp>
      <p:sp>
        <p:nvSpPr>
          <p:cNvPr id="130057" name="Text Box 9"/>
          <p:cNvSpPr txBox="1">
            <a:spLocks/>
          </p:cNvSpPr>
          <p:nvPr/>
        </p:nvSpPr>
        <p:spPr bwMode="auto">
          <a:xfrm>
            <a:off x="5326196" y="640398"/>
            <a:ext cx="440610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FFFFFF"/>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spAutoFit/>
          </a:bodyPr>
          <a:lstStyle>
            <a:lvl1pPr marL="457200" indent="-457200" defTabSz="787400">
              <a:defRPr sz="2400">
                <a:solidFill>
                  <a:schemeClr val="tx1"/>
                </a:solidFill>
                <a:latin typeface="Arial" charset="0"/>
                <a:ea typeface="ＭＳ Ｐゴシック" charset="0"/>
                <a:cs typeface="ＭＳ Ｐゴシック" charset="0"/>
              </a:defRPr>
            </a:lvl1pPr>
            <a:lvl2pPr marL="879475" indent="-457200" defTabSz="787400">
              <a:defRPr sz="2400">
                <a:solidFill>
                  <a:schemeClr val="tx1"/>
                </a:solidFill>
                <a:latin typeface="Arial" charset="0"/>
                <a:ea typeface="ＭＳ Ｐゴシック" charset="0"/>
              </a:defRPr>
            </a:lvl2pPr>
            <a:lvl3pPr marL="1303338" indent="-457200" defTabSz="787400">
              <a:defRPr sz="2400">
                <a:solidFill>
                  <a:schemeClr val="tx1"/>
                </a:solidFill>
                <a:latin typeface="Arial" charset="0"/>
                <a:ea typeface="ＭＳ Ｐゴシック" charset="0"/>
              </a:defRPr>
            </a:lvl3pPr>
            <a:lvl4pPr marL="1725613" indent="-457200" defTabSz="787400">
              <a:defRPr sz="2400">
                <a:solidFill>
                  <a:schemeClr val="tx1"/>
                </a:solidFill>
                <a:latin typeface="Arial" charset="0"/>
                <a:ea typeface="ＭＳ Ｐゴシック" charset="0"/>
              </a:defRPr>
            </a:lvl4pPr>
            <a:lvl5pPr marL="2147888" indent="-457200" defTabSz="787400">
              <a:defRPr sz="2400">
                <a:solidFill>
                  <a:schemeClr val="tx1"/>
                </a:solidFill>
                <a:latin typeface="Arial" charset="0"/>
                <a:ea typeface="ＭＳ Ｐゴシック" charset="0"/>
              </a:defRPr>
            </a:lvl5pPr>
            <a:lvl6pPr marL="2605088" indent="-457200" defTabSz="787400" eaLnBrk="0" fontAlgn="base" hangingPunct="0">
              <a:spcBef>
                <a:spcPct val="0"/>
              </a:spcBef>
              <a:spcAft>
                <a:spcPct val="0"/>
              </a:spcAft>
              <a:defRPr sz="2400">
                <a:solidFill>
                  <a:schemeClr val="tx1"/>
                </a:solidFill>
                <a:latin typeface="Arial" charset="0"/>
                <a:ea typeface="ＭＳ Ｐゴシック" charset="0"/>
              </a:defRPr>
            </a:lvl6pPr>
            <a:lvl7pPr marL="3062288" indent="-457200" defTabSz="787400" eaLnBrk="0" fontAlgn="base" hangingPunct="0">
              <a:spcBef>
                <a:spcPct val="0"/>
              </a:spcBef>
              <a:spcAft>
                <a:spcPct val="0"/>
              </a:spcAft>
              <a:defRPr sz="2400">
                <a:solidFill>
                  <a:schemeClr val="tx1"/>
                </a:solidFill>
                <a:latin typeface="Arial" charset="0"/>
                <a:ea typeface="ＭＳ Ｐゴシック" charset="0"/>
              </a:defRPr>
            </a:lvl7pPr>
            <a:lvl8pPr marL="3519488" indent="-457200" defTabSz="787400" eaLnBrk="0" fontAlgn="base" hangingPunct="0">
              <a:spcBef>
                <a:spcPct val="0"/>
              </a:spcBef>
              <a:spcAft>
                <a:spcPct val="0"/>
              </a:spcAft>
              <a:defRPr sz="2400">
                <a:solidFill>
                  <a:schemeClr val="tx1"/>
                </a:solidFill>
                <a:latin typeface="Arial" charset="0"/>
                <a:ea typeface="ＭＳ Ｐゴシック" charset="0"/>
              </a:defRPr>
            </a:lvl8pPr>
            <a:lvl9pPr marL="3976688" indent="-457200" defTabSz="7874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sz="3200" b="1" u="sng">
                <a:solidFill>
                  <a:srgbClr val="00CC00"/>
                </a:solidFill>
                <a:latin typeface="Arial Narrow"/>
                <a:cs typeface="Arial Narrow"/>
                <a:sym typeface="Chalkboard" charset="0"/>
              </a:rPr>
              <a:t>Existential Statements </a:t>
            </a:r>
          </a:p>
        </p:txBody>
      </p:sp>
      <p:sp>
        <p:nvSpPr>
          <p:cNvPr id="130058" name="Rectangle 10"/>
          <p:cNvSpPr>
            <a:spLocks/>
          </p:cNvSpPr>
          <p:nvPr/>
        </p:nvSpPr>
        <p:spPr bwMode="auto">
          <a:xfrm>
            <a:off x="5396706" y="1847597"/>
            <a:ext cx="4320117" cy="1842006"/>
          </a:xfrm>
          <a:prstGeom prst="rect">
            <a:avLst/>
          </a:prstGeom>
          <a:solidFill>
            <a:srgbClr val="111111"/>
          </a:solidFill>
          <a:ln>
            <a:noFill/>
          </a:ln>
          <a:extLst>
            <a:ext uri="{91240B29-F687-4f45-9708-019B960494DF}">
              <a14:hiddenLine xmlns:a14="http://schemas.microsoft.com/office/drawing/2010/main" w="19050">
                <a:solidFill>
                  <a:srgbClr val="339933"/>
                </a:solidFill>
                <a:miter lim="800000"/>
                <a:headEnd/>
                <a:tailEnd/>
              </a14:hiddenLine>
            </a:ext>
          </a:extLst>
        </p:spPr>
        <p:txBody>
          <a:bodyPr lIns="72000" tIns="144000" rIns="72000" bIns="144000" anchor="ctr">
            <a:spAutoFit/>
          </a:bodyPr>
          <a:lstStyle/>
          <a:p>
            <a:pPr marL="271463" indent="-271463" defTabSz="787400" eaLnBrk="1" hangingPunct="1"/>
            <a:r>
              <a:rPr lang="en-US" b="1">
                <a:solidFill>
                  <a:schemeClr val="bg1"/>
                </a:solidFill>
                <a:latin typeface="Arial Narrow" charset="0"/>
                <a:cs typeface="Arial" charset="0"/>
                <a:sym typeface="Arial" charset="0"/>
              </a:rPr>
              <a:t>=	Something is </a:t>
            </a:r>
            <a:r>
              <a:rPr lang="en-US" b="1">
                <a:solidFill>
                  <a:schemeClr val="bg1"/>
                </a:solidFill>
                <a:latin typeface="Arial Narrow" charset="0"/>
                <a:cs typeface="Arial" charset="0"/>
                <a:sym typeface="Wingdings 2" charset="0"/>
              </a:rPr>
              <a:t>A</a:t>
            </a:r>
            <a:r>
              <a:rPr lang="en-US" b="1">
                <a:solidFill>
                  <a:schemeClr val="bg1"/>
                </a:solidFill>
                <a:latin typeface="Arial Narrow" charset="0"/>
                <a:cs typeface="Arial" charset="0"/>
                <a:sym typeface="Arial" charset="0"/>
              </a:rPr>
              <a:t> and </a:t>
            </a:r>
            <a:r>
              <a:rPr lang="en-US" b="1">
                <a:solidFill>
                  <a:schemeClr val="bg1"/>
                </a:solidFill>
                <a:latin typeface="Arial Narrow" charset="0"/>
                <a:cs typeface="Arial" charset="0"/>
                <a:sym typeface="Wingdings 2" charset="0"/>
              </a:rPr>
              <a:t>B</a:t>
            </a:r>
          </a:p>
          <a:p>
            <a:pPr marL="271463" indent="-271463" defTabSz="787400" eaLnBrk="1" hangingPunct="1">
              <a:spcBef>
                <a:spcPct val="20000"/>
              </a:spcBef>
            </a:pPr>
            <a:r>
              <a:rPr lang="en-US" b="1">
                <a:solidFill>
                  <a:schemeClr val="bg1"/>
                </a:solidFill>
                <a:latin typeface="Arial Narrow" charset="0"/>
                <a:cs typeface="Arial" charset="0"/>
                <a:sym typeface="Wingdings 2" charset="0"/>
              </a:rPr>
              <a:t>=	</a:t>
            </a:r>
            <a:r>
              <a:rPr lang="en-US" b="1" u="sng">
                <a:solidFill>
                  <a:srgbClr val="CCFFCC"/>
                </a:solidFill>
                <a:latin typeface="Arial Narrow" charset="0"/>
                <a:cs typeface="Arial" charset="0"/>
                <a:sym typeface="Wingdings 2" charset="0"/>
              </a:rPr>
              <a:t>Something belongs to</a:t>
            </a:r>
            <a:r>
              <a:rPr lang="en-US" b="1">
                <a:solidFill>
                  <a:srgbClr val="CCFFCC"/>
                </a:solidFill>
                <a:latin typeface="Arial Narrow" charset="0"/>
                <a:cs typeface="Arial" charset="0"/>
                <a:sym typeface="Wingdings 2" charset="0"/>
              </a:rPr>
              <a:t> …</a:t>
            </a:r>
          </a:p>
          <a:p>
            <a:pPr marL="271463" indent="-271463" defTabSz="787400" eaLnBrk="1" hangingPunct="1"/>
            <a:r>
              <a:rPr lang="en-US" b="1">
                <a:solidFill>
                  <a:srgbClr val="CCFFCC"/>
                </a:solidFill>
                <a:latin typeface="Arial Narrow" charset="0"/>
                <a:cs typeface="Arial" charset="0"/>
                <a:sym typeface="Wingdings 2" charset="0"/>
              </a:rPr>
              <a:t>	categories </a:t>
            </a:r>
            <a:r>
              <a:rPr lang="ja-JP" altLang="en-US" b="1">
                <a:solidFill>
                  <a:srgbClr val="CCFFCC"/>
                </a:solidFill>
                <a:latin typeface="Arial Narrow" charset="0"/>
                <a:cs typeface="Arial" charset="0"/>
                <a:sym typeface="Wingdings 2" charset="0"/>
              </a:rPr>
              <a:t>“</a:t>
            </a:r>
            <a:r>
              <a:rPr lang="en-US" b="1">
                <a:solidFill>
                  <a:srgbClr val="CCFFCC"/>
                </a:solidFill>
                <a:latin typeface="Arial Narrow" charset="0"/>
                <a:cs typeface="Arial" charset="0"/>
                <a:sym typeface="Wingdings 2" charset="0"/>
              </a:rPr>
              <a:t>A</a:t>
            </a:r>
            <a:r>
              <a:rPr lang="ja-JP" altLang="en-US" b="1">
                <a:solidFill>
                  <a:srgbClr val="CCFFCC"/>
                </a:solidFill>
                <a:latin typeface="Arial Narrow" charset="0"/>
                <a:cs typeface="Arial" charset="0"/>
                <a:sym typeface="Wingdings 2" charset="0"/>
              </a:rPr>
              <a:t>”</a:t>
            </a:r>
            <a:r>
              <a:rPr lang="en-US" b="1">
                <a:solidFill>
                  <a:srgbClr val="CCFFCC"/>
                </a:solidFill>
                <a:latin typeface="Arial Narrow" charset="0"/>
                <a:cs typeface="Arial" charset="0"/>
                <a:sym typeface="Wingdings 2" charset="0"/>
              </a:rPr>
              <a:t> and </a:t>
            </a:r>
            <a:r>
              <a:rPr lang="ja-JP" altLang="en-US" b="1">
                <a:solidFill>
                  <a:srgbClr val="CCFFCC"/>
                </a:solidFill>
                <a:latin typeface="Arial Narrow" charset="0"/>
                <a:cs typeface="Arial" charset="0"/>
                <a:sym typeface="Wingdings 2" charset="0"/>
              </a:rPr>
              <a:t>“</a:t>
            </a:r>
            <a:r>
              <a:rPr lang="en-US" b="1">
                <a:solidFill>
                  <a:srgbClr val="CCFFCC"/>
                </a:solidFill>
                <a:latin typeface="Arial Narrow" charset="0"/>
                <a:cs typeface="Arial" charset="0"/>
                <a:sym typeface="Wingdings 2" charset="0"/>
              </a:rPr>
              <a:t>B</a:t>
            </a:r>
            <a:r>
              <a:rPr lang="ja-JP" altLang="en-US" b="1">
                <a:solidFill>
                  <a:srgbClr val="CCFFCC"/>
                </a:solidFill>
                <a:latin typeface="Arial Narrow" charset="0"/>
                <a:cs typeface="Arial" charset="0"/>
                <a:sym typeface="Wingdings 2" charset="0"/>
              </a:rPr>
              <a:t>”</a:t>
            </a:r>
            <a:endParaRPr lang="en-US" b="1">
              <a:solidFill>
                <a:srgbClr val="CCFFCC"/>
              </a:solidFill>
              <a:latin typeface="Arial Narrow" charset="0"/>
              <a:cs typeface="Arial" charset="0"/>
              <a:sym typeface="Wingdings 2" charset="0"/>
            </a:endParaRPr>
          </a:p>
          <a:p>
            <a:pPr marL="271463" indent="-271463" defTabSz="787400" eaLnBrk="1" hangingPunct="1"/>
            <a:r>
              <a:rPr lang="en-US" b="1">
                <a:solidFill>
                  <a:srgbClr val="CCFFCC"/>
                </a:solidFill>
                <a:latin typeface="Arial Narrow" charset="0"/>
                <a:cs typeface="Arial" charset="0"/>
                <a:sym typeface="Wingdings 2" charset="0"/>
              </a:rPr>
              <a:t>	at the same time</a:t>
            </a:r>
          </a:p>
        </p:txBody>
      </p:sp>
      <p:sp>
        <p:nvSpPr>
          <p:cNvPr id="130059" name="Rectangle 11"/>
          <p:cNvSpPr>
            <a:spLocks/>
          </p:cNvSpPr>
          <p:nvPr/>
        </p:nvSpPr>
        <p:spPr bwMode="auto">
          <a:xfrm>
            <a:off x="6112140" y="1277938"/>
            <a:ext cx="2920206" cy="500062"/>
          </a:xfrm>
          <a:prstGeom prst="rect">
            <a:avLst/>
          </a:prstGeom>
          <a:solidFill>
            <a:srgbClr val="000000"/>
          </a:solidFill>
          <a:ln>
            <a:noFill/>
          </a:ln>
          <a:extLst>
            <a:ext uri="{91240B29-F687-4f45-9708-019B960494DF}">
              <a14:hiddenLine xmlns:a14="http://schemas.microsoft.com/office/drawing/2010/main" w="12700">
                <a:solidFill>
                  <a:schemeClr val="tx1"/>
                </a:solidFill>
                <a:miter lim="800000"/>
                <a:headEnd/>
                <a:tailEnd/>
              </a14:hiddenLine>
            </a:ext>
          </a:extLst>
        </p:spPr>
        <p:txBody>
          <a:bodyPr lIns="36000" tIns="36000" rIns="36000" bIns="36000" anchor="ctr">
            <a:spAutoFit/>
          </a:bodyPr>
          <a:lstStyle/>
          <a:p>
            <a:pPr algn="ctr" defTabSz="787400" eaLnBrk="1" hangingPunct="1">
              <a:buClr>
                <a:srgbClr val="0033CC"/>
              </a:buClr>
              <a:buSzPct val="75000"/>
              <a:buFont typeface="Wingdings" charset="0"/>
              <a:buNone/>
            </a:pPr>
            <a:r>
              <a:rPr lang="en-US" sz="2800" b="1">
                <a:solidFill>
                  <a:srgbClr val="00CC00"/>
                </a:solidFill>
                <a:latin typeface="Arial Narrow" charset="0"/>
                <a:cs typeface="Arial" charset="0"/>
                <a:sym typeface="Arial" charset="0"/>
              </a:rPr>
              <a:t>SOME</a:t>
            </a:r>
            <a:r>
              <a:rPr lang="en-US" sz="2800" b="1">
                <a:solidFill>
                  <a:schemeClr val="bg1"/>
                </a:solidFill>
                <a:latin typeface="Arial Narrow" charset="0"/>
                <a:cs typeface="Arial" charset="0"/>
                <a:sym typeface="Arial" charset="0"/>
              </a:rPr>
              <a:t> </a:t>
            </a:r>
            <a:r>
              <a:rPr lang="en-US" sz="2800" b="1">
                <a:solidFill>
                  <a:schemeClr val="bg1"/>
                </a:solidFill>
                <a:latin typeface="Arial Narrow" charset="0"/>
                <a:cs typeface="Arial" charset="0"/>
                <a:sym typeface="Wingdings 2" charset="0"/>
              </a:rPr>
              <a:t>A</a:t>
            </a:r>
            <a:r>
              <a:rPr lang="en-US" sz="2800" b="1">
                <a:solidFill>
                  <a:schemeClr val="bg1"/>
                </a:solidFill>
                <a:latin typeface="Arial Narrow" charset="0"/>
                <a:cs typeface="Arial" charset="0"/>
                <a:sym typeface="Arial" charset="0"/>
              </a:rPr>
              <a:t> are </a:t>
            </a:r>
            <a:r>
              <a:rPr lang="en-US" sz="2800" b="1">
                <a:solidFill>
                  <a:schemeClr val="bg1"/>
                </a:solidFill>
                <a:latin typeface="Arial Narrow" charset="0"/>
                <a:cs typeface="Arial" charset="0"/>
                <a:sym typeface="Wingdings 2" charset="0"/>
              </a:rPr>
              <a:t>B</a:t>
            </a:r>
          </a:p>
        </p:txBody>
      </p:sp>
      <p:sp>
        <p:nvSpPr>
          <p:cNvPr id="130060" name="Text Box 12"/>
          <p:cNvSpPr txBox="1">
            <a:spLocks/>
          </p:cNvSpPr>
          <p:nvPr/>
        </p:nvSpPr>
        <p:spPr bwMode="auto">
          <a:xfrm>
            <a:off x="5518813" y="4205923"/>
            <a:ext cx="3979598"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FFFFFF"/>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spAutoFit/>
          </a:bodyPr>
          <a:lstStyle>
            <a:lvl1pPr marL="457200" indent="-457200" defTabSz="787400">
              <a:defRPr sz="2400">
                <a:solidFill>
                  <a:schemeClr val="tx1"/>
                </a:solidFill>
                <a:latin typeface="Arial" charset="0"/>
                <a:ea typeface="ＭＳ Ｐゴシック" charset="0"/>
                <a:cs typeface="ＭＳ Ｐゴシック" charset="0"/>
              </a:defRPr>
            </a:lvl1pPr>
            <a:lvl2pPr marL="879475" indent="-457200" defTabSz="787400">
              <a:defRPr sz="2400">
                <a:solidFill>
                  <a:schemeClr val="tx1"/>
                </a:solidFill>
                <a:latin typeface="Arial" charset="0"/>
                <a:ea typeface="ＭＳ Ｐゴシック" charset="0"/>
              </a:defRPr>
            </a:lvl2pPr>
            <a:lvl3pPr marL="1303338" indent="-457200" defTabSz="787400">
              <a:defRPr sz="2400">
                <a:solidFill>
                  <a:schemeClr val="tx1"/>
                </a:solidFill>
                <a:latin typeface="Arial" charset="0"/>
                <a:ea typeface="ＭＳ Ｐゴシック" charset="0"/>
              </a:defRPr>
            </a:lvl3pPr>
            <a:lvl4pPr marL="1725613" indent="-457200" defTabSz="787400">
              <a:defRPr sz="2400">
                <a:solidFill>
                  <a:schemeClr val="tx1"/>
                </a:solidFill>
                <a:latin typeface="Arial" charset="0"/>
                <a:ea typeface="ＭＳ Ｐゴシック" charset="0"/>
              </a:defRPr>
            </a:lvl4pPr>
            <a:lvl5pPr marL="2147888" indent="-457200" defTabSz="787400">
              <a:defRPr sz="2400">
                <a:solidFill>
                  <a:schemeClr val="tx1"/>
                </a:solidFill>
                <a:latin typeface="Arial" charset="0"/>
                <a:ea typeface="ＭＳ Ｐゴシック" charset="0"/>
              </a:defRPr>
            </a:lvl5pPr>
            <a:lvl6pPr marL="2605088" indent="-457200" defTabSz="787400" eaLnBrk="0" fontAlgn="base" hangingPunct="0">
              <a:spcBef>
                <a:spcPct val="0"/>
              </a:spcBef>
              <a:spcAft>
                <a:spcPct val="0"/>
              </a:spcAft>
              <a:defRPr sz="2400">
                <a:solidFill>
                  <a:schemeClr val="tx1"/>
                </a:solidFill>
                <a:latin typeface="Arial" charset="0"/>
                <a:ea typeface="ＭＳ Ｐゴシック" charset="0"/>
              </a:defRPr>
            </a:lvl6pPr>
            <a:lvl7pPr marL="3062288" indent="-457200" defTabSz="787400" eaLnBrk="0" fontAlgn="base" hangingPunct="0">
              <a:spcBef>
                <a:spcPct val="0"/>
              </a:spcBef>
              <a:spcAft>
                <a:spcPct val="0"/>
              </a:spcAft>
              <a:defRPr sz="2400">
                <a:solidFill>
                  <a:schemeClr val="tx1"/>
                </a:solidFill>
                <a:latin typeface="Arial" charset="0"/>
                <a:ea typeface="ＭＳ Ｐゴシック" charset="0"/>
              </a:defRPr>
            </a:lvl7pPr>
            <a:lvl8pPr marL="3519488" indent="-457200" defTabSz="787400" eaLnBrk="0" fontAlgn="base" hangingPunct="0">
              <a:spcBef>
                <a:spcPct val="0"/>
              </a:spcBef>
              <a:spcAft>
                <a:spcPct val="0"/>
              </a:spcAft>
              <a:defRPr sz="2400">
                <a:solidFill>
                  <a:schemeClr val="tx1"/>
                </a:solidFill>
                <a:latin typeface="Arial" charset="0"/>
                <a:ea typeface="ＭＳ Ｐゴシック" charset="0"/>
              </a:defRPr>
            </a:lvl8pPr>
            <a:lvl9pPr marL="3976688" indent="-457200" defTabSz="7874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sz="3200" b="1" u="sng">
                <a:solidFill>
                  <a:srgbClr val="00FFFF"/>
                </a:solidFill>
                <a:latin typeface="Arial Narrow"/>
                <a:cs typeface="Arial Narrow"/>
                <a:sym typeface="Chalkboard" charset="0"/>
              </a:rPr>
              <a:t>Singular Statements </a:t>
            </a:r>
          </a:p>
        </p:txBody>
      </p:sp>
      <p:sp>
        <p:nvSpPr>
          <p:cNvPr id="130061" name="Rectangle 13"/>
          <p:cNvSpPr>
            <a:spLocks/>
          </p:cNvSpPr>
          <p:nvPr/>
        </p:nvSpPr>
        <p:spPr bwMode="auto">
          <a:xfrm>
            <a:off x="5914365" y="4886326"/>
            <a:ext cx="3236648" cy="500063"/>
          </a:xfrm>
          <a:prstGeom prst="rect">
            <a:avLst/>
          </a:prstGeom>
          <a:solidFill>
            <a:srgbClr val="000000"/>
          </a:solidFill>
          <a:ln>
            <a:noFill/>
          </a:ln>
          <a:extLst>
            <a:ext uri="{91240B29-F687-4f45-9708-019B960494DF}">
              <a14:hiddenLine xmlns:a14="http://schemas.microsoft.com/office/drawing/2010/main" w="12700">
                <a:solidFill>
                  <a:schemeClr val="tx1"/>
                </a:solidFill>
                <a:miter lim="800000"/>
                <a:headEnd/>
                <a:tailEnd/>
              </a14:hiddenLine>
            </a:ext>
          </a:extLst>
        </p:spPr>
        <p:txBody>
          <a:bodyPr lIns="36000" tIns="36000" rIns="36000" bIns="36000" anchor="ctr">
            <a:spAutoFit/>
          </a:bodyPr>
          <a:lstStyle/>
          <a:p>
            <a:pPr algn="ctr" defTabSz="787400" eaLnBrk="1" hangingPunct="1">
              <a:buClr>
                <a:srgbClr val="0033CC"/>
              </a:buClr>
              <a:buSzPct val="75000"/>
              <a:buFont typeface="Wingdings" charset="0"/>
              <a:buNone/>
            </a:pPr>
            <a:r>
              <a:rPr lang="en-US" sz="2800" b="1">
                <a:solidFill>
                  <a:srgbClr val="00FFFF"/>
                </a:solidFill>
                <a:latin typeface="Arial Narrow" charset="0"/>
                <a:cs typeface="Arial" charset="0"/>
                <a:sym typeface="Arial" charset="0"/>
              </a:rPr>
              <a:t>Individual</a:t>
            </a:r>
            <a:r>
              <a:rPr lang="en-US" sz="2800" b="1" i="1">
                <a:solidFill>
                  <a:srgbClr val="00FFFF"/>
                </a:solidFill>
                <a:latin typeface="Times New Roman" charset="0"/>
                <a:cs typeface="Arial" charset="0"/>
                <a:sym typeface="Arial" charset="0"/>
              </a:rPr>
              <a:t>  i</a:t>
            </a:r>
            <a:r>
              <a:rPr lang="en-US" sz="2800" b="1">
                <a:solidFill>
                  <a:schemeClr val="bg1"/>
                </a:solidFill>
                <a:latin typeface="Arial Narrow" charset="0"/>
                <a:cs typeface="Arial" charset="0"/>
                <a:sym typeface="Arial" charset="0"/>
              </a:rPr>
              <a:t>  is A</a:t>
            </a:r>
            <a:endParaRPr lang="en-US" sz="2800">
              <a:solidFill>
                <a:srgbClr val="00FF00"/>
              </a:solidFill>
              <a:latin typeface="Arial Narrow" charset="0"/>
              <a:cs typeface="Arial" charset="0"/>
              <a:sym typeface="Wingdings 2" charset="0"/>
            </a:endParaRPr>
          </a:p>
        </p:txBody>
      </p:sp>
      <p:sp>
        <p:nvSpPr>
          <p:cNvPr id="130062" name="Rectangle 14"/>
          <p:cNvSpPr>
            <a:spLocks noChangeArrowheads="1"/>
          </p:cNvSpPr>
          <p:nvPr/>
        </p:nvSpPr>
        <p:spPr bwMode="auto">
          <a:xfrm>
            <a:off x="42996" y="4016376"/>
            <a:ext cx="4997715" cy="2786129"/>
          </a:xfrm>
          <a:prstGeom prst="rect">
            <a:avLst/>
          </a:prstGeom>
          <a:solidFill>
            <a:schemeClr val="tx1"/>
          </a:solidFill>
          <a:ln>
            <a:noFill/>
          </a:ln>
          <a:effectLst/>
          <a:extLst>
            <a:ext uri="{91240B29-F687-4f45-9708-019B960494DF}">
              <a14:hiddenLine xmlns:a14="http://schemas.microsoft.com/office/drawing/2010/main" w="9525">
                <a:solidFill>
                  <a:srgbClr val="000099"/>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000" tIns="72000" rIns="18000" bIns="72000">
            <a:spAutoFit/>
          </a:bodyPr>
          <a:lstStyle/>
          <a:p>
            <a:pPr marL="273050" indent="-190500">
              <a:spcAft>
                <a:spcPct val="20000"/>
              </a:spcAft>
            </a:pPr>
            <a:r>
              <a:rPr lang="en-US" sz="2200" b="1">
                <a:solidFill>
                  <a:srgbClr val="FFFF99"/>
                </a:solidFill>
                <a:latin typeface="Arial Narrow" charset="0"/>
                <a:sym typeface="Wingdings 2" charset="0"/>
              </a:rPr>
              <a:t>In order to do well at Venn Diagrams</a:t>
            </a:r>
          </a:p>
          <a:p>
            <a:pPr marL="273050" indent="-190500">
              <a:spcBef>
                <a:spcPct val="20000"/>
              </a:spcBef>
              <a:buFontTx/>
              <a:buChar char="•"/>
            </a:pPr>
            <a:r>
              <a:rPr lang="en-US" sz="2200">
                <a:solidFill>
                  <a:srgbClr val="FFFF99"/>
                </a:solidFill>
                <a:latin typeface="Arial Narrow" charset="0"/>
                <a:sym typeface="Wingdings 2" charset="0"/>
              </a:rPr>
              <a:t>You must be able to </a:t>
            </a:r>
            <a:r>
              <a:rPr lang="en-US" sz="2200" u="sng">
                <a:solidFill>
                  <a:srgbClr val="FFFF99"/>
                </a:solidFill>
                <a:latin typeface="Arial Narrow" charset="0"/>
                <a:sym typeface="Wingdings 2" charset="0"/>
              </a:rPr>
              <a:t>distinguish</a:t>
            </a:r>
            <a:r>
              <a:rPr lang="en-US" sz="2200">
                <a:solidFill>
                  <a:srgbClr val="FFFF99"/>
                </a:solidFill>
                <a:latin typeface="Arial Narrow" charset="0"/>
                <a:sym typeface="Wingdings 2" charset="0"/>
              </a:rPr>
              <a:t> the three different kinds of statements.  </a:t>
            </a:r>
          </a:p>
          <a:p>
            <a:pPr marL="273050" indent="-190500">
              <a:spcBef>
                <a:spcPct val="20000"/>
              </a:spcBef>
              <a:buFontTx/>
              <a:buChar char="•"/>
            </a:pPr>
            <a:r>
              <a:rPr lang="en-US" sz="2200">
                <a:solidFill>
                  <a:srgbClr val="FFFF99"/>
                </a:solidFill>
                <a:latin typeface="Arial Narrow" charset="0"/>
                <a:sym typeface="Wingdings 2" charset="0"/>
              </a:rPr>
              <a:t>You must be able to </a:t>
            </a:r>
            <a:r>
              <a:rPr lang="en-US" sz="2200" u="sng">
                <a:solidFill>
                  <a:srgbClr val="FFFF99"/>
                </a:solidFill>
                <a:latin typeface="Arial Narrow" charset="0"/>
                <a:sym typeface="Wingdings 2" charset="0"/>
              </a:rPr>
              <a:t>rewrite</a:t>
            </a:r>
            <a:r>
              <a:rPr lang="en-US" sz="2200">
                <a:solidFill>
                  <a:srgbClr val="FFFF99"/>
                </a:solidFill>
                <a:latin typeface="Arial Narrow" charset="0"/>
                <a:sym typeface="Wingdings 2" charset="0"/>
              </a:rPr>
              <a:t> </a:t>
            </a:r>
            <a:r>
              <a:rPr lang="en-US" sz="2200">
                <a:solidFill>
                  <a:srgbClr val="FF0000"/>
                </a:solidFill>
                <a:latin typeface="Arial Narrow" charset="0"/>
                <a:sym typeface="Wingdings 2" charset="0"/>
              </a:rPr>
              <a:t>universal </a:t>
            </a:r>
            <a:r>
              <a:rPr lang="en-US" sz="2200">
                <a:solidFill>
                  <a:srgbClr val="FFFF99"/>
                </a:solidFill>
                <a:latin typeface="Arial Narrow" charset="0"/>
                <a:sym typeface="Wingdings 2" charset="0"/>
              </a:rPr>
              <a:t>statements into the form </a:t>
            </a:r>
            <a:r>
              <a:rPr lang="ja-JP" altLang="en-US" sz="2200">
                <a:solidFill>
                  <a:srgbClr val="FF0000"/>
                </a:solidFill>
                <a:latin typeface="Arial Narrow" charset="0"/>
                <a:sym typeface="Wingdings 2" charset="0"/>
              </a:rPr>
              <a:t>“</a:t>
            </a:r>
            <a:r>
              <a:rPr lang="en-US" sz="2200" b="1">
                <a:solidFill>
                  <a:srgbClr val="FF0000"/>
                </a:solidFill>
                <a:latin typeface="Arial Narrow" charset="0"/>
                <a:sym typeface="Wingdings 2" charset="0"/>
              </a:rPr>
              <a:t>nothing</a:t>
            </a:r>
            <a:r>
              <a:rPr lang="en-US" sz="2200">
                <a:solidFill>
                  <a:srgbClr val="FF0000"/>
                </a:solidFill>
                <a:latin typeface="Arial Narrow" charset="0"/>
                <a:sym typeface="Wingdings 2" charset="0"/>
              </a:rPr>
              <a:t> is …</a:t>
            </a:r>
            <a:r>
              <a:rPr lang="ja-JP" altLang="en-US" sz="2200">
                <a:solidFill>
                  <a:srgbClr val="FF0000"/>
                </a:solidFill>
                <a:latin typeface="Arial Narrow" charset="0"/>
                <a:sym typeface="Wingdings 2" charset="0"/>
              </a:rPr>
              <a:t>”</a:t>
            </a:r>
            <a:endParaRPr lang="en-US" sz="2200">
              <a:solidFill>
                <a:srgbClr val="FF0000"/>
              </a:solidFill>
              <a:latin typeface="Arial Narrow" charset="0"/>
              <a:sym typeface="Wingdings 2" charset="0"/>
            </a:endParaRPr>
          </a:p>
          <a:p>
            <a:pPr marL="273050" indent="-190500">
              <a:spcBef>
                <a:spcPct val="20000"/>
              </a:spcBef>
              <a:buFontTx/>
              <a:buChar char="•"/>
            </a:pPr>
            <a:r>
              <a:rPr lang="en-US" sz="2200">
                <a:solidFill>
                  <a:srgbClr val="FFFF99"/>
                </a:solidFill>
                <a:latin typeface="Arial Narrow" charset="0"/>
                <a:sym typeface="Wingdings 2" charset="0"/>
              </a:rPr>
              <a:t>You must be able to </a:t>
            </a:r>
            <a:r>
              <a:rPr lang="en-US" sz="2200" u="sng">
                <a:solidFill>
                  <a:srgbClr val="FFFF99"/>
                </a:solidFill>
                <a:latin typeface="Arial Narrow" charset="0"/>
                <a:sym typeface="Wingdings 2" charset="0"/>
              </a:rPr>
              <a:t>rewrite</a:t>
            </a:r>
            <a:r>
              <a:rPr lang="en-US" sz="2200">
                <a:solidFill>
                  <a:srgbClr val="FFFF99"/>
                </a:solidFill>
                <a:latin typeface="Arial Narrow" charset="0"/>
                <a:sym typeface="Wingdings 2" charset="0"/>
              </a:rPr>
              <a:t> </a:t>
            </a:r>
            <a:r>
              <a:rPr lang="en-US" sz="2200">
                <a:solidFill>
                  <a:srgbClr val="00FF00"/>
                </a:solidFill>
                <a:latin typeface="Arial Narrow" charset="0"/>
                <a:sym typeface="Wingdings 2" charset="0"/>
              </a:rPr>
              <a:t>existential</a:t>
            </a:r>
            <a:r>
              <a:rPr lang="en-US" sz="2200">
                <a:solidFill>
                  <a:srgbClr val="FFFF99"/>
                </a:solidFill>
                <a:latin typeface="Arial Narrow" charset="0"/>
                <a:sym typeface="Wingdings 2" charset="0"/>
              </a:rPr>
              <a:t> statement into the form </a:t>
            </a:r>
            <a:r>
              <a:rPr lang="ja-JP" altLang="en-US" sz="2200">
                <a:solidFill>
                  <a:srgbClr val="00FF00"/>
                </a:solidFill>
                <a:latin typeface="Arial Narrow" charset="0"/>
                <a:sym typeface="Wingdings 2" charset="0"/>
              </a:rPr>
              <a:t>“</a:t>
            </a:r>
            <a:r>
              <a:rPr lang="en-US" sz="2200" b="1">
                <a:solidFill>
                  <a:srgbClr val="00FF00"/>
                </a:solidFill>
                <a:latin typeface="Arial Narrow" charset="0"/>
                <a:sym typeface="Wingdings 2" charset="0"/>
              </a:rPr>
              <a:t>something</a:t>
            </a:r>
            <a:r>
              <a:rPr lang="en-US" sz="2200">
                <a:solidFill>
                  <a:srgbClr val="00FF00"/>
                </a:solidFill>
                <a:latin typeface="Arial Narrow" charset="0"/>
                <a:sym typeface="Wingdings 2" charset="0"/>
              </a:rPr>
              <a:t> is …</a:t>
            </a:r>
            <a:r>
              <a:rPr lang="ja-JP" altLang="en-US" sz="2200">
                <a:solidFill>
                  <a:srgbClr val="00FF00"/>
                </a:solidFill>
                <a:latin typeface="Arial Narrow" charset="0"/>
                <a:sym typeface="Wingdings 2" charset="0"/>
              </a:rPr>
              <a:t>”</a:t>
            </a:r>
            <a:endParaRPr lang="en-US" sz="2200">
              <a:solidFill>
                <a:srgbClr val="00FF00"/>
              </a:solidFill>
              <a:latin typeface="Arial Narrow" charset="0"/>
              <a:sym typeface="Wingdings 2" charset="0"/>
            </a:endParaRPr>
          </a:p>
        </p:txBody>
      </p:sp>
      <p:sp>
        <p:nvSpPr>
          <p:cNvPr id="130063" name="Rectangle 15"/>
          <p:cNvSpPr>
            <a:spLocks/>
          </p:cNvSpPr>
          <p:nvPr/>
        </p:nvSpPr>
        <p:spPr bwMode="auto">
          <a:xfrm>
            <a:off x="5680473" y="5578475"/>
            <a:ext cx="3909086" cy="654050"/>
          </a:xfrm>
          <a:prstGeom prst="rect">
            <a:avLst/>
          </a:prstGeom>
          <a:solidFill>
            <a:srgbClr val="111111"/>
          </a:solidFill>
          <a:ln>
            <a:noFill/>
          </a:ln>
          <a:extLst>
            <a:ext uri="{91240B29-F687-4f45-9708-019B960494DF}">
              <a14:hiddenLine xmlns:a14="http://schemas.microsoft.com/office/drawing/2010/main" w="19050">
                <a:solidFill>
                  <a:srgbClr val="339933"/>
                </a:solidFill>
                <a:miter lim="800000"/>
                <a:headEnd/>
                <a:tailEnd/>
              </a14:hiddenLine>
            </a:ext>
          </a:extLst>
        </p:spPr>
        <p:txBody>
          <a:bodyPr lIns="72000" tIns="144000" rIns="72000" bIns="144000" anchor="ctr">
            <a:spAutoFit/>
          </a:bodyPr>
          <a:lstStyle/>
          <a:p>
            <a:pPr marL="271463" indent="-271463" defTabSz="787400" eaLnBrk="1" hangingPunct="1"/>
            <a:r>
              <a:rPr lang="en-US" b="1">
                <a:solidFill>
                  <a:schemeClr val="bg1"/>
                </a:solidFill>
                <a:latin typeface="Arial Narrow" charset="0"/>
                <a:cs typeface="Arial" charset="0"/>
                <a:sym typeface="Arial" charset="0"/>
              </a:rPr>
              <a:t>=</a:t>
            </a:r>
            <a:r>
              <a:rPr lang="en-US" b="1">
                <a:solidFill>
                  <a:srgbClr val="CCFFFF"/>
                </a:solidFill>
                <a:latin typeface="Arial Narrow" charset="0"/>
                <a:cs typeface="Arial" charset="0"/>
                <a:sym typeface="Arial" charset="0"/>
              </a:rPr>
              <a:t>	</a:t>
            </a:r>
            <a:r>
              <a:rPr lang="en-US" b="1" i="1" u="sng">
                <a:solidFill>
                  <a:srgbClr val="CCFFFF"/>
                </a:solidFill>
                <a:latin typeface="Times New Roman" charset="0"/>
                <a:cs typeface="Arial" charset="0"/>
                <a:sym typeface="Wingdings 2" charset="0"/>
              </a:rPr>
              <a:t>i</a:t>
            </a:r>
            <a:r>
              <a:rPr lang="en-US" b="1" u="sng">
                <a:solidFill>
                  <a:srgbClr val="CCFFFF"/>
                </a:solidFill>
                <a:latin typeface="Arial Narrow" charset="0"/>
                <a:cs typeface="Arial" charset="0"/>
                <a:sym typeface="Wingdings 2" charset="0"/>
              </a:rPr>
              <a:t>  belongs to</a:t>
            </a:r>
            <a:r>
              <a:rPr lang="en-US" b="1">
                <a:solidFill>
                  <a:srgbClr val="CCFFFF"/>
                </a:solidFill>
                <a:latin typeface="Arial Narrow" charset="0"/>
                <a:cs typeface="Arial" charset="0"/>
                <a:sym typeface="Wingdings 2" charset="0"/>
              </a:rPr>
              <a:t> category A</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30053"/>
                                        </p:tgtEl>
                                        <p:attrNameLst>
                                          <p:attrName>style.visibility</p:attrName>
                                        </p:attrNameLst>
                                      </p:cBhvr>
                                      <p:to>
                                        <p:strVal val="visible"/>
                                      </p:to>
                                    </p:set>
                                    <p:anim calcmode="discrete" valueType="clr">
                                      <p:cBhvr override="childStyle">
                                        <p:cTn id="7" dur="80"/>
                                        <p:tgtEl>
                                          <p:spTgt spid="13005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0053"/>
                                        </p:tgtEl>
                                        <p:attrNameLst>
                                          <p:attrName>fillcolor</p:attrName>
                                        </p:attrNameLst>
                                      </p:cBhvr>
                                      <p:tavLst>
                                        <p:tav tm="0">
                                          <p:val>
                                            <p:clrVal>
                                              <a:schemeClr val="accent2"/>
                                            </p:clrVal>
                                          </p:val>
                                        </p:tav>
                                        <p:tav tm="50000">
                                          <p:val>
                                            <p:clrVal>
                                              <a:schemeClr val="hlink"/>
                                            </p:clrVal>
                                          </p:val>
                                        </p:tav>
                                      </p:tavLst>
                                    </p:anim>
                                    <p:set>
                                      <p:cBhvr>
                                        <p:cTn id="9" dur="80"/>
                                        <p:tgtEl>
                                          <p:spTgt spid="130053"/>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130050"/>
                                        </p:tgtEl>
                                        <p:attrNameLst>
                                          <p:attrName>style.visibility</p:attrName>
                                        </p:attrNameLst>
                                      </p:cBhvr>
                                      <p:to>
                                        <p:strVal val="visible"/>
                                      </p:to>
                                    </p:set>
                                    <p:anim calcmode="lin" valueType="num">
                                      <p:cBhvr>
                                        <p:cTn id="14" dur="1000" fill="hold"/>
                                        <p:tgtEl>
                                          <p:spTgt spid="130050"/>
                                        </p:tgtEl>
                                        <p:attrNameLst>
                                          <p:attrName>ppt_w</p:attrName>
                                        </p:attrNameLst>
                                      </p:cBhvr>
                                      <p:tavLst>
                                        <p:tav tm="0">
                                          <p:val>
                                            <p:fltVal val="0"/>
                                          </p:val>
                                        </p:tav>
                                        <p:tav tm="100000">
                                          <p:val>
                                            <p:strVal val="#ppt_w"/>
                                          </p:val>
                                        </p:tav>
                                      </p:tavLst>
                                    </p:anim>
                                    <p:anim calcmode="lin" valueType="num">
                                      <p:cBhvr>
                                        <p:cTn id="15" dur="1000" fill="hold"/>
                                        <p:tgtEl>
                                          <p:spTgt spid="130050"/>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130054"/>
                                        </p:tgtEl>
                                        <p:attrNameLst>
                                          <p:attrName>style.visibility</p:attrName>
                                        </p:attrNameLst>
                                      </p:cBhvr>
                                      <p:to>
                                        <p:strVal val="visible"/>
                                      </p:to>
                                    </p:set>
                                    <p:animEffect transition="in" filter="fade">
                                      <p:cBhvr>
                                        <p:cTn id="19" dur="500"/>
                                        <p:tgtEl>
                                          <p:spTgt spid="13005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30056"/>
                                        </p:tgtEl>
                                        <p:attrNameLst>
                                          <p:attrName>style.visibility</p:attrName>
                                        </p:attrNameLst>
                                      </p:cBhvr>
                                      <p:to>
                                        <p:strVal val="visible"/>
                                      </p:to>
                                    </p:set>
                                    <p:animEffect transition="in" filter="fade">
                                      <p:cBhvr>
                                        <p:cTn id="24" dur="500"/>
                                        <p:tgtEl>
                                          <p:spTgt spid="13005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30055">
                                            <p:bg/>
                                          </p:spTgt>
                                        </p:tgtEl>
                                        <p:attrNameLst>
                                          <p:attrName>style.visibility</p:attrName>
                                        </p:attrNameLst>
                                      </p:cBhvr>
                                      <p:to>
                                        <p:strVal val="visible"/>
                                      </p:to>
                                    </p:set>
                                    <p:animEffect transition="in" filter="fade">
                                      <p:cBhvr>
                                        <p:cTn id="29" dur="500"/>
                                        <p:tgtEl>
                                          <p:spTgt spid="130055">
                                            <p:bg/>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30055">
                                            <p:txEl>
                                              <p:pRg st="0" end="0"/>
                                            </p:txEl>
                                          </p:spTgt>
                                        </p:tgtEl>
                                        <p:attrNameLst>
                                          <p:attrName>style.visibility</p:attrName>
                                        </p:attrNameLst>
                                      </p:cBhvr>
                                      <p:to>
                                        <p:strVal val="visible"/>
                                      </p:to>
                                    </p:set>
                                    <p:animEffect transition="in" filter="fade">
                                      <p:cBhvr>
                                        <p:cTn id="34" dur="500"/>
                                        <p:tgtEl>
                                          <p:spTgt spid="130055">
                                            <p:txEl>
                                              <p:pRg st="0" end="0"/>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30055">
                                            <p:txEl>
                                              <p:pRg st="1" end="1"/>
                                            </p:txEl>
                                          </p:spTgt>
                                        </p:tgtEl>
                                        <p:attrNameLst>
                                          <p:attrName>style.visibility</p:attrName>
                                        </p:attrNameLst>
                                      </p:cBhvr>
                                      <p:to>
                                        <p:strVal val="visible"/>
                                      </p:to>
                                    </p:set>
                                    <p:animEffect transition="in" filter="fade">
                                      <p:cBhvr>
                                        <p:cTn id="39" dur="500"/>
                                        <p:tgtEl>
                                          <p:spTgt spid="130055">
                                            <p:txEl>
                                              <p:pRg st="1" end="1"/>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30055">
                                            <p:txEl>
                                              <p:pRg st="2" end="2"/>
                                            </p:txEl>
                                          </p:spTgt>
                                        </p:tgtEl>
                                        <p:attrNameLst>
                                          <p:attrName>style.visibility</p:attrName>
                                        </p:attrNameLst>
                                      </p:cBhvr>
                                      <p:to>
                                        <p:strVal val="visible"/>
                                      </p:to>
                                    </p:set>
                                    <p:animEffect transition="in" filter="fade">
                                      <p:cBhvr>
                                        <p:cTn id="44" dur="500"/>
                                        <p:tgtEl>
                                          <p:spTgt spid="130055">
                                            <p:txEl>
                                              <p:pRg st="2" end="2"/>
                                            </p:txEl>
                                          </p:spTgt>
                                        </p:tgtEl>
                                      </p:cBhvr>
                                    </p:animEffect>
                                  </p:childTnLst>
                                </p:cTn>
                              </p:par>
                            </p:childTnLst>
                          </p:cTn>
                        </p:par>
                        <p:par>
                          <p:cTn id="45" fill="hold" nodeType="afterGroup">
                            <p:stCondLst>
                              <p:cond delay="500"/>
                            </p:stCondLst>
                            <p:childTnLst>
                              <p:par>
                                <p:cTn id="46" presetID="10" presetClass="entr" presetSubtype="0" fill="hold" grpId="0" nodeType="afterEffect">
                                  <p:stCondLst>
                                    <p:cond delay="0"/>
                                  </p:stCondLst>
                                  <p:childTnLst>
                                    <p:set>
                                      <p:cBhvr>
                                        <p:cTn id="47" dur="1" fill="hold">
                                          <p:stCondLst>
                                            <p:cond delay="0"/>
                                          </p:stCondLst>
                                        </p:cTn>
                                        <p:tgtEl>
                                          <p:spTgt spid="130055">
                                            <p:txEl>
                                              <p:pRg st="3" end="3"/>
                                            </p:txEl>
                                          </p:spTgt>
                                        </p:tgtEl>
                                        <p:attrNameLst>
                                          <p:attrName>style.visibility</p:attrName>
                                        </p:attrNameLst>
                                      </p:cBhvr>
                                      <p:to>
                                        <p:strVal val="visible"/>
                                      </p:to>
                                    </p:set>
                                    <p:animEffect transition="in" filter="fade">
                                      <p:cBhvr>
                                        <p:cTn id="48" dur="500"/>
                                        <p:tgtEl>
                                          <p:spTgt spid="130055">
                                            <p:txEl>
                                              <p:pRg st="3" end="3"/>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7" presetClass="entr" presetSubtype="10" fill="hold" grpId="0" nodeType="clickEffect">
                                  <p:stCondLst>
                                    <p:cond delay="0"/>
                                  </p:stCondLst>
                                  <p:childTnLst>
                                    <p:set>
                                      <p:cBhvr>
                                        <p:cTn id="52" dur="1" fill="hold">
                                          <p:stCondLst>
                                            <p:cond delay="0"/>
                                          </p:stCondLst>
                                        </p:cTn>
                                        <p:tgtEl>
                                          <p:spTgt spid="130051"/>
                                        </p:tgtEl>
                                        <p:attrNameLst>
                                          <p:attrName>style.visibility</p:attrName>
                                        </p:attrNameLst>
                                      </p:cBhvr>
                                      <p:to>
                                        <p:strVal val="visible"/>
                                      </p:to>
                                    </p:set>
                                    <p:anim calcmode="lin" valueType="num">
                                      <p:cBhvr>
                                        <p:cTn id="53" dur="1000" fill="hold"/>
                                        <p:tgtEl>
                                          <p:spTgt spid="130051"/>
                                        </p:tgtEl>
                                        <p:attrNameLst>
                                          <p:attrName>ppt_w</p:attrName>
                                        </p:attrNameLst>
                                      </p:cBhvr>
                                      <p:tavLst>
                                        <p:tav tm="0">
                                          <p:val>
                                            <p:fltVal val="0"/>
                                          </p:val>
                                        </p:tav>
                                        <p:tav tm="100000">
                                          <p:val>
                                            <p:strVal val="#ppt_w"/>
                                          </p:val>
                                        </p:tav>
                                      </p:tavLst>
                                    </p:anim>
                                    <p:anim calcmode="lin" valueType="num">
                                      <p:cBhvr>
                                        <p:cTn id="54" dur="1000" fill="hold"/>
                                        <p:tgtEl>
                                          <p:spTgt spid="130051"/>
                                        </p:tgtEl>
                                        <p:attrNameLst>
                                          <p:attrName>ppt_h</p:attrName>
                                        </p:attrNameLst>
                                      </p:cBhvr>
                                      <p:tavLst>
                                        <p:tav tm="0">
                                          <p:val>
                                            <p:strVal val="#ppt_h"/>
                                          </p:val>
                                        </p:tav>
                                        <p:tav tm="100000">
                                          <p:val>
                                            <p:strVal val="#ppt_h"/>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30057"/>
                                        </p:tgtEl>
                                        <p:attrNameLst>
                                          <p:attrName>style.visibility</p:attrName>
                                        </p:attrNameLst>
                                      </p:cBhvr>
                                      <p:to>
                                        <p:strVal val="visible"/>
                                      </p:to>
                                    </p:set>
                                    <p:animEffect transition="in" filter="fade">
                                      <p:cBhvr>
                                        <p:cTn id="59" dur="500"/>
                                        <p:tgtEl>
                                          <p:spTgt spid="130057"/>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30059"/>
                                        </p:tgtEl>
                                        <p:attrNameLst>
                                          <p:attrName>style.visibility</p:attrName>
                                        </p:attrNameLst>
                                      </p:cBhvr>
                                      <p:to>
                                        <p:strVal val="visible"/>
                                      </p:to>
                                    </p:set>
                                    <p:animEffect transition="in" filter="fade">
                                      <p:cBhvr>
                                        <p:cTn id="64" dur="500"/>
                                        <p:tgtEl>
                                          <p:spTgt spid="130059"/>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30058">
                                            <p:bg/>
                                          </p:spTgt>
                                        </p:tgtEl>
                                        <p:attrNameLst>
                                          <p:attrName>style.visibility</p:attrName>
                                        </p:attrNameLst>
                                      </p:cBhvr>
                                      <p:to>
                                        <p:strVal val="visible"/>
                                      </p:to>
                                    </p:set>
                                    <p:animEffect transition="in" filter="fade">
                                      <p:cBhvr>
                                        <p:cTn id="69" dur="500"/>
                                        <p:tgtEl>
                                          <p:spTgt spid="130058">
                                            <p:bg/>
                                          </p:spTgt>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130058">
                                            <p:txEl>
                                              <p:pRg st="0" end="0"/>
                                            </p:txEl>
                                          </p:spTgt>
                                        </p:tgtEl>
                                        <p:attrNameLst>
                                          <p:attrName>style.visibility</p:attrName>
                                        </p:attrNameLst>
                                      </p:cBhvr>
                                      <p:to>
                                        <p:strVal val="visible"/>
                                      </p:to>
                                    </p:set>
                                    <p:animEffect transition="in" filter="fade">
                                      <p:cBhvr>
                                        <p:cTn id="74" dur="500"/>
                                        <p:tgtEl>
                                          <p:spTgt spid="130058">
                                            <p:txEl>
                                              <p:pRg st="0" end="0"/>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130058">
                                            <p:txEl>
                                              <p:pRg st="1" end="1"/>
                                            </p:txEl>
                                          </p:spTgt>
                                        </p:tgtEl>
                                        <p:attrNameLst>
                                          <p:attrName>style.visibility</p:attrName>
                                        </p:attrNameLst>
                                      </p:cBhvr>
                                      <p:to>
                                        <p:strVal val="visible"/>
                                      </p:to>
                                    </p:set>
                                    <p:animEffect transition="in" filter="fade">
                                      <p:cBhvr>
                                        <p:cTn id="79" dur="500"/>
                                        <p:tgtEl>
                                          <p:spTgt spid="130058">
                                            <p:txEl>
                                              <p:pRg st="1" end="1"/>
                                            </p:txEl>
                                          </p:spTgt>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130058">
                                            <p:txEl>
                                              <p:pRg st="2" end="2"/>
                                            </p:txEl>
                                          </p:spTgt>
                                        </p:tgtEl>
                                        <p:attrNameLst>
                                          <p:attrName>style.visibility</p:attrName>
                                        </p:attrNameLst>
                                      </p:cBhvr>
                                      <p:to>
                                        <p:strVal val="visible"/>
                                      </p:to>
                                    </p:set>
                                    <p:animEffect transition="in" filter="fade">
                                      <p:cBhvr>
                                        <p:cTn id="84" dur="500"/>
                                        <p:tgtEl>
                                          <p:spTgt spid="130058">
                                            <p:txEl>
                                              <p:pRg st="2" end="2"/>
                                            </p:txEl>
                                          </p:spTgt>
                                        </p:tgtEl>
                                      </p:cBhvr>
                                    </p:animEffect>
                                  </p:childTnLst>
                                </p:cTn>
                              </p:par>
                            </p:childTnLst>
                          </p:cTn>
                        </p:par>
                        <p:par>
                          <p:cTn id="85" fill="hold" nodeType="afterGroup">
                            <p:stCondLst>
                              <p:cond delay="500"/>
                            </p:stCondLst>
                            <p:childTnLst>
                              <p:par>
                                <p:cTn id="86" presetID="10" presetClass="entr" presetSubtype="0" fill="hold" grpId="0" nodeType="afterEffect">
                                  <p:stCondLst>
                                    <p:cond delay="0"/>
                                  </p:stCondLst>
                                  <p:childTnLst>
                                    <p:set>
                                      <p:cBhvr>
                                        <p:cTn id="87" dur="1" fill="hold">
                                          <p:stCondLst>
                                            <p:cond delay="0"/>
                                          </p:stCondLst>
                                        </p:cTn>
                                        <p:tgtEl>
                                          <p:spTgt spid="130058">
                                            <p:txEl>
                                              <p:pRg st="3" end="3"/>
                                            </p:txEl>
                                          </p:spTgt>
                                        </p:tgtEl>
                                        <p:attrNameLst>
                                          <p:attrName>style.visibility</p:attrName>
                                        </p:attrNameLst>
                                      </p:cBhvr>
                                      <p:to>
                                        <p:strVal val="visible"/>
                                      </p:to>
                                    </p:set>
                                    <p:animEffect transition="in" filter="fade">
                                      <p:cBhvr>
                                        <p:cTn id="88" dur="500"/>
                                        <p:tgtEl>
                                          <p:spTgt spid="130058">
                                            <p:txEl>
                                              <p:pRg st="3" end="3"/>
                                            </p:txEl>
                                          </p:spTgt>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7" presetClass="entr" presetSubtype="10" fill="hold" grpId="0" nodeType="clickEffect">
                                  <p:stCondLst>
                                    <p:cond delay="0"/>
                                  </p:stCondLst>
                                  <p:childTnLst>
                                    <p:set>
                                      <p:cBhvr>
                                        <p:cTn id="92" dur="1" fill="hold">
                                          <p:stCondLst>
                                            <p:cond delay="0"/>
                                          </p:stCondLst>
                                        </p:cTn>
                                        <p:tgtEl>
                                          <p:spTgt spid="130052"/>
                                        </p:tgtEl>
                                        <p:attrNameLst>
                                          <p:attrName>style.visibility</p:attrName>
                                        </p:attrNameLst>
                                      </p:cBhvr>
                                      <p:to>
                                        <p:strVal val="visible"/>
                                      </p:to>
                                    </p:set>
                                    <p:anim calcmode="lin" valueType="num">
                                      <p:cBhvr>
                                        <p:cTn id="93" dur="1000" fill="hold"/>
                                        <p:tgtEl>
                                          <p:spTgt spid="130052"/>
                                        </p:tgtEl>
                                        <p:attrNameLst>
                                          <p:attrName>ppt_w</p:attrName>
                                        </p:attrNameLst>
                                      </p:cBhvr>
                                      <p:tavLst>
                                        <p:tav tm="0">
                                          <p:val>
                                            <p:fltVal val="0"/>
                                          </p:val>
                                        </p:tav>
                                        <p:tav tm="100000">
                                          <p:val>
                                            <p:strVal val="#ppt_w"/>
                                          </p:val>
                                        </p:tav>
                                      </p:tavLst>
                                    </p:anim>
                                    <p:anim calcmode="lin" valueType="num">
                                      <p:cBhvr>
                                        <p:cTn id="94" dur="1000" fill="hold"/>
                                        <p:tgtEl>
                                          <p:spTgt spid="130052"/>
                                        </p:tgtEl>
                                        <p:attrNameLst>
                                          <p:attrName>ppt_h</p:attrName>
                                        </p:attrNameLst>
                                      </p:cBhvr>
                                      <p:tavLst>
                                        <p:tav tm="0">
                                          <p:val>
                                            <p:strVal val="#ppt_h"/>
                                          </p:val>
                                        </p:tav>
                                        <p:tav tm="100000">
                                          <p:val>
                                            <p:strVal val="#ppt_h"/>
                                          </p:val>
                                        </p:tav>
                                      </p:tavLst>
                                    </p:anim>
                                  </p:childTnLst>
                                </p:cTn>
                              </p:par>
                            </p:childTnLst>
                          </p:cTn>
                        </p:par>
                        <p:par>
                          <p:cTn id="95" fill="hold" nodeType="afterGroup">
                            <p:stCondLst>
                              <p:cond delay="1000"/>
                            </p:stCondLst>
                            <p:childTnLst>
                              <p:par>
                                <p:cTn id="96" presetID="10" presetClass="entr" presetSubtype="0" fill="hold" grpId="0" nodeType="afterEffect">
                                  <p:stCondLst>
                                    <p:cond delay="0"/>
                                  </p:stCondLst>
                                  <p:childTnLst>
                                    <p:set>
                                      <p:cBhvr>
                                        <p:cTn id="97" dur="1" fill="hold">
                                          <p:stCondLst>
                                            <p:cond delay="0"/>
                                          </p:stCondLst>
                                        </p:cTn>
                                        <p:tgtEl>
                                          <p:spTgt spid="130060"/>
                                        </p:tgtEl>
                                        <p:attrNameLst>
                                          <p:attrName>style.visibility</p:attrName>
                                        </p:attrNameLst>
                                      </p:cBhvr>
                                      <p:to>
                                        <p:strVal val="visible"/>
                                      </p:to>
                                    </p:set>
                                    <p:animEffect transition="in" filter="fade">
                                      <p:cBhvr>
                                        <p:cTn id="98" dur="500"/>
                                        <p:tgtEl>
                                          <p:spTgt spid="130060"/>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130061"/>
                                        </p:tgtEl>
                                        <p:attrNameLst>
                                          <p:attrName>style.visibility</p:attrName>
                                        </p:attrNameLst>
                                      </p:cBhvr>
                                      <p:to>
                                        <p:strVal val="visible"/>
                                      </p:to>
                                    </p:set>
                                    <p:animEffect transition="in" filter="fade">
                                      <p:cBhvr>
                                        <p:cTn id="103" dur="500"/>
                                        <p:tgtEl>
                                          <p:spTgt spid="130061"/>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130063"/>
                                        </p:tgtEl>
                                        <p:attrNameLst>
                                          <p:attrName>style.visibility</p:attrName>
                                        </p:attrNameLst>
                                      </p:cBhvr>
                                      <p:to>
                                        <p:strVal val="visible"/>
                                      </p:to>
                                    </p:set>
                                    <p:animEffect transition="in" filter="fade">
                                      <p:cBhvr>
                                        <p:cTn id="108" dur="500"/>
                                        <p:tgtEl>
                                          <p:spTgt spid="130063"/>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7" presetClass="entr" presetSubtype="10" fill="hold" grpId="0" nodeType="clickEffect">
                                  <p:stCondLst>
                                    <p:cond delay="0"/>
                                  </p:stCondLst>
                                  <p:childTnLst>
                                    <p:set>
                                      <p:cBhvr>
                                        <p:cTn id="112" dur="1" fill="hold">
                                          <p:stCondLst>
                                            <p:cond delay="0"/>
                                          </p:stCondLst>
                                        </p:cTn>
                                        <p:tgtEl>
                                          <p:spTgt spid="130062">
                                            <p:bg/>
                                          </p:spTgt>
                                        </p:tgtEl>
                                        <p:attrNameLst>
                                          <p:attrName>style.visibility</p:attrName>
                                        </p:attrNameLst>
                                      </p:cBhvr>
                                      <p:to>
                                        <p:strVal val="visible"/>
                                      </p:to>
                                    </p:set>
                                    <p:anim calcmode="lin" valueType="num">
                                      <p:cBhvr>
                                        <p:cTn id="113" dur="500" fill="hold"/>
                                        <p:tgtEl>
                                          <p:spTgt spid="130062">
                                            <p:bg/>
                                          </p:spTgt>
                                        </p:tgtEl>
                                        <p:attrNameLst>
                                          <p:attrName>ppt_w</p:attrName>
                                        </p:attrNameLst>
                                      </p:cBhvr>
                                      <p:tavLst>
                                        <p:tav tm="0">
                                          <p:val>
                                            <p:fltVal val="0"/>
                                          </p:val>
                                        </p:tav>
                                        <p:tav tm="100000">
                                          <p:val>
                                            <p:strVal val="#ppt_w"/>
                                          </p:val>
                                        </p:tav>
                                      </p:tavLst>
                                    </p:anim>
                                    <p:anim calcmode="lin" valueType="num">
                                      <p:cBhvr>
                                        <p:cTn id="114" dur="500" fill="hold"/>
                                        <p:tgtEl>
                                          <p:spTgt spid="130062">
                                            <p:bg/>
                                          </p:spTgt>
                                        </p:tgtEl>
                                        <p:attrNameLst>
                                          <p:attrName>ppt_h</p:attrName>
                                        </p:attrNameLst>
                                      </p:cBhvr>
                                      <p:tavLst>
                                        <p:tav tm="0">
                                          <p:val>
                                            <p:strVal val="#ppt_h"/>
                                          </p:val>
                                        </p:tav>
                                        <p:tav tm="100000">
                                          <p:val>
                                            <p:strVal val="#ppt_h"/>
                                          </p:val>
                                        </p:tav>
                                      </p:tavLst>
                                    </p:anim>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130062">
                                            <p:txEl>
                                              <p:pRg st="0" end="0"/>
                                            </p:txEl>
                                          </p:spTgt>
                                        </p:tgtEl>
                                        <p:attrNameLst>
                                          <p:attrName>style.visibility</p:attrName>
                                        </p:attrNameLst>
                                      </p:cBhvr>
                                      <p:to>
                                        <p:strVal val="visible"/>
                                      </p:to>
                                    </p:set>
                                    <p:animEffect transition="in" filter="fade">
                                      <p:cBhvr>
                                        <p:cTn id="119" dur="500"/>
                                        <p:tgtEl>
                                          <p:spTgt spid="130062">
                                            <p:txEl>
                                              <p:pRg st="0" end="0"/>
                                            </p:txEl>
                                          </p:spTgt>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130062">
                                            <p:txEl>
                                              <p:pRg st="1" end="1"/>
                                            </p:txEl>
                                          </p:spTgt>
                                        </p:tgtEl>
                                        <p:attrNameLst>
                                          <p:attrName>style.visibility</p:attrName>
                                        </p:attrNameLst>
                                      </p:cBhvr>
                                      <p:to>
                                        <p:strVal val="visible"/>
                                      </p:to>
                                    </p:set>
                                    <p:animEffect transition="in" filter="fade">
                                      <p:cBhvr>
                                        <p:cTn id="124" dur="500"/>
                                        <p:tgtEl>
                                          <p:spTgt spid="130062">
                                            <p:txEl>
                                              <p:pRg st="1" end="1"/>
                                            </p:txEl>
                                          </p:spTgt>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10" presetClass="entr" presetSubtype="0" fill="hold" grpId="0" nodeType="clickEffect">
                                  <p:stCondLst>
                                    <p:cond delay="0"/>
                                  </p:stCondLst>
                                  <p:childTnLst>
                                    <p:set>
                                      <p:cBhvr>
                                        <p:cTn id="128" dur="1" fill="hold">
                                          <p:stCondLst>
                                            <p:cond delay="0"/>
                                          </p:stCondLst>
                                        </p:cTn>
                                        <p:tgtEl>
                                          <p:spTgt spid="130062">
                                            <p:txEl>
                                              <p:pRg st="2" end="2"/>
                                            </p:txEl>
                                          </p:spTgt>
                                        </p:tgtEl>
                                        <p:attrNameLst>
                                          <p:attrName>style.visibility</p:attrName>
                                        </p:attrNameLst>
                                      </p:cBhvr>
                                      <p:to>
                                        <p:strVal val="visible"/>
                                      </p:to>
                                    </p:set>
                                    <p:animEffect transition="in" filter="fade">
                                      <p:cBhvr>
                                        <p:cTn id="129" dur="500"/>
                                        <p:tgtEl>
                                          <p:spTgt spid="130062">
                                            <p:txEl>
                                              <p:pRg st="2" end="2"/>
                                            </p:txEl>
                                          </p:spTgt>
                                        </p:tgtEl>
                                      </p:cBhvr>
                                    </p:animEffec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10" presetClass="entr" presetSubtype="0" fill="hold" grpId="0" nodeType="clickEffect">
                                  <p:stCondLst>
                                    <p:cond delay="0"/>
                                  </p:stCondLst>
                                  <p:childTnLst>
                                    <p:set>
                                      <p:cBhvr>
                                        <p:cTn id="133" dur="1" fill="hold">
                                          <p:stCondLst>
                                            <p:cond delay="0"/>
                                          </p:stCondLst>
                                        </p:cTn>
                                        <p:tgtEl>
                                          <p:spTgt spid="130062">
                                            <p:txEl>
                                              <p:pRg st="3" end="3"/>
                                            </p:txEl>
                                          </p:spTgt>
                                        </p:tgtEl>
                                        <p:attrNameLst>
                                          <p:attrName>style.visibility</p:attrName>
                                        </p:attrNameLst>
                                      </p:cBhvr>
                                      <p:to>
                                        <p:strVal val="visible"/>
                                      </p:to>
                                    </p:set>
                                    <p:animEffect transition="in" filter="fade">
                                      <p:cBhvr>
                                        <p:cTn id="134" dur="500"/>
                                        <p:tgtEl>
                                          <p:spTgt spid="13006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animBg="1"/>
      <p:bldP spid="130051" grpId="0" animBg="1"/>
      <p:bldP spid="130052" grpId="0" animBg="1"/>
      <p:bldP spid="130053" grpId="0"/>
      <p:bldP spid="130054" grpId="0"/>
      <p:bldP spid="130055" grpId="0" build="p" animBg="1"/>
      <p:bldP spid="130056" grpId="0" animBg="1"/>
      <p:bldP spid="130057" grpId="0"/>
      <p:bldP spid="130058" grpId="0" build="p" animBg="1"/>
      <p:bldP spid="130059" grpId="0" animBg="1"/>
      <p:bldP spid="130060" grpId="0"/>
      <p:bldP spid="130061" grpId="0" animBg="1"/>
      <p:bldP spid="130062" grpId="0" build="p" animBg="1"/>
      <p:bldP spid="13006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947" name="Group 363"/>
          <p:cNvGraphicFramePr>
            <a:graphicFrameLocks noGrp="1"/>
          </p:cNvGraphicFramePr>
          <p:nvPr/>
        </p:nvGraphicFramePr>
        <p:xfrm>
          <a:off x="116946" y="44450"/>
          <a:ext cx="9620514" cy="6736080"/>
        </p:xfrm>
        <a:graphic>
          <a:graphicData uri="http://schemas.openxmlformats.org/drawingml/2006/table">
            <a:tbl>
              <a:tblPr/>
              <a:tblGrid>
                <a:gridCol w="5854171"/>
                <a:gridCol w="1274366"/>
                <a:gridCol w="1375833"/>
                <a:gridCol w="1116144"/>
              </a:tblGrid>
              <a:tr h="239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2600" b="1" i="0" u="none" strike="noStrike" cap="none" normalizeH="0" baseline="0">
                          <a:ln>
                            <a:noFill/>
                          </a:ln>
                          <a:solidFill>
                            <a:schemeClr val="tx1"/>
                          </a:solidFill>
                          <a:effectLst/>
                          <a:latin typeface="Arial Narrow" charset="0"/>
                          <a:ea typeface="ＭＳ Ｐゴシック" charset="0"/>
                          <a:cs typeface="ＭＳ Ｐゴシック" charset="0"/>
                        </a:rPr>
                        <a:t>  Statements</a:t>
                      </a:r>
                      <a:endParaRPr kumimoji="0" lang="en-US" sz="2600" b="1" i="0" u="none" strike="noStrike" cap="none" normalizeH="0" baseline="0">
                        <a:ln>
                          <a:noFill/>
                        </a:ln>
                        <a:solidFill>
                          <a:schemeClr val="tx1"/>
                        </a:solidFill>
                        <a:effectLst/>
                        <a:latin typeface="Arial Narrow"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99">
                        <a:alpha val="7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200" b="1" i="0" u="none" strike="noStrike" cap="none" normalizeH="0" baseline="0">
                          <a:ln>
                            <a:noFill/>
                          </a:ln>
                          <a:solidFill>
                            <a:srgbClr val="0000CC"/>
                          </a:solidFill>
                          <a:effectLst/>
                          <a:latin typeface="Arial Narrow" charset="0"/>
                          <a:ea typeface="ＭＳ Ｐゴシック" charset="0"/>
                          <a:cs typeface="ＭＳ Ｐゴシック" charset="0"/>
                        </a:rPr>
                        <a:t>Universal</a:t>
                      </a:r>
                      <a:endParaRPr kumimoji="0" lang="en-US" sz="2200" b="1" i="0" u="none" strike="noStrike" cap="none" normalizeH="0" baseline="0">
                        <a:ln>
                          <a:noFill/>
                        </a:ln>
                        <a:solidFill>
                          <a:srgbClr val="0000CC"/>
                        </a:solidFill>
                        <a:effectLst/>
                        <a:latin typeface="Arial Narrow"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99">
                        <a:alpha val="7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200" b="1" i="0" u="none" strike="noStrike" cap="none" normalizeH="0" baseline="0">
                          <a:ln>
                            <a:noFill/>
                          </a:ln>
                          <a:solidFill>
                            <a:srgbClr val="0000CC"/>
                          </a:solidFill>
                          <a:effectLst/>
                          <a:latin typeface="Arial Narrow" charset="0"/>
                          <a:ea typeface="ＭＳ Ｐゴシック" charset="0"/>
                          <a:cs typeface="ＭＳ Ｐゴシック" charset="0"/>
                        </a:rPr>
                        <a:t>Existential</a:t>
                      </a:r>
                      <a:endParaRPr kumimoji="0" lang="en-US" sz="2200" b="1" i="0" u="none" strike="noStrike" cap="none" normalizeH="0" baseline="0">
                        <a:ln>
                          <a:noFill/>
                        </a:ln>
                        <a:solidFill>
                          <a:srgbClr val="0000CC"/>
                        </a:solidFill>
                        <a:effectLst/>
                        <a:latin typeface="Arial Narrow"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99">
                        <a:alpha val="7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200" b="1" i="0" u="none" strike="noStrike" cap="none" normalizeH="0" baseline="0">
                          <a:ln>
                            <a:noFill/>
                          </a:ln>
                          <a:solidFill>
                            <a:srgbClr val="0000CC"/>
                          </a:solidFill>
                          <a:effectLst/>
                          <a:latin typeface="Arial Narrow" charset="0"/>
                          <a:ea typeface="ＭＳ Ｐゴシック" charset="0"/>
                          <a:cs typeface="ＭＳ Ｐゴシック" charset="0"/>
                        </a:rPr>
                        <a:t>Singular</a:t>
                      </a:r>
                      <a:endParaRPr kumimoji="0" lang="en-US" sz="2200" b="1" i="0" u="none" strike="noStrike" cap="none" normalizeH="0" baseline="0">
                        <a:ln>
                          <a:noFill/>
                        </a:ln>
                        <a:solidFill>
                          <a:srgbClr val="0000CC"/>
                        </a:solidFill>
                        <a:effectLst/>
                        <a:latin typeface="Arial Narrow"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99">
                        <a:alpha val="70000"/>
                      </a:srgbClr>
                    </a:solidFill>
                  </a:tcPr>
                </a:tc>
              </a:tr>
              <a:tr h="238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600" b="0" i="0" u="none" strike="noStrike" cap="none" normalizeH="0" baseline="0">
                        <a:ln>
                          <a:noFill/>
                        </a:ln>
                        <a:solidFill>
                          <a:schemeClr val="tx1"/>
                        </a:solidFill>
                        <a:effectLst/>
                        <a:latin typeface="Arial" charset="0"/>
                        <a:ea typeface="ＭＳ Ｐゴシック" charset="0"/>
                        <a:cs typeface="ＭＳ Ｐゴシック" charset="0"/>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7746" name="Text Box 162"/>
          <p:cNvSpPr txBox="1">
            <a:spLocks noChangeArrowheads="1"/>
          </p:cNvSpPr>
          <p:nvPr/>
        </p:nvSpPr>
        <p:spPr bwMode="auto">
          <a:xfrm>
            <a:off x="142744" y="449264"/>
            <a:ext cx="3587485"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ja-JP" sz="1900" b="1">
                <a:latin typeface="Arial Narrow" charset="0"/>
                <a:cs typeface="Arial" charset="0"/>
              </a:rPr>
              <a:t>1.  Some dogs like cats.</a:t>
            </a:r>
            <a:endParaRPr lang="en-AU" sz="1900" b="1" u="sng">
              <a:latin typeface="Arial Narrow" charset="0"/>
              <a:cs typeface="Arial" charset="0"/>
            </a:endParaRPr>
          </a:p>
        </p:txBody>
      </p:sp>
      <p:sp>
        <p:nvSpPr>
          <p:cNvPr id="67747" name="Text Box 163"/>
          <p:cNvSpPr txBox="1">
            <a:spLocks noChangeArrowheads="1"/>
          </p:cNvSpPr>
          <p:nvPr/>
        </p:nvSpPr>
        <p:spPr bwMode="auto">
          <a:xfrm>
            <a:off x="142743" y="844551"/>
            <a:ext cx="4946121"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ja-JP" sz="1900" b="1">
                <a:latin typeface="Arial Narrow" charset="0"/>
                <a:cs typeface="Arial" charset="0"/>
              </a:rPr>
              <a:t>2.  It is not true that some dogs like cats.</a:t>
            </a:r>
            <a:endParaRPr lang="en-AU" sz="1900" b="1" u="sng">
              <a:latin typeface="Arial Narrow" charset="0"/>
              <a:cs typeface="Arial" charset="0"/>
            </a:endParaRPr>
          </a:p>
        </p:txBody>
      </p:sp>
      <p:sp>
        <p:nvSpPr>
          <p:cNvPr id="67748" name="Text Box 164"/>
          <p:cNvSpPr txBox="1">
            <a:spLocks noChangeArrowheads="1"/>
          </p:cNvSpPr>
          <p:nvPr/>
        </p:nvSpPr>
        <p:spPr bwMode="auto">
          <a:xfrm>
            <a:off x="142743" y="1222376"/>
            <a:ext cx="3432704"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ja-JP" sz="1900" b="1">
                <a:latin typeface="Arial Narrow" charset="0"/>
                <a:cs typeface="Arial" charset="0"/>
              </a:rPr>
              <a:t>3.  All dogs likes cats.</a:t>
            </a:r>
          </a:p>
        </p:txBody>
      </p:sp>
      <p:sp>
        <p:nvSpPr>
          <p:cNvPr id="67749" name="Text Box 165"/>
          <p:cNvSpPr txBox="1">
            <a:spLocks noChangeArrowheads="1"/>
          </p:cNvSpPr>
          <p:nvPr/>
        </p:nvSpPr>
        <p:spPr bwMode="auto">
          <a:xfrm>
            <a:off x="142743" y="1619251"/>
            <a:ext cx="4368271"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ja-JP" sz="1900" b="1">
                <a:latin typeface="Arial Narrow" charset="0"/>
                <a:cs typeface="Arial" charset="0"/>
              </a:rPr>
              <a:t>4.  It is not true that all dogs like cats.</a:t>
            </a:r>
          </a:p>
        </p:txBody>
      </p:sp>
      <p:sp>
        <p:nvSpPr>
          <p:cNvPr id="67750" name="Text Box 166"/>
          <p:cNvSpPr txBox="1">
            <a:spLocks noChangeArrowheads="1"/>
          </p:cNvSpPr>
          <p:nvPr/>
        </p:nvSpPr>
        <p:spPr bwMode="auto">
          <a:xfrm>
            <a:off x="142744" y="2014539"/>
            <a:ext cx="3743986"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ja-JP" sz="1900" b="1">
                <a:latin typeface="Arial Narrow" charset="0"/>
                <a:cs typeface="Arial" charset="0"/>
              </a:rPr>
              <a:t>5.  Rex likes cats.</a:t>
            </a:r>
            <a:endParaRPr lang="en-AU" sz="1900" b="1" u="sng">
              <a:latin typeface="Arial Narrow" charset="0"/>
              <a:cs typeface="Arial" charset="0"/>
            </a:endParaRPr>
          </a:p>
        </p:txBody>
      </p:sp>
      <p:sp>
        <p:nvSpPr>
          <p:cNvPr id="67751" name="Text Box 167"/>
          <p:cNvSpPr txBox="1">
            <a:spLocks noChangeArrowheads="1"/>
          </p:cNvSpPr>
          <p:nvPr/>
        </p:nvSpPr>
        <p:spPr bwMode="auto">
          <a:xfrm>
            <a:off x="77392" y="4413251"/>
            <a:ext cx="577334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ja-JP" sz="1900" b="1">
                <a:latin typeface="Arial Narrow" charset="0"/>
                <a:cs typeface="Arial" charset="0"/>
              </a:rPr>
              <a:t>11. </a:t>
            </a:r>
            <a:r>
              <a:rPr lang="en-AU" sz="1900" b="1">
                <a:solidFill>
                  <a:srgbClr val="000000"/>
                </a:solidFill>
                <a:latin typeface="Arial Narrow" charset="0"/>
              </a:rPr>
              <a:t>My lunch is cheap and good.</a:t>
            </a:r>
            <a:r>
              <a:rPr lang="en-AU" altLang="zh-CN" sz="1900">
                <a:latin typeface="Arial Narrow" charset="0"/>
              </a:rPr>
              <a:t> </a:t>
            </a:r>
            <a:endParaRPr lang="en-AU" sz="1900" b="1">
              <a:solidFill>
                <a:srgbClr val="000000"/>
              </a:solidFill>
              <a:latin typeface="Arial Narrow" charset="0"/>
            </a:endParaRPr>
          </a:p>
        </p:txBody>
      </p:sp>
      <p:sp>
        <p:nvSpPr>
          <p:cNvPr id="67752" name="Text Box 168"/>
          <p:cNvSpPr txBox="1">
            <a:spLocks noChangeArrowheads="1"/>
          </p:cNvSpPr>
          <p:nvPr/>
        </p:nvSpPr>
        <p:spPr bwMode="auto">
          <a:xfrm>
            <a:off x="142744" y="2824164"/>
            <a:ext cx="5828373"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sz="1900" b="1">
                <a:solidFill>
                  <a:srgbClr val="000000"/>
                </a:solidFill>
                <a:latin typeface="Arial Narrow" charset="0"/>
                <a:cs typeface="Arial" charset="0"/>
              </a:rPr>
              <a:t>7.  At least one cheap thing is good. </a:t>
            </a:r>
          </a:p>
        </p:txBody>
      </p:sp>
      <p:sp>
        <p:nvSpPr>
          <p:cNvPr id="67753" name="Text Box 169"/>
          <p:cNvSpPr txBox="1">
            <a:spLocks noChangeArrowheads="1"/>
          </p:cNvSpPr>
          <p:nvPr/>
        </p:nvSpPr>
        <p:spPr bwMode="auto">
          <a:xfrm>
            <a:off x="144462" y="3219451"/>
            <a:ext cx="5558367"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ja-JP" sz="1900" b="1">
                <a:latin typeface="Arial Narrow" charset="0"/>
                <a:cs typeface="Arial" charset="0"/>
              </a:rPr>
              <a:t>8.  It is false that at least one cheap thing is good.</a:t>
            </a:r>
            <a:endParaRPr lang="en-AU" sz="1900" b="1">
              <a:latin typeface="Arial Narrow" charset="0"/>
              <a:cs typeface="Arial" charset="0"/>
            </a:endParaRPr>
          </a:p>
        </p:txBody>
      </p:sp>
      <p:sp>
        <p:nvSpPr>
          <p:cNvPr id="67754" name="Text Box 170"/>
          <p:cNvSpPr txBox="1">
            <a:spLocks noChangeArrowheads="1"/>
          </p:cNvSpPr>
          <p:nvPr/>
        </p:nvSpPr>
        <p:spPr bwMode="auto">
          <a:xfrm>
            <a:off x="142744" y="3621089"/>
            <a:ext cx="5836973"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ja-JP" sz="1900" b="1">
                <a:latin typeface="Arial Narrow" charset="0"/>
                <a:cs typeface="Arial" charset="0"/>
              </a:rPr>
              <a:t>9.  If anything is cheap then it is good.</a:t>
            </a:r>
            <a:endParaRPr lang="en-AU" sz="1900" b="1">
              <a:latin typeface="Arial Narrow" charset="0"/>
              <a:cs typeface="Arial" charset="0"/>
            </a:endParaRPr>
          </a:p>
        </p:txBody>
      </p:sp>
      <p:sp>
        <p:nvSpPr>
          <p:cNvPr id="67755" name="Text Box 171"/>
          <p:cNvSpPr txBox="1">
            <a:spLocks noChangeArrowheads="1"/>
          </p:cNvSpPr>
          <p:nvPr/>
        </p:nvSpPr>
        <p:spPr bwMode="auto">
          <a:xfrm>
            <a:off x="142743" y="2433639"/>
            <a:ext cx="5455179"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ja-JP" sz="1900" b="1">
                <a:latin typeface="Arial Narrow" charset="0"/>
                <a:cs typeface="Arial" charset="0"/>
              </a:rPr>
              <a:t>6.  It is not true that Rex likes cats.</a:t>
            </a:r>
            <a:endParaRPr lang="en-AU" sz="1900" b="1">
              <a:latin typeface="Arial Narrow" charset="0"/>
              <a:cs typeface="Arial" charset="0"/>
            </a:endParaRPr>
          </a:p>
        </p:txBody>
      </p:sp>
      <p:sp>
        <p:nvSpPr>
          <p:cNvPr id="67756" name="Text Box 172"/>
          <p:cNvSpPr txBox="1">
            <a:spLocks noChangeArrowheads="1"/>
          </p:cNvSpPr>
          <p:nvPr/>
        </p:nvSpPr>
        <p:spPr bwMode="auto">
          <a:xfrm>
            <a:off x="77391" y="4005264"/>
            <a:ext cx="5955638"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ja-JP" sz="1900" b="1">
                <a:latin typeface="Arial Narrow" charset="0"/>
                <a:cs typeface="Arial" charset="0"/>
              </a:rPr>
              <a:t>10. It is false that if anything is cheap then it is good.</a:t>
            </a:r>
            <a:endParaRPr lang="en-AU" sz="1900" b="1">
              <a:latin typeface="Arial Narrow" charset="0"/>
              <a:cs typeface="Arial" charset="0"/>
            </a:endParaRPr>
          </a:p>
        </p:txBody>
      </p:sp>
      <p:sp>
        <p:nvSpPr>
          <p:cNvPr id="67757" name="Text Box 173"/>
          <p:cNvSpPr txBox="1">
            <a:spLocks noChangeArrowheads="1"/>
          </p:cNvSpPr>
          <p:nvPr/>
        </p:nvSpPr>
        <p:spPr bwMode="auto">
          <a:xfrm>
            <a:off x="79111" y="4803776"/>
            <a:ext cx="5996914"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zh-CN" sz="1900" b="1">
                <a:solidFill>
                  <a:srgbClr val="000000"/>
                </a:solidFill>
                <a:latin typeface="Arial Narrow" charset="0"/>
                <a:ea typeface="SimSun" charset="0"/>
                <a:cs typeface="Arial" charset="0"/>
              </a:rPr>
              <a:t>12. </a:t>
            </a:r>
            <a:r>
              <a:rPr lang="en-AU" sz="1900" b="1">
                <a:solidFill>
                  <a:srgbClr val="000000"/>
                </a:solidFill>
                <a:latin typeface="Arial Narrow" charset="0"/>
                <a:ea typeface="SimSun" charset="0"/>
                <a:cs typeface="Arial" charset="0"/>
              </a:rPr>
              <a:t>No one</a:t>
            </a:r>
            <a:r>
              <a:rPr lang="en-AU" altLang="zh-CN" sz="1900" b="1">
                <a:solidFill>
                  <a:srgbClr val="000000"/>
                </a:solidFill>
                <a:latin typeface="Arial Narrow" charset="0"/>
                <a:ea typeface="SimSun" charset="0"/>
                <a:cs typeface="Arial" charset="0"/>
              </a:rPr>
              <a:t> believes that my lunch is cheap and good.</a:t>
            </a:r>
            <a:endParaRPr lang="en-AU" sz="1900" b="1">
              <a:solidFill>
                <a:srgbClr val="000000"/>
              </a:solidFill>
              <a:latin typeface="Arial Narrow" charset="0"/>
              <a:ea typeface="SimSun" charset="0"/>
              <a:cs typeface="Arial" charset="0"/>
            </a:endParaRPr>
          </a:p>
          <a:p>
            <a:pPr eaLnBrk="1" hangingPunct="1"/>
            <a:endParaRPr lang="en-AU" altLang="zh-CN" sz="1900" b="1">
              <a:solidFill>
                <a:srgbClr val="000000"/>
              </a:solidFill>
              <a:latin typeface="Arial Narrow" charset="0"/>
              <a:ea typeface="SimSun" charset="0"/>
              <a:cs typeface="Arial" charset="0"/>
            </a:endParaRPr>
          </a:p>
        </p:txBody>
      </p:sp>
      <p:sp>
        <p:nvSpPr>
          <p:cNvPr id="67758" name="Text Box 174"/>
          <p:cNvSpPr txBox="1">
            <a:spLocks noChangeArrowheads="1"/>
          </p:cNvSpPr>
          <p:nvPr/>
        </p:nvSpPr>
        <p:spPr bwMode="auto">
          <a:xfrm>
            <a:off x="7620397" y="476250"/>
            <a:ext cx="624284"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cs typeface="Arial" charset="0"/>
                <a:sym typeface="Wingdings" charset="0"/>
              </a:rPr>
              <a:t></a:t>
            </a:r>
            <a:endParaRPr lang="en-AU" sz="2800" b="1">
              <a:solidFill>
                <a:srgbClr val="0000CC"/>
              </a:solidFill>
              <a:latin typeface="Arial Narrow" charset="0"/>
              <a:cs typeface="Arial" charset="0"/>
              <a:sym typeface="Wingdings" charset="0"/>
            </a:endParaRPr>
          </a:p>
        </p:txBody>
      </p:sp>
      <p:sp>
        <p:nvSpPr>
          <p:cNvPr id="67759" name="Text Box 175"/>
          <p:cNvSpPr txBox="1">
            <a:spLocks noChangeArrowheads="1"/>
          </p:cNvSpPr>
          <p:nvPr/>
        </p:nvSpPr>
        <p:spPr bwMode="auto">
          <a:xfrm>
            <a:off x="6294438" y="863600"/>
            <a:ext cx="62428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cs typeface="Arial" charset="0"/>
                <a:sym typeface="Wingdings" charset="0"/>
              </a:rPr>
              <a:t></a:t>
            </a:r>
            <a:endParaRPr lang="en-AU" sz="2800" b="1">
              <a:solidFill>
                <a:srgbClr val="0000CC"/>
              </a:solidFill>
              <a:latin typeface="Arial Narrow" charset="0"/>
              <a:cs typeface="Arial" charset="0"/>
              <a:sym typeface="Wingdings" charset="0"/>
            </a:endParaRPr>
          </a:p>
        </p:txBody>
      </p:sp>
      <p:sp>
        <p:nvSpPr>
          <p:cNvPr id="67760" name="Text Box 176"/>
          <p:cNvSpPr txBox="1">
            <a:spLocks noChangeArrowheads="1"/>
          </p:cNvSpPr>
          <p:nvPr/>
        </p:nvSpPr>
        <p:spPr bwMode="auto">
          <a:xfrm>
            <a:off x="6297878" y="1238250"/>
            <a:ext cx="62428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cs typeface="Arial" charset="0"/>
                <a:sym typeface="Wingdings" charset="0"/>
              </a:rPr>
              <a:t></a:t>
            </a:r>
            <a:endParaRPr lang="en-AU" sz="2800" b="1">
              <a:solidFill>
                <a:srgbClr val="0000CC"/>
              </a:solidFill>
              <a:latin typeface="Arial Narrow" charset="0"/>
              <a:cs typeface="Arial" charset="0"/>
              <a:sym typeface="Wingdings" charset="0"/>
            </a:endParaRPr>
          </a:p>
        </p:txBody>
      </p:sp>
      <p:sp>
        <p:nvSpPr>
          <p:cNvPr id="67761" name="Text Box 177"/>
          <p:cNvSpPr txBox="1">
            <a:spLocks noChangeArrowheads="1"/>
          </p:cNvSpPr>
          <p:nvPr/>
        </p:nvSpPr>
        <p:spPr bwMode="auto">
          <a:xfrm>
            <a:off x="7620397" y="1633539"/>
            <a:ext cx="624284"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sym typeface="Wingdings" charset="0"/>
              </a:rPr>
              <a:t></a:t>
            </a:r>
            <a:endParaRPr lang="en-AU" sz="2800" b="1">
              <a:solidFill>
                <a:srgbClr val="0000CC"/>
              </a:solidFill>
              <a:latin typeface="Arial Narrow" charset="0"/>
              <a:cs typeface="Arial" charset="0"/>
              <a:sym typeface="Wingdings" charset="0"/>
            </a:endParaRPr>
          </a:p>
        </p:txBody>
      </p:sp>
      <p:sp>
        <p:nvSpPr>
          <p:cNvPr id="67762" name="Text Box 178"/>
          <p:cNvSpPr txBox="1">
            <a:spLocks noChangeArrowheads="1"/>
          </p:cNvSpPr>
          <p:nvPr/>
        </p:nvSpPr>
        <p:spPr bwMode="auto">
          <a:xfrm>
            <a:off x="8856928" y="2008189"/>
            <a:ext cx="624285"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sym typeface="Wingdings" charset="0"/>
              </a:rPr>
              <a:t></a:t>
            </a:r>
            <a:endParaRPr lang="en-AU" sz="2800" b="1">
              <a:solidFill>
                <a:srgbClr val="0000CC"/>
              </a:solidFill>
              <a:latin typeface="Arial Narrow" charset="0"/>
              <a:sym typeface="Wingdings" charset="0"/>
            </a:endParaRPr>
          </a:p>
        </p:txBody>
      </p:sp>
      <p:sp>
        <p:nvSpPr>
          <p:cNvPr id="67763" name="Text Box 179"/>
          <p:cNvSpPr txBox="1">
            <a:spLocks noChangeArrowheads="1"/>
          </p:cNvSpPr>
          <p:nvPr/>
        </p:nvSpPr>
        <p:spPr bwMode="auto">
          <a:xfrm>
            <a:off x="8858647" y="4391025"/>
            <a:ext cx="624284"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sym typeface="Wingdings" charset="0"/>
              </a:rPr>
              <a:t></a:t>
            </a:r>
            <a:endParaRPr lang="en-AU" sz="2800" b="1">
              <a:solidFill>
                <a:srgbClr val="0000CC"/>
              </a:solidFill>
              <a:latin typeface="Arial Narrow" charset="0"/>
              <a:cs typeface="Arial" charset="0"/>
              <a:sym typeface="Wingdings" charset="0"/>
            </a:endParaRPr>
          </a:p>
        </p:txBody>
      </p:sp>
      <p:sp>
        <p:nvSpPr>
          <p:cNvPr id="67764" name="Text Box 180"/>
          <p:cNvSpPr txBox="1">
            <a:spLocks noChangeArrowheads="1"/>
          </p:cNvSpPr>
          <p:nvPr/>
        </p:nvSpPr>
        <p:spPr bwMode="auto">
          <a:xfrm>
            <a:off x="7604919" y="2814639"/>
            <a:ext cx="624285"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sym typeface="Wingdings" charset="0"/>
              </a:rPr>
              <a:t></a:t>
            </a:r>
            <a:endParaRPr lang="en-AU" sz="2800" b="1">
              <a:solidFill>
                <a:srgbClr val="0000CC"/>
              </a:solidFill>
              <a:latin typeface="Arial Narrow" charset="0"/>
              <a:cs typeface="Arial" charset="0"/>
              <a:sym typeface="Wingdings" charset="0"/>
            </a:endParaRPr>
          </a:p>
        </p:txBody>
      </p:sp>
      <p:sp>
        <p:nvSpPr>
          <p:cNvPr id="67765" name="Text Box 181"/>
          <p:cNvSpPr txBox="1">
            <a:spLocks noChangeArrowheads="1"/>
          </p:cNvSpPr>
          <p:nvPr/>
        </p:nvSpPr>
        <p:spPr bwMode="auto">
          <a:xfrm>
            <a:off x="6301317" y="3203575"/>
            <a:ext cx="626004"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sym typeface="Wingdings" charset="0"/>
              </a:rPr>
              <a:t></a:t>
            </a:r>
            <a:endParaRPr lang="en-AU" sz="2800" b="1">
              <a:solidFill>
                <a:srgbClr val="0000CC"/>
              </a:solidFill>
              <a:latin typeface="Arial Narrow" charset="0"/>
              <a:sym typeface="Wingdings" charset="0"/>
            </a:endParaRPr>
          </a:p>
        </p:txBody>
      </p:sp>
      <p:sp>
        <p:nvSpPr>
          <p:cNvPr id="67766" name="Text Box 182"/>
          <p:cNvSpPr txBox="1">
            <a:spLocks noChangeArrowheads="1"/>
          </p:cNvSpPr>
          <p:nvPr/>
        </p:nvSpPr>
        <p:spPr bwMode="auto">
          <a:xfrm>
            <a:off x="6294438" y="3624263"/>
            <a:ext cx="624285"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sym typeface="Wingdings" charset="0"/>
              </a:rPr>
              <a:t></a:t>
            </a:r>
            <a:endParaRPr lang="en-AU" sz="2800" b="1">
              <a:solidFill>
                <a:srgbClr val="0000CC"/>
              </a:solidFill>
              <a:latin typeface="Arial Narrow" charset="0"/>
              <a:sym typeface="Wingdings" charset="0"/>
            </a:endParaRPr>
          </a:p>
        </p:txBody>
      </p:sp>
      <p:sp>
        <p:nvSpPr>
          <p:cNvPr id="67767" name="Text Box 183"/>
          <p:cNvSpPr txBox="1">
            <a:spLocks noChangeArrowheads="1"/>
          </p:cNvSpPr>
          <p:nvPr/>
        </p:nvSpPr>
        <p:spPr bwMode="auto">
          <a:xfrm>
            <a:off x="8855208" y="2405064"/>
            <a:ext cx="624284"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sym typeface="Wingdings" charset="0"/>
              </a:rPr>
              <a:t></a:t>
            </a:r>
            <a:endParaRPr lang="en-AU" sz="2800" b="1">
              <a:solidFill>
                <a:srgbClr val="0000CC"/>
              </a:solidFill>
              <a:latin typeface="Arial Narrow" charset="0"/>
              <a:cs typeface="Arial" charset="0"/>
              <a:sym typeface="Wingdings" charset="0"/>
            </a:endParaRPr>
          </a:p>
        </p:txBody>
      </p:sp>
      <p:sp>
        <p:nvSpPr>
          <p:cNvPr id="67768" name="Text Box 184"/>
          <p:cNvSpPr txBox="1">
            <a:spLocks noChangeArrowheads="1"/>
          </p:cNvSpPr>
          <p:nvPr/>
        </p:nvSpPr>
        <p:spPr bwMode="auto">
          <a:xfrm>
            <a:off x="7616958" y="3995739"/>
            <a:ext cx="624284"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sym typeface="Wingdings" charset="0"/>
              </a:rPr>
              <a:t></a:t>
            </a:r>
            <a:endParaRPr lang="en-AU" sz="2800" b="1">
              <a:solidFill>
                <a:srgbClr val="0000CC"/>
              </a:solidFill>
              <a:latin typeface="Arial Narrow" charset="0"/>
              <a:cs typeface="Arial" charset="0"/>
              <a:sym typeface="Wingdings" charset="0"/>
            </a:endParaRPr>
          </a:p>
        </p:txBody>
      </p:sp>
      <p:sp>
        <p:nvSpPr>
          <p:cNvPr id="67769" name="Text Box 185"/>
          <p:cNvSpPr txBox="1">
            <a:spLocks noChangeArrowheads="1"/>
          </p:cNvSpPr>
          <p:nvPr/>
        </p:nvSpPr>
        <p:spPr bwMode="auto">
          <a:xfrm>
            <a:off x="6296158" y="4789489"/>
            <a:ext cx="624284"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sym typeface="Wingdings" charset="0"/>
              </a:rPr>
              <a:t></a:t>
            </a:r>
            <a:endParaRPr lang="en-AU" sz="2800" b="1">
              <a:solidFill>
                <a:srgbClr val="0000CC"/>
              </a:solidFill>
              <a:latin typeface="Arial Narrow" charset="0"/>
              <a:cs typeface="Arial" charset="0"/>
              <a:sym typeface="Wingdings" charset="0"/>
            </a:endParaRPr>
          </a:p>
        </p:txBody>
      </p:sp>
      <p:sp>
        <p:nvSpPr>
          <p:cNvPr id="67770" name="Text Box 186"/>
          <p:cNvSpPr txBox="1">
            <a:spLocks noChangeArrowheads="1"/>
          </p:cNvSpPr>
          <p:nvPr/>
        </p:nvSpPr>
        <p:spPr bwMode="auto">
          <a:xfrm>
            <a:off x="77392" y="5199064"/>
            <a:ext cx="594016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sz="1900" b="1">
                <a:solidFill>
                  <a:srgbClr val="000000"/>
                </a:solidFill>
                <a:latin typeface="Arial Narrow" charset="0"/>
                <a:cs typeface="Arial" charset="0"/>
              </a:rPr>
              <a:t>13. </a:t>
            </a:r>
            <a:r>
              <a:rPr lang="en-AU" altLang="zh-CN" sz="1900" b="1">
                <a:solidFill>
                  <a:srgbClr val="000000"/>
                </a:solidFill>
                <a:latin typeface="Arial Narrow" charset="0"/>
              </a:rPr>
              <a:t>Someone believes that all cheap things are good.</a:t>
            </a:r>
          </a:p>
          <a:p>
            <a:pPr eaLnBrk="1" hangingPunct="1"/>
            <a:endParaRPr lang="en-AU" sz="1900" b="1">
              <a:solidFill>
                <a:srgbClr val="000000"/>
              </a:solidFill>
              <a:latin typeface="Arial Narrow" charset="0"/>
              <a:cs typeface="Arial" charset="0"/>
            </a:endParaRPr>
          </a:p>
        </p:txBody>
      </p:sp>
      <p:sp>
        <p:nvSpPr>
          <p:cNvPr id="67771" name="Text Box 187"/>
          <p:cNvSpPr txBox="1">
            <a:spLocks noChangeArrowheads="1"/>
          </p:cNvSpPr>
          <p:nvPr/>
        </p:nvSpPr>
        <p:spPr bwMode="auto">
          <a:xfrm>
            <a:off x="7610079" y="5175250"/>
            <a:ext cx="626004"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sym typeface="Wingdings" charset="0"/>
              </a:rPr>
              <a:t></a:t>
            </a:r>
            <a:endParaRPr lang="en-AU" sz="2800" b="1">
              <a:solidFill>
                <a:srgbClr val="0000CC"/>
              </a:solidFill>
              <a:latin typeface="Arial Narrow" charset="0"/>
              <a:cs typeface="Arial" charset="0"/>
              <a:sym typeface="Wingdings" charset="0"/>
            </a:endParaRPr>
          </a:p>
        </p:txBody>
      </p:sp>
      <p:sp>
        <p:nvSpPr>
          <p:cNvPr id="67772" name="Text Box 188"/>
          <p:cNvSpPr txBox="1">
            <a:spLocks noChangeArrowheads="1"/>
          </p:cNvSpPr>
          <p:nvPr/>
        </p:nvSpPr>
        <p:spPr bwMode="auto">
          <a:xfrm>
            <a:off x="77391" y="5605464"/>
            <a:ext cx="6251442"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zh-CN" sz="1900" b="1">
                <a:solidFill>
                  <a:srgbClr val="000000"/>
                </a:solidFill>
                <a:latin typeface="Arial Narrow" charset="0"/>
                <a:ea typeface="SimSun" charset="0"/>
                <a:cs typeface="Arial" charset="0"/>
              </a:rPr>
              <a:t>14. Everyone believes that some cheap things are good.</a:t>
            </a:r>
          </a:p>
        </p:txBody>
      </p:sp>
      <p:sp>
        <p:nvSpPr>
          <p:cNvPr id="67773" name="Text Box 189"/>
          <p:cNvSpPr txBox="1">
            <a:spLocks noChangeArrowheads="1"/>
          </p:cNvSpPr>
          <p:nvPr/>
        </p:nvSpPr>
        <p:spPr bwMode="auto">
          <a:xfrm>
            <a:off x="6280680" y="5581650"/>
            <a:ext cx="62428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latin typeface="Arial Narrow" charset="0"/>
                <a:sym typeface="Wingdings" charset="0"/>
              </a:rPr>
              <a:t></a:t>
            </a:r>
            <a:endParaRPr lang="en-AU" sz="2800" b="1">
              <a:solidFill>
                <a:srgbClr val="0000CC"/>
              </a:solidFill>
              <a:latin typeface="Arial Narrow" charset="0"/>
              <a:sym typeface="Wingdings" charset="0"/>
            </a:endParaRPr>
          </a:p>
        </p:txBody>
      </p:sp>
      <p:sp>
        <p:nvSpPr>
          <p:cNvPr id="67774" name="Text Box 190"/>
          <p:cNvSpPr txBox="1">
            <a:spLocks noChangeArrowheads="1"/>
          </p:cNvSpPr>
          <p:nvPr/>
        </p:nvSpPr>
        <p:spPr bwMode="auto">
          <a:xfrm>
            <a:off x="82550" y="5999164"/>
            <a:ext cx="5670154"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zh-CN" sz="1900" b="1">
                <a:solidFill>
                  <a:srgbClr val="000000"/>
                </a:solidFill>
                <a:latin typeface="Arial Narrow" charset="0"/>
                <a:ea typeface="SimSun" charset="0"/>
                <a:cs typeface="Arial" charset="0"/>
              </a:rPr>
              <a:t>15. If anyone rebels, then they will be killed.</a:t>
            </a:r>
            <a:endParaRPr lang="en-AU" sz="1900" b="1">
              <a:solidFill>
                <a:srgbClr val="000000"/>
              </a:solidFill>
              <a:latin typeface="Arial Narrow" charset="0"/>
              <a:ea typeface="SimSun" charset="0"/>
              <a:cs typeface="Arial" charset="0"/>
            </a:endParaRPr>
          </a:p>
        </p:txBody>
      </p:sp>
      <p:sp>
        <p:nvSpPr>
          <p:cNvPr id="67775" name="Text Box 191"/>
          <p:cNvSpPr txBox="1">
            <a:spLocks noChangeArrowheads="1"/>
          </p:cNvSpPr>
          <p:nvPr/>
        </p:nvSpPr>
        <p:spPr bwMode="auto">
          <a:xfrm>
            <a:off x="6260042" y="5981700"/>
            <a:ext cx="62428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800" b="1">
                <a:solidFill>
                  <a:srgbClr val="0000CC"/>
                </a:solidFill>
                <a:sym typeface="Wingdings" charset="0"/>
              </a:rPr>
              <a:t></a:t>
            </a:r>
            <a:endParaRPr lang="en-AU" sz="2800" b="1">
              <a:solidFill>
                <a:srgbClr val="0000CC"/>
              </a:solidFill>
              <a:sym typeface="Wingdings" charset="0"/>
            </a:endParaRPr>
          </a:p>
        </p:txBody>
      </p:sp>
      <p:sp>
        <p:nvSpPr>
          <p:cNvPr id="67933" name="Text Box 349"/>
          <p:cNvSpPr txBox="1">
            <a:spLocks noChangeArrowheads="1"/>
          </p:cNvSpPr>
          <p:nvPr/>
        </p:nvSpPr>
        <p:spPr bwMode="auto">
          <a:xfrm>
            <a:off x="89430" y="6397626"/>
            <a:ext cx="5907485"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9681" tIns="39840" rIns="79681" bIns="39840"/>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altLang="zh-CN" sz="1900" b="1">
                <a:solidFill>
                  <a:srgbClr val="000000"/>
                </a:solidFill>
                <a:latin typeface="Arial Narrow" charset="0"/>
                <a:ea typeface="SimSun" charset="0"/>
                <a:cs typeface="Arial" charset="0"/>
              </a:rPr>
              <a:t>16. If someone rebels, then someone will be killed.</a:t>
            </a:r>
            <a:endParaRPr lang="en-AU" sz="1900" b="1">
              <a:solidFill>
                <a:srgbClr val="000000"/>
              </a:solidFill>
              <a:latin typeface="Arial Narrow" charset="0"/>
              <a:ea typeface="SimSun" charset="0"/>
              <a:cs typeface="Arial" charset="0"/>
            </a:endParaRPr>
          </a:p>
        </p:txBody>
      </p:sp>
      <p:sp>
        <p:nvSpPr>
          <p:cNvPr id="67934" name="Text Box 350"/>
          <p:cNvSpPr txBox="1">
            <a:spLocks noChangeArrowheads="1"/>
          </p:cNvSpPr>
          <p:nvPr/>
        </p:nvSpPr>
        <p:spPr bwMode="auto">
          <a:xfrm>
            <a:off x="6261762" y="6448425"/>
            <a:ext cx="624284"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000" b="1">
                <a:solidFill>
                  <a:srgbClr val="0000CC"/>
                </a:solidFill>
                <a:latin typeface="Arial Black" charset="0"/>
                <a:sym typeface="Wingdings" charset="0"/>
              </a:rPr>
              <a:t>X</a:t>
            </a:r>
            <a:endParaRPr lang="en-AU" sz="2000" b="1">
              <a:solidFill>
                <a:srgbClr val="0000CC"/>
              </a:solidFill>
              <a:latin typeface="Arial Black" charset="0"/>
              <a:sym typeface="Wingdings" charset="0"/>
            </a:endParaRPr>
          </a:p>
        </p:txBody>
      </p:sp>
      <p:sp>
        <p:nvSpPr>
          <p:cNvPr id="67935" name="Text Box 351"/>
          <p:cNvSpPr txBox="1">
            <a:spLocks noChangeArrowheads="1"/>
          </p:cNvSpPr>
          <p:nvPr/>
        </p:nvSpPr>
        <p:spPr bwMode="auto">
          <a:xfrm>
            <a:off x="7642755" y="6454775"/>
            <a:ext cx="62428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000" b="1">
                <a:solidFill>
                  <a:srgbClr val="0000CC"/>
                </a:solidFill>
                <a:latin typeface="Arial Black" charset="0"/>
                <a:sym typeface="Wingdings" charset="0"/>
              </a:rPr>
              <a:t>X</a:t>
            </a:r>
            <a:endParaRPr lang="en-AU" sz="2000" b="1">
              <a:solidFill>
                <a:srgbClr val="0000CC"/>
              </a:solidFill>
              <a:latin typeface="Arial Black" charset="0"/>
              <a:cs typeface="Arial" charset="0"/>
              <a:sym typeface="Wingdings" charset="0"/>
            </a:endParaRPr>
          </a:p>
        </p:txBody>
      </p:sp>
      <p:sp>
        <p:nvSpPr>
          <p:cNvPr id="67936" name="Text Box 352"/>
          <p:cNvSpPr txBox="1">
            <a:spLocks noChangeArrowheads="1"/>
          </p:cNvSpPr>
          <p:nvPr/>
        </p:nvSpPr>
        <p:spPr bwMode="auto">
          <a:xfrm>
            <a:off x="8858647" y="6446838"/>
            <a:ext cx="624284"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nchorCtr="1">
            <a:spAutoFit/>
          </a:bodyPr>
          <a:lstStyle>
            <a:lvl1pPr defTabSz="873125">
              <a:defRPr sz="2400">
                <a:solidFill>
                  <a:schemeClr val="tx1"/>
                </a:solidFill>
                <a:latin typeface="Arial" charset="0"/>
                <a:ea typeface="ＭＳ Ｐゴシック" charset="0"/>
                <a:cs typeface="ＭＳ Ｐゴシック" charset="0"/>
              </a:defRPr>
            </a:lvl1pPr>
            <a:lvl2pPr marL="398463" defTabSz="873125">
              <a:defRPr sz="2400">
                <a:solidFill>
                  <a:schemeClr val="tx1"/>
                </a:solidFill>
                <a:latin typeface="Arial" charset="0"/>
                <a:ea typeface="ＭＳ Ｐゴシック" charset="0"/>
              </a:defRPr>
            </a:lvl2pPr>
            <a:lvl3pPr marL="796925" defTabSz="873125">
              <a:defRPr sz="2400">
                <a:solidFill>
                  <a:schemeClr val="tx1"/>
                </a:solidFill>
                <a:latin typeface="Arial" charset="0"/>
                <a:ea typeface="ＭＳ Ｐゴシック" charset="0"/>
              </a:defRPr>
            </a:lvl3pPr>
            <a:lvl4pPr marL="1195388" defTabSz="873125">
              <a:defRPr sz="2400">
                <a:solidFill>
                  <a:schemeClr val="tx1"/>
                </a:solidFill>
                <a:latin typeface="Arial" charset="0"/>
                <a:ea typeface="ＭＳ Ｐゴシック" charset="0"/>
              </a:defRPr>
            </a:lvl4pPr>
            <a:lvl5pPr marL="1593850" defTabSz="873125">
              <a:defRPr sz="2400">
                <a:solidFill>
                  <a:schemeClr val="tx1"/>
                </a:solidFill>
                <a:latin typeface="Arial" charset="0"/>
                <a:ea typeface="ＭＳ Ｐゴシック" charset="0"/>
              </a:defRPr>
            </a:lvl5pPr>
            <a:lvl6pPr marL="2051050" defTabSz="873125" eaLnBrk="0" fontAlgn="base" hangingPunct="0">
              <a:spcBef>
                <a:spcPct val="0"/>
              </a:spcBef>
              <a:spcAft>
                <a:spcPct val="0"/>
              </a:spcAft>
              <a:defRPr sz="2400">
                <a:solidFill>
                  <a:schemeClr val="tx1"/>
                </a:solidFill>
                <a:latin typeface="Arial" charset="0"/>
                <a:ea typeface="ＭＳ Ｐゴシック" charset="0"/>
              </a:defRPr>
            </a:lvl6pPr>
            <a:lvl7pPr marL="2508250" defTabSz="873125" eaLnBrk="0" fontAlgn="base" hangingPunct="0">
              <a:spcBef>
                <a:spcPct val="0"/>
              </a:spcBef>
              <a:spcAft>
                <a:spcPct val="0"/>
              </a:spcAft>
              <a:defRPr sz="2400">
                <a:solidFill>
                  <a:schemeClr val="tx1"/>
                </a:solidFill>
                <a:latin typeface="Arial" charset="0"/>
                <a:ea typeface="ＭＳ Ｐゴシック" charset="0"/>
              </a:defRPr>
            </a:lvl7pPr>
            <a:lvl8pPr marL="2965450" defTabSz="873125" eaLnBrk="0" fontAlgn="base" hangingPunct="0">
              <a:spcBef>
                <a:spcPct val="0"/>
              </a:spcBef>
              <a:spcAft>
                <a:spcPct val="0"/>
              </a:spcAft>
              <a:defRPr sz="2400">
                <a:solidFill>
                  <a:schemeClr val="tx1"/>
                </a:solidFill>
                <a:latin typeface="Arial" charset="0"/>
                <a:ea typeface="ＭＳ Ｐゴシック" charset="0"/>
              </a:defRPr>
            </a:lvl8pPr>
            <a:lvl9pPr marL="3422650" defTabSz="873125"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AU" altLang="ja-JP" sz="2000" b="1">
                <a:solidFill>
                  <a:srgbClr val="0000CC"/>
                </a:solidFill>
                <a:latin typeface="Arial Black" charset="0"/>
                <a:sym typeface="Wingdings" charset="0"/>
              </a:rPr>
              <a:t>X</a:t>
            </a:r>
            <a:endParaRPr lang="en-AU" sz="2000" b="1">
              <a:solidFill>
                <a:srgbClr val="0000CC"/>
              </a:solidFill>
              <a:latin typeface="Arial Black" charset="0"/>
              <a:cs typeface="Arial" charset="0"/>
              <a:sym typeface="Wingdings" charset="0"/>
            </a:endParaRPr>
          </a:p>
        </p:txBody>
      </p:sp>
    </p:spTree>
  </p:cSld>
  <p:clrMapOvr>
    <a:masterClrMapping/>
  </p:clrMapOvr>
  <p:transition xmlns:p14="http://schemas.microsoft.com/office/powerpoint/2010/main" spd="slow">
    <p:split orient="vert"/>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7746"/>
                                        </p:tgtEl>
                                        <p:attrNameLst>
                                          <p:attrName>style.visibility</p:attrName>
                                        </p:attrNameLst>
                                      </p:cBhvr>
                                      <p:to>
                                        <p:strVal val="visible"/>
                                      </p:to>
                                    </p:set>
                                    <p:animEffect transition="in" filter="fade">
                                      <p:cBhvr>
                                        <p:cTn id="7" dur="500"/>
                                        <p:tgtEl>
                                          <p:spTgt spid="677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7758"/>
                                        </p:tgtEl>
                                        <p:attrNameLst>
                                          <p:attrName>style.visibility</p:attrName>
                                        </p:attrNameLst>
                                      </p:cBhvr>
                                      <p:to>
                                        <p:strVal val="visible"/>
                                      </p:to>
                                    </p:set>
                                    <p:animEffect transition="in" filter="fade">
                                      <p:cBhvr>
                                        <p:cTn id="12" dur="500"/>
                                        <p:tgtEl>
                                          <p:spTgt spid="677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7747"/>
                                        </p:tgtEl>
                                        <p:attrNameLst>
                                          <p:attrName>style.visibility</p:attrName>
                                        </p:attrNameLst>
                                      </p:cBhvr>
                                      <p:to>
                                        <p:strVal val="visible"/>
                                      </p:to>
                                    </p:set>
                                    <p:animEffect transition="in" filter="fade">
                                      <p:cBhvr>
                                        <p:cTn id="17" dur="500"/>
                                        <p:tgtEl>
                                          <p:spTgt spid="6774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7759"/>
                                        </p:tgtEl>
                                        <p:attrNameLst>
                                          <p:attrName>style.visibility</p:attrName>
                                        </p:attrNameLst>
                                      </p:cBhvr>
                                      <p:to>
                                        <p:strVal val="visible"/>
                                      </p:to>
                                    </p:set>
                                    <p:animEffect transition="in" filter="fade">
                                      <p:cBhvr>
                                        <p:cTn id="22" dur="500"/>
                                        <p:tgtEl>
                                          <p:spTgt spid="6775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7748"/>
                                        </p:tgtEl>
                                        <p:attrNameLst>
                                          <p:attrName>style.visibility</p:attrName>
                                        </p:attrNameLst>
                                      </p:cBhvr>
                                      <p:to>
                                        <p:strVal val="visible"/>
                                      </p:to>
                                    </p:set>
                                    <p:animEffect transition="in" filter="fade">
                                      <p:cBhvr>
                                        <p:cTn id="27" dur="500"/>
                                        <p:tgtEl>
                                          <p:spTgt spid="6774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7760"/>
                                        </p:tgtEl>
                                        <p:attrNameLst>
                                          <p:attrName>style.visibility</p:attrName>
                                        </p:attrNameLst>
                                      </p:cBhvr>
                                      <p:to>
                                        <p:strVal val="visible"/>
                                      </p:to>
                                    </p:set>
                                    <p:animEffect transition="in" filter="fade">
                                      <p:cBhvr>
                                        <p:cTn id="32" dur="500"/>
                                        <p:tgtEl>
                                          <p:spTgt spid="6776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7749"/>
                                        </p:tgtEl>
                                        <p:attrNameLst>
                                          <p:attrName>style.visibility</p:attrName>
                                        </p:attrNameLst>
                                      </p:cBhvr>
                                      <p:to>
                                        <p:strVal val="visible"/>
                                      </p:to>
                                    </p:set>
                                    <p:animEffect transition="in" filter="fade">
                                      <p:cBhvr>
                                        <p:cTn id="37" dur="500"/>
                                        <p:tgtEl>
                                          <p:spTgt spid="6774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7761"/>
                                        </p:tgtEl>
                                        <p:attrNameLst>
                                          <p:attrName>style.visibility</p:attrName>
                                        </p:attrNameLst>
                                      </p:cBhvr>
                                      <p:to>
                                        <p:strVal val="visible"/>
                                      </p:to>
                                    </p:set>
                                    <p:animEffect transition="in" filter="fade">
                                      <p:cBhvr>
                                        <p:cTn id="42" dur="500"/>
                                        <p:tgtEl>
                                          <p:spTgt spid="6776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7750"/>
                                        </p:tgtEl>
                                        <p:attrNameLst>
                                          <p:attrName>style.visibility</p:attrName>
                                        </p:attrNameLst>
                                      </p:cBhvr>
                                      <p:to>
                                        <p:strVal val="visible"/>
                                      </p:to>
                                    </p:set>
                                    <p:animEffect transition="in" filter="fade">
                                      <p:cBhvr>
                                        <p:cTn id="47" dur="500"/>
                                        <p:tgtEl>
                                          <p:spTgt spid="6775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7762"/>
                                        </p:tgtEl>
                                        <p:attrNameLst>
                                          <p:attrName>style.visibility</p:attrName>
                                        </p:attrNameLst>
                                      </p:cBhvr>
                                      <p:to>
                                        <p:strVal val="visible"/>
                                      </p:to>
                                    </p:set>
                                    <p:animEffect transition="in" filter="fade">
                                      <p:cBhvr>
                                        <p:cTn id="52" dur="500"/>
                                        <p:tgtEl>
                                          <p:spTgt spid="6776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7755"/>
                                        </p:tgtEl>
                                        <p:attrNameLst>
                                          <p:attrName>style.visibility</p:attrName>
                                        </p:attrNameLst>
                                      </p:cBhvr>
                                      <p:to>
                                        <p:strVal val="visible"/>
                                      </p:to>
                                    </p:set>
                                    <p:animEffect transition="in" filter="fade">
                                      <p:cBhvr>
                                        <p:cTn id="57" dur="500"/>
                                        <p:tgtEl>
                                          <p:spTgt spid="6775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7767"/>
                                        </p:tgtEl>
                                        <p:attrNameLst>
                                          <p:attrName>style.visibility</p:attrName>
                                        </p:attrNameLst>
                                      </p:cBhvr>
                                      <p:to>
                                        <p:strVal val="visible"/>
                                      </p:to>
                                    </p:set>
                                    <p:animEffect transition="in" filter="fade">
                                      <p:cBhvr>
                                        <p:cTn id="62" dur="500"/>
                                        <p:tgtEl>
                                          <p:spTgt spid="6776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7752"/>
                                        </p:tgtEl>
                                        <p:attrNameLst>
                                          <p:attrName>style.visibility</p:attrName>
                                        </p:attrNameLst>
                                      </p:cBhvr>
                                      <p:to>
                                        <p:strVal val="visible"/>
                                      </p:to>
                                    </p:set>
                                    <p:animEffect transition="in" filter="fade">
                                      <p:cBhvr>
                                        <p:cTn id="67" dur="500"/>
                                        <p:tgtEl>
                                          <p:spTgt spid="67752"/>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67764"/>
                                        </p:tgtEl>
                                        <p:attrNameLst>
                                          <p:attrName>style.visibility</p:attrName>
                                        </p:attrNameLst>
                                      </p:cBhvr>
                                      <p:to>
                                        <p:strVal val="visible"/>
                                      </p:to>
                                    </p:set>
                                    <p:animEffect transition="in" filter="fade">
                                      <p:cBhvr>
                                        <p:cTn id="72" dur="500"/>
                                        <p:tgtEl>
                                          <p:spTgt spid="67764"/>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67753"/>
                                        </p:tgtEl>
                                        <p:attrNameLst>
                                          <p:attrName>style.visibility</p:attrName>
                                        </p:attrNameLst>
                                      </p:cBhvr>
                                      <p:to>
                                        <p:strVal val="visible"/>
                                      </p:to>
                                    </p:set>
                                    <p:animEffect transition="in" filter="fade">
                                      <p:cBhvr>
                                        <p:cTn id="77" dur="500"/>
                                        <p:tgtEl>
                                          <p:spTgt spid="67753"/>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67765"/>
                                        </p:tgtEl>
                                        <p:attrNameLst>
                                          <p:attrName>style.visibility</p:attrName>
                                        </p:attrNameLst>
                                      </p:cBhvr>
                                      <p:to>
                                        <p:strVal val="visible"/>
                                      </p:to>
                                    </p:set>
                                    <p:animEffect transition="in" filter="fade">
                                      <p:cBhvr>
                                        <p:cTn id="82" dur="500"/>
                                        <p:tgtEl>
                                          <p:spTgt spid="67765"/>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67754"/>
                                        </p:tgtEl>
                                        <p:attrNameLst>
                                          <p:attrName>style.visibility</p:attrName>
                                        </p:attrNameLst>
                                      </p:cBhvr>
                                      <p:to>
                                        <p:strVal val="visible"/>
                                      </p:to>
                                    </p:set>
                                    <p:animEffect transition="in" filter="fade">
                                      <p:cBhvr>
                                        <p:cTn id="87" dur="500"/>
                                        <p:tgtEl>
                                          <p:spTgt spid="67754"/>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67766"/>
                                        </p:tgtEl>
                                        <p:attrNameLst>
                                          <p:attrName>style.visibility</p:attrName>
                                        </p:attrNameLst>
                                      </p:cBhvr>
                                      <p:to>
                                        <p:strVal val="visible"/>
                                      </p:to>
                                    </p:set>
                                    <p:animEffect transition="in" filter="fade">
                                      <p:cBhvr>
                                        <p:cTn id="92" dur="500"/>
                                        <p:tgtEl>
                                          <p:spTgt spid="67766"/>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67756"/>
                                        </p:tgtEl>
                                        <p:attrNameLst>
                                          <p:attrName>style.visibility</p:attrName>
                                        </p:attrNameLst>
                                      </p:cBhvr>
                                      <p:to>
                                        <p:strVal val="visible"/>
                                      </p:to>
                                    </p:set>
                                    <p:animEffect transition="in" filter="fade">
                                      <p:cBhvr>
                                        <p:cTn id="97" dur="500"/>
                                        <p:tgtEl>
                                          <p:spTgt spid="67756"/>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67768"/>
                                        </p:tgtEl>
                                        <p:attrNameLst>
                                          <p:attrName>style.visibility</p:attrName>
                                        </p:attrNameLst>
                                      </p:cBhvr>
                                      <p:to>
                                        <p:strVal val="visible"/>
                                      </p:to>
                                    </p:set>
                                    <p:animEffect transition="in" filter="fade">
                                      <p:cBhvr>
                                        <p:cTn id="102" dur="500"/>
                                        <p:tgtEl>
                                          <p:spTgt spid="67768"/>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67751"/>
                                        </p:tgtEl>
                                        <p:attrNameLst>
                                          <p:attrName>style.visibility</p:attrName>
                                        </p:attrNameLst>
                                      </p:cBhvr>
                                      <p:to>
                                        <p:strVal val="visible"/>
                                      </p:to>
                                    </p:set>
                                    <p:animEffect transition="in" filter="fade">
                                      <p:cBhvr>
                                        <p:cTn id="107" dur="500"/>
                                        <p:tgtEl>
                                          <p:spTgt spid="67751"/>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67763"/>
                                        </p:tgtEl>
                                        <p:attrNameLst>
                                          <p:attrName>style.visibility</p:attrName>
                                        </p:attrNameLst>
                                      </p:cBhvr>
                                      <p:to>
                                        <p:strVal val="visible"/>
                                      </p:to>
                                    </p:set>
                                    <p:animEffect transition="in" filter="fade">
                                      <p:cBhvr>
                                        <p:cTn id="112" dur="500"/>
                                        <p:tgtEl>
                                          <p:spTgt spid="67763"/>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67757"/>
                                        </p:tgtEl>
                                        <p:attrNameLst>
                                          <p:attrName>style.visibility</p:attrName>
                                        </p:attrNameLst>
                                      </p:cBhvr>
                                      <p:to>
                                        <p:strVal val="visible"/>
                                      </p:to>
                                    </p:set>
                                    <p:animEffect transition="in" filter="fade">
                                      <p:cBhvr>
                                        <p:cTn id="117" dur="500"/>
                                        <p:tgtEl>
                                          <p:spTgt spid="67757"/>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67769"/>
                                        </p:tgtEl>
                                        <p:attrNameLst>
                                          <p:attrName>style.visibility</p:attrName>
                                        </p:attrNameLst>
                                      </p:cBhvr>
                                      <p:to>
                                        <p:strVal val="visible"/>
                                      </p:to>
                                    </p:set>
                                    <p:animEffect transition="in" filter="fade">
                                      <p:cBhvr>
                                        <p:cTn id="122" dur="500"/>
                                        <p:tgtEl>
                                          <p:spTgt spid="67769"/>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67770"/>
                                        </p:tgtEl>
                                        <p:attrNameLst>
                                          <p:attrName>style.visibility</p:attrName>
                                        </p:attrNameLst>
                                      </p:cBhvr>
                                      <p:to>
                                        <p:strVal val="visible"/>
                                      </p:to>
                                    </p:set>
                                    <p:animEffect transition="in" filter="fade">
                                      <p:cBhvr>
                                        <p:cTn id="127" dur="500"/>
                                        <p:tgtEl>
                                          <p:spTgt spid="67770"/>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67771"/>
                                        </p:tgtEl>
                                        <p:attrNameLst>
                                          <p:attrName>style.visibility</p:attrName>
                                        </p:attrNameLst>
                                      </p:cBhvr>
                                      <p:to>
                                        <p:strVal val="visible"/>
                                      </p:to>
                                    </p:set>
                                    <p:animEffect transition="in" filter="fade">
                                      <p:cBhvr>
                                        <p:cTn id="132" dur="500"/>
                                        <p:tgtEl>
                                          <p:spTgt spid="67771"/>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67772"/>
                                        </p:tgtEl>
                                        <p:attrNameLst>
                                          <p:attrName>style.visibility</p:attrName>
                                        </p:attrNameLst>
                                      </p:cBhvr>
                                      <p:to>
                                        <p:strVal val="visible"/>
                                      </p:to>
                                    </p:set>
                                    <p:animEffect transition="in" filter="fade">
                                      <p:cBhvr>
                                        <p:cTn id="137" dur="500"/>
                                        <p:tgtEl>
                                          <p:spTgt spid="67772"/>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67773"/>
                                        </p:tgtEl>
                                        <p:attrNameLst>
                                          <p:attrName>style.visibility</p:attrName>
                                        </p:attrNameLst>
                                      </p:cBhvr>
                                      <p:to>
                                        <p:strVal val="visible"/>
                                      </p:to>
                                    </p:set>
                                    <p:animEffect transition="in" filter="fade">
                                      <p:cBhvr>
                                        <p:cTn id="142" dur="500"/>
                                        <p:tgtEl>
                                          <p:spTgt spid="67773"/>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67774"/>
                                        </p:tgtEl>
                                        <p:attrNameLst>
                                          <p:attrName>style.visibility</p:attrName>
                                        </p:attrNameLst>
                                      </p:cBhvr>
                                      <p:to>
                                        <p:strVal val="visible"/>
                                      </p:to>
                                    </p:set>
                                    <p:animEffect transition="in" filter="fade">
                                      <p:cBhvr>
                                        <p:cTn id="147" dur="500"/>
                                        <p:tgtEl>
                                          <p:spTgt spid="67774"/>
                                        </p:tgtEl>
                                      </p:cBhvr>
                                    </p:animEffec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67775"/>
                                        </p:tgtEl>
                                        <p:attrNameLst>
                                          <p:attrName>style.visibility</p:attrName>
                                        </p:attrNameLst>
                                      </p:cBhvr>
                                      <p:to>
                                        <p:strVal val="visible"/>
                                      </p:to>
                                    </p:set>
                                    <p:animEffect transition="in" filter="fade">
                                      <p:cBhvr>
                                        <p:cTn id="152" dur="500"/>
                                        <p:tgtEl>
                                          <p:spTgt spid="67775"/>
                                        </p:tgtEl>
                                      </p:cBhvr>
                                    </p:animEffec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67933"/>
                                        </p:tgtEl>
                                        <p:attrNameLst>
                                          <p:attrName>style.visibility</p:attrName>
                                        </p:attrNameLst>
                                      </p:cBhvr>
                                      <p:to>
                                        <p:strVal val="visible"/>
                                      </p:to>
                                    </p:set>
                                    <p:animEffect transition="in" filter="fade">
                                      <p:cBhvr>
                                        <p:cTn id="157" dur="500"/>
                                        <p:tgtEl>
                                          <p:spTgt spid="67933"/>
                                        </p:tgtEl>
                                      </p:cBhvr>
                                    </p:animEffec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10" presetClass="entr" presetSubtype="0" fill="hold" grpId="0" nodeType="clickEffect">
                                  <p:stCondLst>
                                    <p:cond delay="0"/>
                                  </p:stCondLst>
                                  <p:childTnLst>
                                    <p:set>
                                      <p:cBhvr>
                                        <p:cTn id="161" dur="1" fill="hold">
                                          <p:stCondLst>
                                            <p:cond delay="0"/>
                                          </p:stCondLst>
                                        </p:cTn>
                                        <p:tgtEl>
                                          <p:spTgt spid="67934"/>
                                        </p:tgtEl>
                                        <p:attrNameLst>
                                          <p:attrName>style.visibility</p:attrName>
                                        </p:attrNameLst>
                                      </p:cBhvr>
                                      <p:to>
                                        <p:strVal val="visible"/>
                                      </p:to>
                                    </p:set>
                                    <p:animEffect transition="in" filter="fade">
                                      <p:cBhvr>
                                        <p:cTn id="162" dur="500"/>
                                        <p:tgtEl>
                                          <p:spTgt spid="67934"/>
                                        </p:tgtEl>
                                      </p:cBhvr>
                                    </p:animEffect>
                                  </p:childTnLst>
                                </p:cTn>
                              </p:par>
                            </p:childTnLst>
                          </p:cTn>
                        </p:par>
                      </p:childTnLst>
                    </p:cTn>
                  </p:par>
                  <p:par>
                    <p:cTn id="163" fill="hold" nodeType="clickPar">
                      <p:stCondLst>
                        <p:cond delay="indefinite"/>
                      </p:stCondLst>
                      <p:childTnLst>
                        <p:par>
                          <p:cTn id="164" fill="hold" nodeType="withGroup">
                            <p:stCondLst>
                              <p:cond delay="0"/>
                            </p:stCondLst>
                            <p:childTnLst>
                              <p:par>
                                <p:cTn id="165" presetID="10" presetClass="entr" presetSubtype="0" fill="hold" grpId="0" nodeType="clickEffect">
                                  <p:stCondLst>
                                    <p:cond delay="0"/>
                                  </p:stCondLst>
                                  <p:childTnLst>
                                    <p:set>
                                      <p:cBhvr>
                                        <p:cTn id="166" dur="1" fill="hold">
                                          <p:stCondLst>
                                            <p:cond delay="0"/>
                                          </p:stCondLst>
                                        </p:cTn>
                                        <p:tgtEl>
                                          <p:spTgt spid="67935"/>
                                        </p:tgtEl>
                                        <p:attrNameLst>
                                          <p:attrName>style.visibility</p:attrName>
                                        </p:attrNameLst>
                                      </p:cBhvr>
                                      <p:to>
                                        <p:strVal val="visible"/>
                                      </p:to>
                                    </p:set>
                                    <p:animEffect transition="in" filter="fade">
                                      <p:cBhvr>
                                        <p:cTn id="167" dur="500"/>
                                        <p:tgtEl>
                                          <p:spTgt spid="67935"/>
                                        </p:tgtEl>
                                      </p:cBhvr>
                                    </p:animEffect>
                                  </p:childTnLst>
                                </p:cTn>
                              </p:par>
                            </p:childTnLst>
                          </p:cTn>
                        </p:par>
                      </p:childTnLst>
                    </p:cTn>
                  </p:par>
                  <p:par>
                    <p:cTn id="168" fill="hold" nodeType="clickPar">
                      <p:stCondLst>
                        <p:cond delay="indefinite"/>
                      </p:stCondLst>
                      <p:childTnLst>
                        <p:par>
                          <p:cTn id="169" fill="hold" nodeType="withGroup">
                            <p:stCondLst>
                              <p:cond delay="0"/>
                            </p:stCondLst>
                            <p:childTnLst>
                              <p:par>
                                <p:cTn id="170" presetID="10" presetClass="entr" presetSubtype="0" fill="hold" grpId="0" nodeType="clickEffect">
                                  <p:stCondLst>
                                    <p:cond delay="0"/>
                                  </p:stCondLst>
                                  <p:childTnLst>
                                    <p:set>
                                      <p:cBhvr>
                                        <p:cTn id="171" dur="1" fill="hold">
                                          <p:stCondLst>
                                            <p:cond delay="0"/>
                                          </p:stCondLst>
                                        </p:cTn>
                                        <p:tgtEl>
                                          <p:spTgt spid="67936"/>
                                        </p:tgtEl>
                                        <p:attrNameLst>
                                          <p:attrName>style.visibility</p:attrName>
                                        </p:attrNameLst>
                                      </p:cBhvr>
                                      <p:to>
                                        <p:strVal val="visible"/>
                                      </p:to>
                                    </p:set>
                                    <p:animEffect transition="in" filter="fade">
                                      <p:cBhvr>
                                        <p:cTn id="172" dur="500"/>
                                        <p:tgtEl>
                                          <p:spTgt spid="679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746" grpId="0"/>
      <p:bldP spid="67747" grpId="0"/>
      <p:bldP spid="67748" grpId="0"/>
      <p:bldP spid="67749" grpId="0"/>
      <p:bldP spid="67750" grpId="0"/>
      <p:bldP spid="67751" grpId="0"/>
      <p:bldP spid="67752" grpId="0"/>
      <p:bldP spid="67753" grpId="0"/>
      <p:bldP spid="67754" grpId="0"/>
      <p:bldP spid="67755" grpId="0"/>
      <p:bldP spid="67756" grpId="0"/>
      <p:bldP spid="67757" grpId="0"/>
      <p:bldP spid="67758" grpId="0"/>
      <p:bldP spid="67759" grpId="0"/>
      <p:bldP spid="67760" grpId="0"/>
      <p:bldP spid="67761" grpId="0"/>
      <p:bldP spid="67762" grpId="0"/>
      <p:bldP spid="67763" grpId="0"/>
      <p:bldP spid="67764" grpId="0"/>
      <p:bldP spid="67765" grpId="0"/>
      <p:bldP spid="67766" grpId="0"/>
      <p:bldP spid="67767" grpId="0"/>
      <p:bldP spid="67768" grpId="0"/>
      <p:bldP spid="67769" grpId="0"/>
      <p:bldP spid="67770" grpId="0"/>
      <p:bldP spid="67771" grpId="0"/>
      <p:bldP spid="67772" grpId="0"/>
      <p:bldP spid="67773" grpId="0"/>
      <p:bldP spid="67774" grpId="0"/>
      <p:bldP spid="67775" grpId="0"/>
      <p:bldP spid="67933" grpId="0"/>
      <p:bldP spid="67934" grpId="0"/>
      <p:bldP spid="67935" grpId="0"/>
      <p:bldP spid="6793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descr="Wide upward diagonal"/>
          <p:cNvSpPr>
            <a:spLocks noChangeArrowheads="1"/>
          </p:cNvSpPr>
          <p:nvPr/>
        </p:nvSpPr>
        <p:spPr bwMode="auto">
          <a:xfrm>
            <a:off x="116946" y="4797425"/>
            <a:ext cx="2559050" cy="1981200"/>
          </a:xfrm>
          <a:prstGeom prst="rect">
            <a:avLst/>
          </a:prstGeom>
          <a:pattFill prst="wdUpDiag">
            <a:fgClr>
              <a:srgbClr val="0000FF"/>
            </a:fgClr>
            <a:bgClr>
              <a:schemeClr val="bg1"/>
            </a:bgClr>
          </a:pattFill>
          <a:ln w="57150">
            <a:solidFill>
              <a:srgbClr val="0099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116739" name="Rectangle 3"/>
          <p:cNvSpPr>
            <a:spLocks/>
          </p:cNvSpPr>
          <p:nvPr/>
        </p:nvSpPr>
        <p:spPr bwMode="auto">
          <a:xfrm>
            <a:off x="116946" y="-14288"/>
            <a:ext cx="9382653" cy="419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just" defTabSz="787400" eaLnBrk="1" hangingPunct="1"/>
            <a:r>
              <a:rPr lang="en-US" sz="2800" b="1" u="sng">
                <a:latin typeface="Arial Narrow"/>
                <a:cs typeface="Arial Narrow"/>
                <a:sym typeface="Helvetica" charset="0"/>
              </a:rPr>
              <a:t>Venn Diagrams - with one circle</a:t>
            </a:r>
            <a:r>
              <a:rPr lang="en-US" sz="2800" b="1">
                <a:latin typeface="Arial Narrow"/>
                <a:cs typeface="Arial Narrow"/>
                <a:sym typeface="Helvetica" charset="0"/>
              </a:rPr>
              <a:t>  (representing one category)</a:t>
            </a:r>
          </a:p>
        </p:txBody>
      </p:sp>
      <p:sp>
        <p:nvSpPr>
          <p:cNvPr id="116740" name="Rectangle 4"/>
          <p:cNvSpPr>
            <a:spLocks/>
          </p:cNvSpPr>
          <p:nvPr/>
        </p:nvSpPr>
        <p:spPr bwMode="auto">
          <a:xfrm>
            <a:off x="116946" y="514350"/>
            <a:ext cx="9658350" cy="1489639"/>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marL="363538" indent="-363538" defTabSz="787400" eaLnBrk="1" hangingPunct="1">
              <a:buClr>
                <a:srgbClr val="009900"/>
              </a:buClr>
              <a:buSzPct val="85000"/>
              <a:buFont typeface="Wingdings 3" charset="0"/>
              <a:buChar char=""/>
            </a:pPr>
            <a:r>
              <a:rPr lang="en-US" sz="2200" b="1">
                <a:latin typeface="Arial Narrow" charset="0"/>
                <a:sym typeface="Arial" charset="0"/>
              </a:rPr>
              <a:t>We use a </a:t>
            </a:r>
            <a:r>
              <a:rPr lang="en-US" sz="2200" b="1" i="1" u="sng">
                <a:solidFill>
                  <a:srgbClr val="009900"/>
                </a:solidFill>
                <a:latin typeface="Arial Narrow" charset="0"/>
                <a:sym typeface="Arial" charset="0"/>
              </a:rPr>
              <a:t>rectangle</a:t>
            </a:r>
            <a:r>
              <a:rPr lang="en-US" sz="2200" b="1">
                <a:latin typeface="Arial Narrow" charset="0"/>
                <a:sym typeface="Arial" charset="0"/>
              </a:rPr>
              <a:t> to represent the </a:t>
            </a:r>
            <a:r>
              <a:rPr lang="en-US" sz="2200" b="1">
                <a:solidFill>
                  <a:srgbClr val="009900"/>
                </a:solidFill>
                <a:latin typeface="Arial Narrow" charset="0"/>
                <a:sym typeface="Arial" charset="0"/>
              </a:rPr>
              <a:t>world (or universe)</a:t>
            </a:r>
            <a:r>
              <a:rPr lang="en-US" sz="2200" b="1">
                <a:latin typeface="Arial Narrow" charset="0"/>
                <a:sym typeface="Arial" charset="0"/>
              </a:rPr>
              <a:t>.</a:t>
            </a:r>
          </a:p>
          <a:p>
            <a:pPr marL="363538" indent="-363538" defTabSz="787400" eaLnBrk="1" hangingPunct="1">
              <a:spcBef>
                <a:spcPct val="20000"/>
              </a:spcBef>
              <a:buClr>
                <a:srgbClr val="009900"/>
              </a:buClr>
              <a:buSzPct val="85000"/>
              <a:buFont typeface="Wingdings 3" charset="0"/>
              <a:buChar char=""/>
            </a:pPr>
            <a:r>
              <a:rPr lang="en-US" sz="2200" b="1">
                <a:latin typeface="Arial Narrow" charset="0"/>
                <a:cs typeface="Arial" charset="0"/>
                <a:sym typeface="Arial" charset="0"/>
              </a:rPr>
              <a:t>We use </a:t>
            </a:r>
            <a:r>
              <a:rPr lang="en-US" sz="2200" b="1" i="1" u="sng">
                <a:solidFill>
                  <a:srgbClr val="009900"/>
                </a:solidFill>
                <a:latin typeface="Arial Narrow" charset="0"/>
                <a:cs typeface="Arial" charset="0"/>
                <a:sym typeface="Arial" charset="0"/>
              </a:rPr>
              <a:t>circles</a:t>
            </a:r>
            <a:r>
              <a:rPr lang="en-US" sz="2200" b="1">
                <a:latin typeface="Arial Narrow" charset="0"/>
                <a:cs typeface="Arial" charset="0"/>
                <a:sym typeface="Arial" charset="0"/>
              </a:rPr>
              <a:t> to represent different </a:t>
            </a:r>
            <a:r>
              <a:rPr lang="en-US" sz="2200" b="1">
                <a:solidFill>
                  <a:srgbClr val="009900"/>
                </a:solidFill>
                <a:latin typeface="Arial Narrow" charset="0"/>
                <a:cs typeface="Arial" charset="0"/>
                <a:sym typeface="Arial" charset="0"/>
              </a:rPr>
              <a:t>categories</a:t>
            </a:r>
            <a:r>
              <a:rPr lang="en-US" sz="2200" b="1">
                <a:latin typeface="Arial Narrow" charset="0"/>
                <a:cs typeface="Arial" charset="0"/>
                <a:sym typeface="Arial" charset="0"/>
              </a:rPr>
              <a:t>. </a:t>
            </a:r>
          </a:p>
          <a:p>
            <a:pPr marL="363538" indent="-363538" defTabSz="787400" eaLnBrk="1" hangingPunct="1">
              <a:buClr>
                <a:srgbClr val="0033CC"/>
              </a:buClr>
              <a:buSzPct val="75000"/>
              <a:buFont typeface="Wingdings" charset="0"/>
              <a:buNone/>
            </a:pPr>
            <a:r>
              <a:rPr lang="en-US" sz="2200" b="1">
                <a:latin typeface="Arial Narrow" charset="0"/>
                <a:sym typeface="Arial" charset="0"/>
              </a:rPr>
              <a:t>	</a:t>
            </a:r>
            <a:r>
              <a:rPr lang="en-US" sz="2200" b="1" u="sng">
                <a:latin typeface="Arial Narrow" charset="0"/>
                <a:sym typeface="Arial" charset="0"/>
              </a:rPr>
              <a:t>Note</a:t>
            </a:r>
            <a:r>
              <a:rPr lang="en-US" sz="2200" b="1">
                <a:latin typeface="Arial Narrow" charset="0"/>
                <a:sym typeface="Arial" charset="0"/>
              </a:rPr>
              <a:t>: we must </a:t>
            </a:r>
            <a:r>
              <a:rPr lang="en-US" sz="2200" b="1" i="1">
                <a:latin typeface="Arial Narrow" charset="0"/>
                <a:sym typeface="Arial" charset="0"/>
              </a:rPr>
              <a:t>label</a:t>
            </a:r>
            <a:r>
              <a:rPr lang="en-US" sz="2200" b="1">
                <a:latin typeface="Arial Narrow" charset="0"/>
                <a:sym typeface="Arial" charset="0"/>
              </a:rPr>
              <a:t> </a:t>
            </a:r>
            <a:r>
              <a:rPr lang="en-US" sz="2200" b="1" i="1">
                <a:latin typeface="Arial Narrow" charset="0"/>
                <a:sym typeface="Arial" charset="0"/>
              </a:rPr>
              <a:t>the circles</a:t>
            </a:r>
            <a:r>
              <a:rPr lang="en-US" sz="2200" b="1">
                <a:latin typeface="Arial Narrow" charset="0"/>
                <a:sym typeface="Arial" charset="0"/>
              </a:rPr>
              <a:t> to show what categories they represent. </a:t>
            </a:r>
          </a:p>
          <a:p>
            <a:pPr marL="363538" indent="-363538" defTabSz="787400" eaLnBrk="1" hangingPunct="1">
              <a:spcBef>
                <a:spcPct val="20000"/>
              </a:spcBef>
              <a:buClr>
                <a:srgbClr val="009900"/>
              </a:buClr>
              <a:buSzPct val="85000"/>
              <a:buFont typeface="Wingdings 3" charset="0"/>
              <a:buChar char=""/>
            </a:pPr>
            <a:r>
              <a:rPr lang="en-US" sz="2200" b="1">
                <a:latin typeface="Arial Narrow" charset="0"/>
                <a:sym typeface="Arial" charset="0"/>
              </a:rPr>
              <a:t>We </a:t>
            </a:r>
            <a:r>
              <a:rPr lang="en-US" sz="2200" b="1" i="1" u="sng">
                <a:solidFill>
                  <a:srgbClr val="009900"/>
                </a:solidFill>
                <a:latin typeface="Arial Narrow" charset="0"/>
                <a:sym typeface="Arial" charset="0"/>
              </a:rPr>
              <a:t>number</a:t>
            </a:r>
            <a:r>
              <a:rPr lang="en-US" sz="2200" b="1">
                <a:latin typeface="Arial Narrow" charset="0"/>
                <a:sym typeface="Arial" charset="0"/>
              </a:rPr>
              <a:t> all the </a:t>
            </a:r>
            <a:r>
              <a:rPr lang="en-US" sz="2200" b="1">
                <a:solidFill>
                  <a:srgbClr val="009900"/>
                </a:solidFill>
                <a:latin typeface="Arial Narrow" charset="0"/>
                <a:sym typeface="Arial" charset="0"/>
              </a:rPr>
              <a:t>regions</a:t>
            </a:r>
            <a:r>
              <a:rPr lang="en-US" sz="2200" b="1">
                <a:latin typeface="Arial Narrow" charset="0"/>
                <a:sym typeface="Arial" charset="0"/>
              </a:rPr>
              <a:t> in the diagram. </a:t>
            </a:r>
          </a:p>
        </p:txBody>
      </p:sp>
      <p:sp>
        <p:nvSpPr>
          <p:cNvPr id="116741" name="Text Box 5"/>
          <p:cNvSpPr txBox="1">
            <a:spLocks noChangeArrowheads="1"/>
          </p:cNvSpPr>
          <p:nvPr/>
        </p:nvSpPr>
        <p:spPr bwMode="auto">
          <a:xfrm>
            <a:off x="2796381" y="4930775"/>
            <a:ext cx="1272646" cy="539635"/>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eaLnBrk="1" hangingPunct="1">
              <a:lnSpc>
                <a:spcPct val="90000"/>
              </a:lnSpc>
            </a:pPr>
            <a:r>
              <a:rPr lang="en-AU" sz="1600">
                <a:solidFill>
                  <a:srgbClr val="009900"/>
                </a:solidFill>
                <a:latin typeface="Arial Rounded MT Bold" charset="0"/>
                <a:cs typeface="Arial" charset="0"/>
              </a:rPr>
              <a:t>Beautiful things</a:t>
            </a:r>
          </a:p>
        </p:txBody>
      </p:sp>
      <p:sp>
        <p:nvSpPr>
          <p:cNvPr id="116742" name="Rectangle 6"/>
          <p:cNvSpPr>
            <a:spLocks/>
          </p:cNvSpPr>
          <p:nvPr/>
        </p:nvSpPr>
        <p:spPr bwMode="auto">
          <a:xfrm>
            <a:off x="116946" y="2795589"/>
            <a:ext cx="5694231" cy="677108"/>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marL="363538" indent="-363538" defTabSz="787400" eaLnBrk="1" hangingPunct="1">
              <a:buClr>
                <a:srgbClr val="0000CC"/>
              </a:buClr>
              <a:buSzPct val="85000"/>
              <a:buFont typeface="Wingdings 3" charset="0"/>
              <a:buChar char=""/>
            </a:pPr>
            <a:r>
              <a:rPr lang="en-US" sz="2200" b="1">
                <a:latin typeface="Arial Narrow" charset="0"/>
                <a:cs typeface="Arial" charset="0"/>
                <a:sym typeface="Arial" charset="0"/>
              </a:rPr>
              <a:t>We use </a:t>
            </a:r>
            <a:r>
              <a:rPr lang="en-US" sz="2200" b="1" i="1" u="sng">
                <a:solidFill>
                  <a:srgbClr val="0000CC"/>
                </a:solidFill>
                <a:latin typeface="Arial Narrow" charset="0"/>
                <a:cs typeface="Arial" charset="0"/>
                <a:sym typeface="Arial" charset="0"/>
              </a:rPr>
              <a:t>shading</a:t>
            </a:r>
            <a:r>
              <a:rPr lang="en-US" sz="2200" b="1">
                <a:solidFill>
                  <a:srgbClr val="0033CC"/>
                </a:solidFill>
                <a:latin typeface="Arial Narrow" charset="0"/>
                <a:cs typeface="Arial" charset="0"/>
                <a:sym typeface="Arial" charset="0"/>
              </a:rPr>
              <a:t> </a:t>
            </a:r>
            <a:r>
              <a:rPr lang="en-US" sz="2200" b="1">
                <a:latin typeface="Arial Narrow" charset="0"/>
                <a:cs typeface="Arial" charset="0"/>
                <a:sym typeface="Arial" charset="0"/>
              </a:rPr>
              <a:t>to represent </a:t>
            </a:r>
            <a:r>
              <a:rPr lang="en-US" sz="2200" b="1">
                <a:solidFill>
                  <a:srgbClr val="0000CC"/>
                </a:solidFill>
                <a:latin typeface="Arial Narrow" charset="0"/>
                <a:cs typeface="Arial" charset="0"/>
                <a:sym typeface="Arial" charset="0"/>
              </a:rPr>
              <a:t>non-existence</a:t>
            </a:r>
            <a:r>
              <a:rPr lang="en-US" sz="2200" b="1">
                <a:latin typeface="Arial Narrow" charset="0"/>
                <a:cs typeface="Arial" charset="0"/>
                <a:sym typeface="Arial" charset="0"/>
              </a:rPr>
              <a:t>. </a:t>
            </a:r>
          </a:p>
          <a:p>
            <a:pPr marL="363538" indent="-363538" defTabSz="787400" eaLnBrk="1" hangingPunct="1">
              <a:buClr>
                <a:srgbClr val="0000CC"/>
              </a:buClr>
              <a:buSzPct val="75000"/>
              <a:buFont typeface="Wingdings 2" charset="0"/>
              <a:buNone/>
            </a:pPr>
            <a:r>
              <a:rPr lang="en-US" sz="2200" b="1">
                <a:latin typeface="Arial Narrow" charset="0"/>
                <a:sym typeface="Arial" charset="0"/>
              </a:rPr>
              <a:t>	</a:t>
            </a:r>
            <a:r>
              <a:rPr lang="en-US" sz="2200">
                <a:latin typeface="Arial Narrow" charset="0"/>
                <a:sym typeface="Arial" charset="0"/>
              </a:rPr>
              <a:t>That is:  </a:t>
            </a:r>
            <a:r>
              <a:rPr lang="en-US" sz="2200" i="1">
                <a:latin typeface="Arial Narrow" charset="0"/>
                <a:sym typeface="Arial" charset="0"/>
              </a:rPr>
              <a:t>Nothing</a:t>
            </a:r>
            <a:r>
              <a:rPr lang="en-US" sz="2200">
                <a:latin typeface="Arial Narrow" charset="0"/>
                <a:sym typeface="Arial" charset="0"/>
              </a:rPr>
              <a:t> exists in a shaded region.</a:t>
            </a:r>
            <a:endParaRPr lang="en-US" sz="2200">
              <a:latin typeface="Arial Narrow" charset="0"/>
              <a:cs typeface="Arial" charset="0"/>
              <a:sym typeface="Arial" charset="0"/>
            </a:endParaRPr>
          </a:p>
        </p:txBody>
      </p:sp>
      <p:sp>
        <p:nvSpPr>
          <p:cNvPr id="116743" name="Text Box 7"/>
          <p:cNvSpPr txBox="1">
            <a:spLocks noChangeArrowheads="1"/>
          </p:cNvSpPr>
          <p:nvPr/>
        </p:nvSpPr>
        <p:spPr bwMode="auto">
          <a:xfrm>
            <a:off x="4435343" y="5270500"/>
            <a:ext cx="5118100" cy="76358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marL="1487488" indent="-1487488">
              <a:defRPr sz="2400">
                <a:solidFill>
                  <a:schemeClr val="tx1"/>
                </a:solidFill>
                <a:latin typeface="Arial" charset="0"/>
                <a:ea typeface="ＭＳ Ｐゴシック" charset="0"/>
                <a:cs typeface="ＭＳ Ｐゴシック" charset="0"/>
              </a:defRPr>
            </a:lvl1pPr>
            <a:lvl2pPr marL="1660525">
              <a:defRPr sz="2400">
                <a:solidFill>
                  <a:schemeClr val="tx1"/>
                </a:solidFill>
                <a:latin typeface="Arial" charset="0"/>
                <a:ea typeface="ＭＳ Ｐゴシック" charset="0"/>
              </a:defRPr>
            </a:lvl2pPr>
            <a:lvl3pPr marL="1774825">
              <a:defRPr sz="2400">
                <a:solidFill>
                  <a:schemeClr val="tx1"/>
                </a:solidFill>
                <a:latin typeface="Arial" charset="0"/>
                <a:ea typeface="ＭＳ Ｐゴシック" charset="0"/>
              </a:defRPr>
            </a:lvl3pPr>
            <a:lvl4pPr marL="1889125">
              <a:defRPr sz="2400">
                <a:solidFill>
                  <a:schemeClr val="tx1"/>
                </a:solidFill>
                <a:latin typeface="Arial" charset="0"/>
                <a:ea typeface="ＭＳ Ｐゴシック" charset="0"/>
              </a:defRPr>
            </a:lvl4pPr>
            <a:lvl5pPr marL="2003425">
              <a:defRPr sz="2400">
                <a:solidFill>
                  <a:schemeClr val="tx1"/>
                </a:solidFill>
                <a:latin typeface="Arial" charset="0"/>
                <a:ea typeface="ＭＳ Ｐゴシック" charset="0"/>
              </a:defRPr>
            </a:lvl5pPr>
            <a:lvl6pPr marL="2460625" eaLnBrk="0" fontAlgn="base" hangingPunct="0">
              <a:spcBef>
                <a:spcPct val="0"/>
              </a:spcBef>
              <a:spcAft>
                <a:spcPct val="0"/>
              </a:spcAft>
              <a:defRPr sz="2400">
                <a:solidFill>
                  <a:schemeClr val="tx1"/>
                </a:solidFill>
                <a:latin typeface="Arial" charset="0"/>
                <a:ea typeface="ＭＳ Ｐゴシック" charset="0"/>
              </a:defRPr>
            </a:lvl6pPr>
            <a:lvl7pPr marL="2917825" eaLnBrk="0" fontAlgn="base" hangingPunct="0">
              <a:spcBef>
                <a:spcPct val="0"/>
              </a:spcBef>
              <a:spcAft>
                <a:spcPct val="0"/>
              </a:spcAft>
              <a:defRPr sz="2400">
                <a:solidFill>
                  <a:schemeClr val="tx1"/>
                </a:solidFill>
                <a:latin typeface="Arial" charset="0"/>
                <a:ea typeface="ＭＳ Ｐゴシック" charset="0"/>
              </a:defRPr>
            </a:lvl7pPr>
            <a:lvl8pPr marL="3375025" eaLnBrk="0" fontAlgn="base" hangingPunct="0">
              <a:spcBef>
                <a:spcPct val="0"/>
              </a:spcBef>
              <a:spcAft>
                <a:spcPct val="0"/>
              </a:spcAft>
              <a:defRPr sz="2400">
                <a:solidFill>
                  <a:schemeClr val="tx1"/>
                </a:solidFill>
                <a:latin typeface="Arial" charset="0"/>
                <a:ea typeface="ＭＳ Ｐゴシック" charset="0"/>
              </a:defRPr>
            </a:lvl8pPr>
            <a:lvl9pPr marL="3832225"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buClr>
                <a:srgbClr val="0033CC"/>
              </a:buClr>
              <a:buSzPct val="75000"/>
              <a:buFont typeface="Wingdings" charset="0"/>
              <a:buNone/>
            </a:pPr>
            <a:r>
              <a:rPr lang="en-US" sz="1800" u="sng">
                <a:latin typeface="Arial Rounded MT Bold" charset="0"/>
                <a:cs typeface="Arial" charset="0"/>
                <a:sym typeface="Arial" charset="0"/>
              </a:rPr>
              <a:t>Example</a:t>
            </a:r>
            <a:r>
              <a:rPr lang="en-US" sz="1800">
                <a:latin typeface="Arial Rounded MT Bold" charset="0"/>
                <a:cs typeface="Arial" charset="0"/>
                <a:sym typeface="Arial" charset="0"/>
              </a:rPr>
              <a:t>:        </a:t>
            </a:r>
            <a:r>
              <a:rPr lang="ja-JP" altLang="en-US" sz="1800">
                <a:solidFill>
                  <a:srgbClr val="0000FF"/>
                </a:solidFill>
                <a:latin typeface="Arial Rounded MT Bold" charset="0"/>
                <a:cs typeface="Arial" charset="0"/>
                <a:sym typeface="Arial" charset="0"/>
              </a:rPr>
              <a:t>“</a:t>
            </a:r>
            <a:r>
              <a:rPr lang="en-US" sz="1800">
                <a:solidFill>
                  <a:srgbClr val="0000FF"/>
                </a:solidFill>
                <a:latin typeface="Arial Rounded MT Bold" charset="0"/>
                <a:cs typeface="Arial" charset="0"/>
                <a:sym typeface="Arial" charset="0"/>
              </a:rPr>
              <a:t>Everything is beautiful.</a:t>
            </a:r>
            <a:r>
              <a:rPr lang="ja-JP" altLang="en-US" sz="1800">
                <a:solidFill>
                  <a:srgbClr val="0000FF"/>
                </a:solidFill>
                <a:latin typeface="Arial Rounded MT Bold" charset="0"/>
                <a:cs typeface="Arial" charset="0"/>
                <a:sym typeface="Arial" charset="0"/>
              </a:rPr>
              <a:t>”</a:t>
            </a:r>
            <a:endParaRPr lang="en-US" sz="1800">
              <a:solidFill>
                <a:srgbClr val="0000FF"/>
              </a:solidFill>
              <a:latin typeface="Arial Rounded MT Bold" charset="0"/>
              <a:cs typeface="Arial" charset="0"/>
              <a:sym typeface="Arial" charset="0"/>
            </a:endParaRPr>
          </a:p>
          <a:p>
            <a:pPr algn="just" eaLnBrk="1" hangingPunct="1">
              <a:buClr>
                <a:srgbClr val="0033CC"/>
              </a:buClr>
              <a:buSzPct val="75000"/>
              <a:buFont typeface="Wingdings" charset="0"/>
              <a:buNone/>
            </a:pPr>
            <a:r>
              <a:rPr lang="en-US" sz="1600">
                <a:solidFill>
                  <a:srgbClr val="0000FF"/>
                </a:solidFill>
                <a:latin typeface="Arial Rounded MT Bold" charset="0"/>
                <a:cs typeface="Arial" charset="0"/>
                <a:sym typeface="Arial" charset="0"/>
              </a:rPr>
              <a:t>                           =    </a:t>
            </a:r>
            <a:r>
              <a:rPr lang="ja-JP" altLang="en-US" sz="1600">
                <a:solidFill>
                  <a:srgbClr val="0000FF"/>
                </a:solidFill>
                <a:latin typeface="Arial Rounded MT Bold" charset="0"/>
                <a:cs typeface="Arial" charset="0"/>
                <a:sym typeface="Arial" charset="0"/>
              </a:rPr>
              <a:t>“</a:t>
            </a:r>
            <a:r>
              <a:rPr lang="en-US" sz="1600">
                <a:solidFill>
                  <a:srgbClr val="0000FF"/>
                </a:solidFill>
                <a:latin typeface="Arial Rounded MT Bold" charset="0"/>
                <a:cs typeface="Arial" charset="0"/>
                <a:sym typeface="Arial" charset="0"/>
              </a:rPr>
              <a:t>Nothing is not beautiful.</a:t>
            </a:r>
            <a:r>
              <a:rPr lang="ja-JP" altLang="en-US" sz="1600">
                <a:solidFill>
                  <a:srgbClr val="0000FF"/>
                </a:solidFill>
                <a:latin typeface="Arial Rounded MT Bold" charset="0"/>
                <a:cs typeface="Arial" charset="0"/>
                <a:sym typeface="Arial" charset="0"/>
              </a:rPr>
              <a:t>”</a:t>
            </a:r>
            <a:endParaRPr lang="en-US" sz="1600">
              <a:solidFill>
                <a:srgbClr val="0000FF"/>
              </a:solidFill>
              <a:latin typeface="Arial Rounded MT Bold" charset="0"/>
              <a:cs typeface="Arial" charset="0"/>
              <a:sym typeface="Arial" charset="0"/>
            </a:endParaRPr>
          </a:p>
          <a:p>
            <a:pPr algn="just" eaLnBrk="1" hangingPunct="1">
              <a:buClr>
                <a:srgbClr val="0033CC"/>
              </a:buClr>
              <a:buSzPct val="75000"/>
              <a:buFont typeface="Wingdings" charset="0"/>
              <a:buNone/>
            </a:pPr>
            <a:r>
              <a:rPr lang="en-US" sz="1600">
                <a:solidFill>
                  <a:srgbClr val="0000FF"/>
                </a:solidFill>
                <a:latin typeface="Arial Rounded MT Bold" charset="0"/>
                <a:cs typeface="Arial" charset="0"/>
                <a:sym typeface="Arial" charset="0"/>
              </a:rPr>
              <a:t>                           =    </a:t>
            </a:r>
            <a:r>
              <a:rPr lang="ja-JP" altLang="en-US" sz="1600">
                <a:solidFill>
                  <a:srgbClr val="0000FF"/>
                </a:solidFill>
                <a:latin typeface="Arial Rounded MT Bold" charset="0"/>
                <a:cs typeface="Arial" charset="0"/>
                <a:sym typeface="Arial" charset="0"/>
              </a:rPr>
              <a:t>“</a:t>
            </a:r>
            <a:r>
              <a:rPr lang="en-US" sz="1600">
                <a:solidFill>
                  <a:srgbClr val="0000FF"/>
                </a:solidFill>
                <a:latin typeface="Arial Rounded MT Bold" charset="0"/>
                <a:cs typeface="Arial" charset="0"/>
                <a:sym typeface="Arial" charset="0"/>
              </a:rPr>
              <a:t>Nothing exists in Region 2.</a:t>
            </a:r>
            <a:r>
              <a:rPr lang="ja-JP" altLang="en-US" sz="1600">
                <a:solidFill>
                  <a:srgbClr val="0000FF"/>
                </a:solidFill>
                <a:latin typeface="Arial Rounded MT Bold" charset="0"/>
                <a:cs typeface="Arial" charset="0"/>
                <a:sym typeface="Arial" charset="0"/>
              </a:rPr>
              <a:t>”</a:t>
            </a:r>
            <a:endParaRPr lang="en-AU" sz="1600">
              <a:solidFill>
                <a:srgbClr val="0000FF"/>
              </a:solidFill>
              <a:latin typeface="Arial Rounded MT Bold" charset="0"/>
              <a:cs typeface="Arial" charset="0"/>
            </a:endParaRPr>
          </a:p>
        </p:txBody>
      </p:sp>
      <p:sp>
        <p:nvSpPr>
          <p:cNvPr id="116744" name="Text Box 8"/>
          <p:cNvSpPr txBox="1">
            <a:spLocks noChangeArrowheads="1"/>
          </p:cNvSpPr>
          <p:nvPr/>
        </p:nvSpPr>
        <p:spPr bwMode="auto">
          <a:xfrm>
            <a:off x="4442222" y="6154739"/>
            <a:ext cx="4870450" cy="274637"/>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lgn="just" eaLnBrk="1" hangingPunct="1">
              <a:buClr>
                <a:srgbClr val="0033CC"/>
              </a:buClr>
              <a:buSzPct val="75000"/>
              <a:buFont typeface="Wingdings" charset="0"/>
              <a:buNone/>
            </a:pPr>
            <a:r>
              <a:rPr lang="en-US" sz="1800" u="sng">
                <a:latin typeface="Arial Rounded MT Bold" charset="0"/>
                <a:cs typeface="Arial" charset="0"/>
                <a:sym typeface="Arial" charset="0"/>
              </a:rPr>
              <a:t>Example</a:t>
            </a:r>
            <a:r>
              <a:rPr lang="en-US" sz="1800">
                <a:latin typeface="Arial Rounded MT Bold" charset="0"/>
                <a:cs typeface="Arial" charset="0"/>
                <a:sym typeface="Arial" charset="0"/>
              </a:rPr>
              <a:t>:        </a:t>
            </a:r>
            <a:r>
              <a:rPr lang="ja-JP" altLang="en-US" sz="1800">
                <a:solidFill>
                  <a:srgbClr val="FF0066"/>
                </a:solidFill>
                <a:latin typeface="Arial Rounded MT Bold" charset="0"/>
                <a:cs typeface="Arial" charset="0"/>
                <a:sym typeface="Arial" charset="0"/>
              </a:rPr>
              <a:t>“</a:t>
            </a:r>
            <a:r>
              <a:rPr lang="en-US" sz="1800">
                <a:solidFill>
                  <a:srgbClr val="FF0066"/>
                </a:solidFill>
                <a:latin typeface="Arial Rounded MT Bold" charset="0"/>
                <a:cs typeface="Arial" charset="0"/>
                <a:sym typeface="Arial" charset="0"/>
              </a:rPr>
              <a:t>Something is beautiful.</a:t>
            </a:r>
            <a:r>
              <a:rPr lang="ja-JP" altLang="en-US" sz="1800">
                <a:solidFill>
                  <a:srgbClr val="FF0066"/>
                </a:solidFill>
                <a:latin typeface="Arial Rounded MT Bold" charset="0"/>
                <a:cs typeface="Arial" charset="0"/>
                <a:sym typeface="Arial" charset="0"/>
              </a:rPr>
              <a:t>”</a:t>
            </a:r>
            <a:endParaRPr lang="en-AU" sz="1800">
              <a:solidFill>
                <a:srgbClr val="FF0066"/>
              </a:solidFill>
              <a:latin typeface="Arial Rounded MT Bold" charset="0"/>
              <a:cs typeface="Arial" charset="0"/>
            </a:endParaRPr>
          </a:p>
        </p:txBody>
      </p:sp>
      <p:sp>
        <p:nvSpPr>
          <p:cNvPr id="116745" name="Rectangle 9"/>
          <p:cNvSpPr>
            <a:spLocks/>
          </p:cNvSpPr>
          <p:nvPr/>
        </p:nvSpPr>
        <p:spPr bwMode="auto">
          <a:xfrm>
            <a:off x="141023" y="3573464"/>
            <a:ext cx="10064221" cy="677108"/>
          </a:xfrm>
          <a:prstGeom prst="rect">
            <a:avLst/>
          </a:prstGeom>
          <a:noFill/>
          <a:ln>
            <a:noFill/>
          </a:ln>
          <a:extLst>
            <a:ext uri="{909E8E84-426E-40dd-AFC4-6F175D3DCCD1}">
              <a14:hiddenFill xmlns:a14="http://schemas.microsoft.com/office/drawing/2010/main">
                <a:solidFill>
                  <a:srgbClr val="CCFF99">
                    <a:alpha val="50000"/>
                  </a:srgbClr>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p>
            <a:pPr marL="363538" indent="-363538" defTabSz="787400" eaLnBrk="1" hangingPunct="1">
              <a:buClr>
                <a:srgbClr val="FF0066"/>
              </a:buClr>
              <a:buSzPct val="85000"/>
              <a:buFont typeface="Wingdings 3" charset="0"/>
              <a:buChar char=""/>
            </a:pPr>
            <a:r>
              <a:rPr lang="en-US" sz="2200" b="1">
                <a:latin typeface="Arial Narrow" charset="0"/>
                <a:cs typeface="Arial" charset="0"/>
                <a:sym typeface="Arial" charset="0"/>
              </a:rPr>
              <a:t>We use a tick </a:t>
            </a:r>
            <a:r>
              <a:rPr lang="ja-JP" altLang="en-US" sz="2200" b="1">
                <a:latin typeface="Arial Narrow" charset="0"/>
                <a:cs typeface="Arial" charset="0"/>
                <a:sym typeface="Arial" charset="0"/>
              </a:rPr>
              <a:t>“</a:t>
            </a:r>
            <a:r>
              <a:rPr lang="en-US" sz="2200" b="1">
                <a:latin typeface="Arial Narrow" charset="0"/>
                <a:cs typeface="Arial" charset="0"/>
                <a:sym typeface="Arial" charset="0"/>
              </a:rPr>
              <a:t>      </a:t>
            </a:r>
            <a:r>
              <a:rPr lang="ja-JP" altLang="en-US" sz="2200" b="1">
                <a:latin typeface="Arial Narrow" charset="0"/>
                <a:cs typeface="Arial" charset="0"/>
                <a:sym typeface="Arial" charset="0"/>
              </a:rPr>
              <a:t>”</a:t>
            </a:r>
            <a:r>
              <a:rPr lang="en-US" sz="2200" b="1">
                <a:solidFill>
                  <a:srgbClr val="0033CC"/>
                </a:solidFill>
                <a:latin typeface="Arial Narrow" charset="0"/>
                <a:cs typeface="Arial" charset="0"/>
                <a:sym typeface="Arial" charset="0"/>
              </a:rPr>
              <a:t> </a:t>
            </a:r>
            <a:r>
              <a:rPr lang="en-US" sz="2200" b="1">
                <a:latin typeface="Arial Narrow" charset="0"/>
                <a:cs typeface="Arial" charset="0"/>
                <a:sym typeface="Arial" charset="0"/>
              </a:rPr>
              <a:t>to represent the </a:t>
            </a:r>
            <a:r>
              <a:rPr lang="en-US" sz="2200" b="1">
                <a:solidFill>
                  <a:srgbClr val="FF0066"/>
                </a:solidFill>
                <a:latin typeface="Arial Narrow" charset="0"/>
                <a:cs typeface="Arial" charset="0"/>
                <a:sym typeface="Arial" charset="0"/>
              </a:rPr>
              <a:t>existence of something </a:t>
            </a:r>
            <a:r>
              <a:rPr lang="en-US" sz="2200" b="1" u="sng">
                <a:solidFill>
                  <a:srgbClr val="FF0066"/>
                </a:solidFill>
                <a:latin typeface="Arial Narrow" charset="0"/>
                <a:cs typeface="Arial" charset="0"/>
                <a:sym typeface="Arial" charset="0"/>
              </a:rPr>
              <a:t>un-specified</a:t>
            </a:r>
            <a:r>
              <a:rPr lang="en-US" sz="2200" b="1">
                <a:solidFill>
                  <a:srgbClr val="FF0066"/>
                </a:solidFill>
                <a:latin typeface="Arial Narrow" charset="0"/>
                <a:cs typeface="Arial" charset="0"/>
                <a:sym typeface="Arial" charset="0"/>
              </a:rPr>
              <a:t>.</a:t>
            </a:r>
          </a:p>
          <a:p>
            <a:pPr marL="363538" indent="-363538" defTabSz="787400" eaLnBrk="1" hangingPunct="1">
              <a:buClr>
                <a:srgbClr val="FF0066"/>
              </a:buClr>
              <a:buSzPct val="85000"/>
              <a:buFont typeface="Wingdings 3" charset="0"/>
              <a:buChar char=""/>
            </a:pPr>
            <a:r>
              <a:rPr lang="en-US" sz="2200" b="1">
                <a:latin typeface="Arial Narrow" charset="0"/>
                <a:sym typeface="Arial" charset="0"/>
              </a:rPr>
              <a:t>We use a </a:t>
            </a:r>
            <a:r>
              <a:rPr lang="en-US" sz="2200" b="1" i="1" u="sng">
                <a:solidFill>
                  <a:srgbClr val="FF0066"/>
                </a:solidFill>
                <a:latin typeface="Arial Narrow" charset="0"/>
                <a:sym typeface="Arial" charset="0"/>
              </a:rPr>
              <a:t>small letter</a:t>
            </a:r>
            <a:r>
              <a:rPr lang="en-US" sz="2200" b="1">
                <a:latin typeface="Arial Narrow" charset="0"/>
                <a:sym typeface="Arial" charset="0"/>
              </a:rPr>
              <a:t> to represent the </a:t>
            </a:r>
            <a:r>
              <a:rPr lang="en-US" sz="2200" b="1">
                <a:solidFill>
                  <a:srgbClr val="FF0066"/>
                </a:solidFill>
                <a:latin typeface="Arial Narrow" charset="0"/>
                <a:sym typeface="Arial" charset="0"/>
              </a:rPr>
              <a:t>existence of a </a:t>
            </a:r>
            <a:r>
              <a:rPr lang="en-US" sz="2200" b="1" u="sng">
                <a:solidFill>
                  <a:srgbClr val="FF0066"/>
                </a:solidFill>
                <a:latin typeface="Arial Narrow" charset="0"/>
                <a:sym typeface="Arial" charset="0"/>
              </a:rPr>
              <a:t>specified</a:t>
            </a:r>
            <a:r>
              <a:rPr lang="en-US" sz="2200" b="1">
                <a:latin typeface="Arial Narrow" charset="0"/>
                <a:sym typeface="Arial" charset="0"/>
              </a:rPr>
              <a:t> </a:t>
            </a:r>
            <a:r>
              <a:rPr lang="en-US" sz="2200" b="1" u="sng">
                <a:solidFill>
                  <a:srgbClr val="FF0066"/>
                </a:solidFill>
                <a:latin typeface="Arial Narrow" charset="0"/>
                <a:sym typeface="Arial" charset="0"/>
              </a:rPr>
              <a:t>singular</a:t>
            </a:r>
            <a:r>
              <a:rPr lang="en-US" sz="2200" b="1">
                <a:solidFill>
                  <a:srgbClr val="FF0066"/>
                </a:solidFill>
                <a:latin typeface="Arial Narrow" charset="0"/>
                <a:sym typeface="Arial" charset="0"/>
              </a:rPr>
              <a:t> thing</a:t>
            </a:r>
            <a:r>
              <a:rPr lang="en-US" sz="2200" b="1">
                <a:latin typeface="Arial Narrow" charset="0"/>
                <a:sym typeface="Arial" charset="0"/>
              </a:rPr>
              <a:t>.</a:t>
            </a:r>
          </a:p>
        </p:txBody>
      </p:sp>
      <p:sp>
        <p:nvSpPr>
          <p:cNvPr id="116746" name="Text Box 10"/>
          <p:cNvSpPr txBox="1">
            <a:spLocks noChangeArrowheads="1"/>
          </p:cNvSpPr>
          <p:nvPr/>
        </p:nvSpPr>
        <p:spPr bwMode="auto">
          <a:xfrm>
            <a:off x="507340" y="2058988"/>
            <a:ext cx="8891323" cy="6096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marL="261938" indent="-261938">
              <a:defRPr sz="2400">
                <a:solidFill>
                  <a:schemeClr val="tx1"/>
                </a:solidFill>
                <a:latin typeface="Arial" charset="0"/>
                <a:ea typeface="ＭＳ Ｐゴシック" charset="0"/>
                <a:cs typeface="ＭＳ Ｐゴシック" charset="0"/>
              </a:defRPr>
            </a:lvl1pPr>
            <a:lvl2pPr marL="62865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SzPct val="65000"/>
              <a:buFont typeface="Wingdings" charset="0"/>
              <a:buBlip>
                <a:blip r:embed="rId2"/>
              </a:buBlip>
            </a:pPr>
            <a:r>
              <a:rPr lang="en-US" sz="2000" u="sng">
                <a:latin typeface="Arial Narrow" charset="0"/>
                <a:cs typeface="Arial" charset="0"/>
                <a:sym typeface="Arial" charset="0"/>
              </a:rPr>
              <a:t>Region 1</a:t>
            </a:r>
            <a:r>
              <a:rPr lang="en-US" sz="2000">
                <a:latin typeface="Arial Narrow" charset="0"/>
                <a:cs typeface="Arial" charset="0"/>
                <a:sym typeface="Arial" charset="0"/>
              </a:rPr>
              <a:t>  represents the category of </a:t>
            </a:r>
            <a:r>
              <a:rPr lang="en-US" sz="2000" u="sng">
                <a:latin typeface="Arial Narrow" charset="0"/>
                <a:cs typeface="Arial" charset="0"/>
                <a:sym typeface="Arial" charset="0"/>
              </a:rPr>
              <a:t>things that are beautiful</a:t>
            </a:r>
            <a:r>
              <a:rPr lang="en-US" sz="2000">
                <a:latin typeface="Arial Narrow" charset="0"/>
                <a:cs typeface="Arial" charset="0"/>
                <a:sym typeface="Arial" charset="0"/>
              </a:rPr>
              <a:t>. </a:t>
            </a:r>
          </a:p>
          <a:p>
            <a:pPr eaLnBrk="1" hangingPunct="1">
              <a:buSzPct val="65000"/>
              <a:buFont typeface="Wingdings" charset="0"/>
              <a:buBlip>
                <a:blip r:embed="rId2"/>
              </a:buBlip>
            </a:pPr>
            <a:r>
              <a:rPr lang="en-US" sz="2000" u="sng">
                <a:latin typeface="Arial Narrow" charset="0"/>
                <a:sym typeface="Arial" charset="0"/>
              </a:rPr>
              <a:t>Region 2</a:t>
            </a:r>
            <a:r>
              <a:rPr lang="en-US" sz="2000">
                <a:latin typeface="Arial Narrow" charset="0"/>
                <a:sym typeface="Arial" charset="0"/>
              </a:rPr>
              <a:t>  represents the category of </a:t>
            </a:r>
            <a:r>
              <a:rPr lang="en-US" sz="2000" u="sng">
                <a:latin typeface="Arial Narrow" charset="0"/>
                <a:sym typeface="Arial" charset="0"/>
              </a:rPr>
              <a:t>things that are NOT beautiful</a:t>
            </a:r>
            <a:r>
              <a:rPr lang="en-US" sz="2000">
                <a:latin typeface="Arial Narrow" charset="0"/>
                <a:sym typeface="Arial" charset="0"/>
              </a:rPr>
              <a:t>.</a:t>
            </a:r>
            <a:endParaRPr lang="en-AU" sz="2000">
              <a:latin typeface="Arial Narrow" charset="0"/>
              <a:cs typeface="Arial" charset="0"/>
            </a:endParaRPr>
          </a:p>
        </p:txBody>
      </p:sp>
      <p:sp>
        <p:nvSpPr>
          <p:cNvPr id="116747" name="Text Box 11"/>
          <p:cNvSpPr txBox="1">
            <a:spLocks noChangeArrowheads="1"/>
          </p:cNvSpPr>
          <p:nvPr/>
        </p:nvSpPr>
        <p:spPr bwMode="auto">
          <a:xfrm>
            <a:off x="4442223" y="6492875"/>
            <a:ext cx="5733785" cy="274638"/>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lgn="just" eaLnBrk="1" hangingPunct="1">
              <a:buClr>
                <a:srgbClr val="0033CC"/>
              </a:buClr>
              <a:buSzPct val="75000"/>
              <a:buFont typeface="Wingdings" charset="0"/>
              <a:buNone/>
            </a:pPr>
            <a:r>
              <a:rPr lang="en-US" sz="1800" u="sng">
                <a:latin typeface="Arial Rounded MT Bold" charset="0"/>
                <a:cs typeface="Arial" charset="0"/>
                <a:sym typeface="Arial" charset="0"/>
              </a:rPr>
              <a:t>Example</a:t>
            </a:r>
            <a:r>
              <a:rPr lang="en-US" sz="1800">
                <a:latin typeface="Arial Rounded MT Bold" charset="0"/>
                <a:cs typeface="Arial" charset="0"/>
                <a:sym typeface="Arial" charset="0"/>
              </a:rPr>
              <a:t>:        </a:t>
            </a:r>
            <a:r>
              <a:rPr lang="ja-JP" altLang="en-US" sz="1800">
                <a:solidFill>
                  <a:srgbClr val="FF0066"/>
                </a:solidFill>
                <a:latin typeface="Arial Rounded MT Bold" charset="0"/>
                <a:cs typeface="Arial" charset="0"/>
                <a:sym typeface="Arial" charset="0"/>
              </a:rPr>
              <a:t>“</a:t>
            </a:r>
            <a:r>
              <a:rPr lang="en-US" sz="1800">
                <a:solidFill>
                  <a:srgbClr val="FF0066"/>
                </a:solidFill>
                <a:latin typeface="Arial Rounded MT Bold" charset="0"/>
                <a:cs typeface="Arial" charset="0"/>
                <a:sym typeface="Arial" charset="0"/>
              </a:rPr>
              <a:t>Audrey Hepburn is beautiful.</a:t>
            </a:r>
            <a:r>
              <a:rPr lang="ja-JP" altLang="en-US" sz="1800">
                <a:solidFill>
                  <a:srgbClr val="FF0066"/>
                </a:solidFill>
                <a:latin typeface="Arial Rounded MT Bold" charset="0"/>
                <a:cs typeface="Arial" charset="0"/>
                <a:sym typeface="Arial" charset="0"/>
              </a:rPr>
              <a:t>”</a:t>
            </a:r>
            <a:endParaRPr lang="en-AU" sz="1800">
              <a:solidFill>
                <a:srgbClr val="FF0066"/>
              </a:solidFill>
              <a:latin typeface="Arial Rounded MT Bold" charset="0"/>
              <a:cs typeface="Arial" charset="0"/>
            </a:endParaRPr>
          </a:p>
        </p:txBody>
      </p:sp>
      <p:sp>
        <p:nvSpPr>
          <p:cNvPr id="116748" name="Freeform 12"/>
          <p:cNvSpPr>
            <a:spLocks/>
          </p:cNvSpPr>
          <p:nvPr/>
        </p:nvSpPr>
        <p:spPr bwMode="auto">
          <a:xfrm>
            <a:off x="2395670" y="3605213"/>
            <a:ext cx="233892" cy="215900"/>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rgbClr val="FF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16749" name="Rectangle 13"/>
          <p:cNvSpPr>
            <a:spLocks noChangeArrowheads="1"/>
          </p:cNvSpPr>
          <p:nvPr/>
        </p:nvSpPr>
        <p:spPr bwMode="auto">
          <a:xfrm>
            <a:off x="116946" y="4800600"/>
            <a:ext cx="2559050" cy="1981200"/>
          </a:xfrm>
          <a:prstGeom prst="rect">
            <a:avLst/>
          </a:prstGeom>
          <a:noFill/>
          <a:ln w="57150">
            <a:solidFill>
              <a:srgbClr val="009900"/>
            </a:solidFill>
            <a:miter lim="800000"/>
            <a:headEnd/>
            <a:tailEnd/>
          </a:ln>
          <a:effectLst/>
          <a:extLst>
            <a:ext uri="{909E8E84-426E-40dd-AFC4-6F175D3DCCD1}">
              <a14:hiddenFill xmlns:a14="http://schemas.microsoft.com/office/drawing/2010/main">
                <a:solidFill>
                  <a:srgbClr val="EADA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endParaRPr lang="en-GB" sz="2000">
              <a:cs typeface="Arial" charset="0"/>
            </a:endParaRPr>
          </a:p>
        </p:txBody>
      </p:sp>
      <p:sp>
        <p:nvSpPr>
          <p:cNvPr id="116750" name="Text Box 14"/>
          <p:cNvSpPr txBox="1">
            <a:spLocks noChangeArrowheads="1"/>
          </p:cNvSpPr>
          <p:nvPr/>
        </p:nvSpPr>
        <p:spPr bwMode="auto">
          <a:xfrm>
            <a:off x="2228850" y="6248400"/>
            <a:ext cx="495300"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009900"/>
                </a:solidFill>
                <a:cs typeface="Arial" charset="0"/>
              </a:rPr>
              <a:t>2</a:t>
            </a:r>
          </a:p>
        </p:txBody>
      </p:sp>
      <p:sp>
        <p:nvSpPr>
          <p:cNvPr id="116751" name="Oval 15"/>
          <p:cNvSpPr>
            <a:spLocks noChangeArrowheads="1"/>
          </p:cNvSpPr>
          <p:nvPr/>
        </p:nvSpPr>
        <p:spPr bwMode="auto">
          <a:xfrm>
            <a:off x="577850" y="5029200"/>
            <a:ext cx="1733550" cy="1524000"/>
          </a:xfrm>
          <a:prstGeom prst="ellipse">
            <a:avLst/>
          </a:prstGeom>
          <a:solidFill>
            <a:schemeClr val="bg1"/>
          </a:solidFill>
          <a:ln w="57150">
            <a:solidFill>
              <a:srgbClr val="0099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GB"/>
          </a:p>
        </p:txBody>
      </p:sp>
      <p:sp>
        <p:nvSpPr>
          <p:cNvPr id="116752" name="Text Box 16"/>
          <p:cNvSpPr txBox="1">
            <a:spLocks noChangeArrowheads="1"/>
          </p:cNvSpPr>
          <p:nvPr/>
        </p:nvSpPr>
        <p:spPr bwMode="auto">
          <a:xfrm>
            <a:off x="1520296" y="5734050"/>
            <a:ext cx="742950" cy="64135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US" sz="3600">
                <a:solidFill>
                  <a:srgbClr val="FF0066"/>
                </a:solidFill>
                <a:latin typeface="Arial Rounded MT Bold" charset="0"/>
                <a:cs typeface="Arial" charset="0"/>
                <a:sym typeface="Wingdings 2" charset="0"/>
              </a:rPr>
              <a:t>a</a:t>
            </a:r>
            <a:endParaRPr lang="en-AU" sz="3600">
              <a:solidFill>
                <a:srgbClr val="FF0066"/>
              </a:solidFill>
              <a:latin typeface="Arial Rounded MT Bold" charset="0"/>
              <a:cs typeface="Arial" charset="0"/>
              <a:sym typeface="Wingdings 2" charset="0"/>
            </a:endParaRPr>
          </a:p>
        </p:txBody>
      </p:sp>
      <p:sp>
        <p:nvSpPr>
          <p:cNvPr id="116753" name="Text Box 17"/>
          <p:cNvSpPr txBox="1">
            <a:spLocks noChangeArrowheads="1"/>
          </p:cNvSpPr>
          <p:nvPr/>
        </p:nvSpPr>
        <p:spPr bwMode="auto">
          <a:xfrm>
            <a:off x="1238250" y="5562600"/>
            <a:ext cx="495300" cy="457200"/>
          </a:xfrm>
          <a:prstGeom prst="rect">
            <a:avLst/>
          </a:prstGeom>
          <a:noFill/>
          <a:ln>
            <a:noFill/>
          </a:ln>
          <a:effectLst/>
          <a:extLst>
            <a:ext uri="{909E8E84-426E-40dd-AFC4-6F175D3DCCD1}">
              <a14:hiddenFill xmlns:a14="http://schemas.microsoft.com/office/drawing/2010/main">
                <a:solidFill>
                  <a:srgbClr val="EADA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eaLnBrk="1" hangingPunct="1">
              <a:spcBef>
                <a:spcPct val="50000"/>
              </a:spcBef>
            </a:pPr>
            <a:r>
              <a:rPr lang="en-AU" b="1">
                <a:solidFill>
                  <a:srgbClr val="009900"/>
                </a:solidFill>
                <a:cs typeface="Arial" charset="0"/>
              </a:rPr>
              <a:t>1</a:t>
            </a:r>
          </a:p>
        </p:txBody>
      </p:sp>
      <p:sp>
        <p:nvSpPr>
          <p:cNvPr id="116754" name="Freeform 18"/>
          <p:cNvSpPr>
            <a:spLocks/>
          </p:cNvSpPr>
          <p:nvPr/>
        </p:nvSpPr>
        <p:spPr bwMode="auto">
          <a:xfrm>
            <a:off x="975123" y="5300664"/>
            <a:ext cx="311282" cy="288925"/>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57150" cmpd="sng">
            <a:solidFill>
              <a:srgbClr val="FF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16755" name="Line 19"/>
          <p:cNvSpPr>
            <a:spLocks noChangeShapeType="1"/>
          </p:cNvSpPr>
          <p:nvPr/>
        </p:nvSpPr>
        <p:spPr bwMode="auto">
          <a:xfrm flipV="1">
            <a:off x="2146300" y="5241926"/>
            <a:ext cx="853017" cy="92075"/>
          </a:xfrm>
          <a:prstGeom prst="line">
            <a:avLst/>
          </a:prstGeom>
          <a:noFill/>
          <a:ln w="3810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a:p>
        </p:txBody>
      </p:sp>
      <p:sp>
        <p:nvSpPr>
          <p:cNvPr id="116756" name="Text Box 20"/>
          <p:cNvSpPr txBox="1">
            <a:spLocks noChangeArrowheads="1"/>
          </p:cNvSpPr>
          <p:nvPr/>
        </p:nvSpPr>
        <p:spPr bwMode="auto">
          <a:xfrm>
            <a:off x="4437063" y="4406900"/>
            <a:ext cx="5302118" cy="660400"/>
          </a:xfrm>
          <a:prstGeom prst="rect">
            <a:avLst/>
          </a:prstGeom>
          <a:solidFill>
            <a:srgbClr val="FFFF99"/>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512763" indent="-512763">
              <a:defRPr sz="2400">
                <a:solidFill>
                  <a:schemeClr val="tx1"/>
                </a:solidFill>
                <a:latin typeface="Arial" charset="0"/>
                <a:ea typeface="ＭＳ Ｐゴシック" charset="0"/>
                <a:cs typeface="ＭＳ Ｐゴシック" charset="0"/>
              </a:defRPr>
            </a:lvl1pPr>
            <a:lvl2pPr marL="687388">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800" b="1" u="sng">
                <a:latin typeface="Arial Narrow" charset="0"/>
              </a:rPr>
              <a:t>Note</a:t>
            </a:r>
            <a:r>
              <a:rPr lang="en-US" sz="1800">
                <a:latin typeface="Arial Narrow" charset="0"/>
              </a:rPr>
              <a:t>: Some books use </a:t>
            </a:r>
            <a:r>
              <a:rPr lang="ja-JP" altLang="en-US" sz="1800">
                <a:latin typeface="Arial Narrow" charset="0"/>
              </a:rPr>
              <a:t>“</a:t>
            </a:r>
            <a:r>
              <a:rPr lang="en-US" sz="1800">
                <a:latin typeface="Arial Narrow" charset="0"/>
                <a:sym typeface="Wingdings 2" charset="0"/>
              </a:rPr>
              <a:t></a:t>
            </a:r>
            <a:r>
              <a:rPr lang="ja-JP" altLang="en-US" sz="1800">
                <a:latin typeface="Arial Narrow" charset="0"/>
                <a:sym typeface="Wingdings 2" charset="0"/>
              </a:rPr>
              <a:t>”</a:t>
            </a:r>
            <a:r>
              <a:rPr lang="en-US" sz="1800">
                <a:latin typeface="Arial Narrow" charset="0"/>
                <a:sym typeface="Wingdings 2" charset="0"/>
              </a:rPr>
              <a:t> instead of </a:t>
            </a:r>
            <a:r>
              <a:rPr lang="ja-JP" altLang="en-US" sz="1800">
                <a:latin typeface="Arial Narrow" charset="0"/>
                <a:sym typeface="Wingdings 2" charset="0"/>
              </a:rPr>
              <a:t>“</a:t>
            </a:r>
            <a:r>
              <a:rPr lang="en-US" sz="1800">
                <a:latin typeface="Arial Narrow" charset="0"/>
                <a:sym typeface="Wingdings 2" charset="0"/>
              </a:rPr>
              <a:t>     </a:t>
            </a:r>
            <a:r>
              <a:rPr lang="ja-JP" altLang="en-US" sz="1800">
                <a:latin typeface="Arial Narrow" charset="0"/>
                <a:sym typeface="Wingdings 2" charset="0"/>
              </a:rPr>
              <a:t>”</a:t>
            </a:r>
            <a:r>
              <a:rPr lang="en-US" sz="1800">
                <a:latin typeface="Arial Narrow" charset="0"/>
                <a:sym typeface="Wingdings 2" charset="0"/>
              </a:rPr>
              <a:t> to represent existence. In this unit, we use </a:t>
            </a:r>
            <a:r>
              <a:rPr lang="ja-JP" altLang="en-US" sz="1800">
                <a:latin typeface="Arial Narrow" charset="0"/>
                <a:sym typeface="Wingdings 2" charset="0"/>
              </a:rPr>
              <a:t>“</a:t>
            </a:r>
            <a:r>
              <a:rPr lang="en-US" sz="1800">
                <a:latin typeface="Arial Narrow" charset="0"/>
                <a:sym typeface="Wingdings 2" charset="0"/>
              </a:rPr>
              <a:t>     </a:t>
            </a:r>
            <a:r>
              <a:rPr lang="ja-JP" altLang="en-US" sz="1800">
                <a:latin typeface="Arial Narrow" charset="0"/>
                <a:sym typeface="Wingdings 2" charset="0"/>
              </a:rPr>
              <a:t>”</a:t>
            </a:r>
            <a:r>
              <a:rPr lang="en-US" sz="1800">
                <a:latin typeface="Arial Narrow" charset="0"/>
                <a:sym typeface="Wingdings 2" charset="0"/>
              </a:rPr>
              <a:t>.</a:t>
            </a:r>
          </a:p>
        </p:txBody>
      </p:sp>
      <p:sp>
        <p:nvSpPr>
          <p:cNvPr id="116757" name="Freeform 21"/>
          <p:cNvSpPr>
            <a:spLocks/>
          </p:cNvSpPr>
          <p:nvPr/>
        </p:nvSpPr>
        <p:spPr bwMode="auto">
          <a:xfrm>
            <a:off x="8182769" y="4527551"/>
            <a:ext cx="115227" cy="142875"/>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
        <p:nvSpPr>
          <p:cNvPr id="116758" name="Freeform 22"/>
          <p:cNvSpPr>
            <a:spLocks/>
          </p:cNvSpPr>
          <p:nvPr/>
        </p:nvSpPr>
        <p:spPr bwMode="auto">
          <a:xfrm>
            <a:off x="7969515" y="4799014"/>
            <a:ext cx="115227" cy="142875"/>
          </a:xfrm>
          <a:custGeom>
            <a:avLst/>
            <a:gdLst>
              <a:gd name="T0" fmla="*/ 0 w 136"/>
              <a:gd name="T1" fmla="*/ 45 h 91"/>
              <a:gd name="T2" fmla="*/ 45 w 136"/>
              <a:gd name="T3" fmla="*/ 91 h 91"/>
              <a:gd name="T4" fmla="*/ 136 w 136"/>
              <a:gd name="T5" fmla="*/ 0 h 91"/>
            </a:gdLst>
            <a:ahLst/>
            <a:cxnLst>
              <a:cxn ang="0">
                <a:pos x="T0" y="T1"/>
              </a:cxn>
              <a:cxn ang="0">
                <a:pos x="T2" y="T3"/>
              </a:cxn>
              <a:cxn ang="0">
                <a:pos x="T4" y="T5"/>
              </a:cxn>
            </a:cxnLst>
            <a:rect l="0" t="0" r="r" b="b"/>
            <a:pathLst>
              <a:path w="136" h="91">
                <a:moveTo>
                  <a:pt x="0" y="45"/>
                </a:moveTo>
                <a:lnTo>
                  <a:pt x="45" y="91"/>
                </a:lnTo>
                <a:lnTo>
                  <a:pt x="136" y="0"/>
                </a:ln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GB"/>
          </a:p>
        </p:txBody>
      </p:sp>
    </p:spTree>
  </p:cSld>
  <p:clrMapOvr>
    <a:masterClrMapping/>
  </p:clrMapOvr>
  <p:transition xmlns:p14="http://schemas.microsoft.com/office/powerpoint/2010/main" spd="slow">
    <p:split orient="vert"/>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6739"/>
                                        </p:tgtEl>
                                        <p:attrNameLst>
                                          <p:attrName>style.visibility</p:attrName>
                                        </p:attrNameLst>
                                      </p:cBhvr>
                                      <p:to>
                                        <p:strVal val="visible"/>
                                      </p:to>
                                    </p:set>
                                    <p:animEffect transition="in" filter="fade">
                                      <p:cBhvr>
                                        <p:cTn id="7" dur="500"/>
                                        <p:tgtEl>
                                          <p:spTgt spid="1167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6740">
                                            <p:txEl>
                                              <p:pRg st="0" end="0"/>
                                            </p:txEl>
                                          </p:spTgt>
                                        </p:tgtEl>
                                        <p:attrNameLst>
                                          <p:attrName>style.visibility</p:attrName>
                                        </p:attrNameLst>
                                      </p:cBhvr>
                                      <p:to>
                                        <p:strVal val="visible"/>
                                      </p:to>
                                    </p:set>
                                    <p:animEffect transition="in" filter="fade">
                                      <p:cBhvr>
                                        <p:cTn id="12" dur="500"/>
                                        <p:tgtEl>
                                          <p:spTgt spid="11674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nodeType="clickEffect">
                                  <p:stCondLst>
                                    <p:cond delay="0"/>
                                  </p:stCondLst>
                                  <p:childTnLst>
                                    <p:set>
                                      <p:cBhvr>
                                        <p:cTn id="16" dur="1" fill="hold">
                                          <p:stCondLst>
                                            <p:cond delay="0"/>
                                          </p:stCondLst>
                                        </p:cTn>
                                        <p:tgtEl>
                                          <p:spTgt spid="116749"/>
                                        </p:tgtEl>
                                        <p:attrNameLst>
                                          <p:attrName>style.visibility</p:attrName>
                                        </p:attrNameLst>
                                      </p:cBhvr>
                                      <p:to>
                                        <p:strVal val="visible"/>
                                      </p:to>
                                    </p:set>
                                    <p:animEffect transition="in" filter="wedge">
                                      <p:cBhvr>
                                        <p:cTn id="17" dur="1000"/>
                                        <p:tgtEl>
                                          <p:spTgt spid="11674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6740">
                                            <p:txEl>
                                              <p:pRg st="1" end="1"/>
                                            </p:txEl>
                                          </p:spTgt>
                                        </p:tgtEl>
                                        <p:attrNameLst>
                                          <p:attrName>style.visibility</p:attrName>
                                        </p:attrNameLst>
                                      </p:cBhvr>
                                      <p:to>
                                        <p:strVal val="visible"/>
                                      </p:to>
                                    </p:set>
                                    <p:animEffect transition="in" filter="fade">
                                      <p:cBhvr>
                                        <p:cTn id="22" dur="500"/>
                                        <p:tgtEl>
                                          <p:spTgt spid="116740">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116751"/>
                                        </p:tgtEl>
                                        <p:attrNameLst>
                                          <p:attrName>style.visibility</p:attrName>
                                        </p:attrNameLst>
                                      </p:cBhvr>
                                      <p:to>
                                        <p:strVal val="visible"/>
                                      </p:to>
                                    </p:set>
                                    <p:animEffect transition="in" filter="wedge">
                                      <p:cBhvr>
                                        <p:cTn id="27" dur="1000"/>
                                        <p:tgtEl>
                                          <p:spTgt spid="11675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6740">
                                            <p:txEl>
                                              <p:pRg st="2" end="2"/>
                                            </p:txEl>
                                          </p:spTgt>
                                        </p:tgtEl>
                                        <p:attrNameLst>
                                          <p:attrName>style.visibility</p:attrName>
                                        </p:attrNameLst>
                                      </p:cBhvr>
                                      <p:to>
                                        <p:strVal val="visible"/>
                                      </p:to>
                                    </p:set>
                                    <p:animEffect transition="in" filter="fade">
                                      <p:cBhvr>
                                        <p:cTn id="32" dur="500"/>
                                        <p:tgtEl>
                                          <p:spTgt spid="116740">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6755"/>
                                        </p:tgtEl>
                                        <p:attrNameLst>
                                          <p:attrName>style.visibility</p:attrName>
                                        </p:attrNameLst>
                                      </p:cBhvr>
                                      <p:to>
                                        <p:strVal val="visible"/>
                                      </p:to>
                                    </p:set>
                                    <p:animEffect transition="in" filter="wipe(left)">
                                      <p:cBhvr>
                                        <p:cTn id="37" dur="500"/>
                                        <p:tgtEl>
                                          <p:spTgt spid="116755"/>
                                        </p:tgtEl>
                                      </p:cBhvr>
                                    </p:animEffect>
                                  </p:childTnLst>
                                </p:cTn>
                              </p:par>
                            </p:childTnLst>
                          </p:cTn>
                        </p:par>
                        <p:par>
                          <p:cTn id="38" fill="hold" nodeType="afterGroup">
                            <p:stCondLst>
                              <p:cond delay="500"/>
                            </p:stCondLst>
                            <p:childTnLst>
                              <p:par>
                                <p:cTn id="39" presetID="10" presetClass="entr" presetSubtype="0" fill="hold" grpId="0" nodeType="afterEffect">
                                  <p:stCondLst>
                                    <p:cond delay="0"/>
                                  </p:stCondLst>
                                  <p:childTnLst>
                                    <p:set>
                                      <p:cBhvr>
                                        <p:cTn id="40" dur="1" fill="hold">
                                          <p:stCondLst>
                                            <p:cond delay="0"/>
                                          </p:stCondLst>
                                        </p:cTn>
                                        <p:tgtEl>
                                          <p:spTgt spid="116741"/>
                                        </p:tgtEl>
                                        <p:attrNameLst>
                                          <p:attrName>style.visibility</p:attrName>
                                        </p:attrNameLst>
                                      </p:cBhvr>
                                      <p:to>
                                        <p:strVal val="visible"/>
                                      </p:to>
                                    </p:set>
                                    <p:animEffect transition="in" filter="fade">
                                      <p:cBhvr>
                                        <p:cTn id="41" dur="500"/>
                                        <p:tgtEl>
                                          <p:spTgt spid="116741"/>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16740">
                                            <p:txEl>
                                              <p:pRg st="3" end="3"/>
                                            </p:txEl>
                                          </p:spTgt>
                                        </p:tgtEl>
                                        <p:attrNameLst>
                                          <p:attrName>style.visibility</p:attrName>
                                        </p:attrNameLst>
                                      </p:cBhvr>
                                      <p:to>
                                        <p:strVal val="visible"/>
                                      </p:to>
                                    </p:set>
                                    <p:animEffect transition="in" filter="fade">
                                      <p:cBhvr>
                                        <p:cTn id="46" dur="500"/>
                                        <p:tgtEl>
                                          <p:spTgt spid="116740">
                                            <p:txEl>
                                              <p:pRg st="3" end="3"/>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16753"/>
                                        </p:tgtEl>
                                        <p:attrNameLst>
                                          <p:attrName>style.visibility</p:attrName>
                                        </p:attrNameLst>
                                      </p:cBhvr>
                                      <p:to>
                                        <p:strVal val="visible"/>
                                      </p:to>
                                    </p:set>
                                    <p:animEffect transition="in" filter="fade">
                                      <p:cBhvr>
                                        <p:cTn id="51" dur="500"/>
                                        <p:tgtEl>
                                          <p:spTgt spid="116753"/>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16750"/>
                                        </p:tgtEl>
                                        <p:attrNameLst>
                                          <p:attrName>style.visibility</p:attrName>
                                        </p:attrNameLst>
                                      </p:cBhvr>
                                      <p:to>
                                        <p:strVal val="visible"/>
                                      </p:to>
                                    </p:set>
                                    <p:animEffect transition="in" filter="fade">
                                      <p:cBhvr>
                                        <p:cTn id="56" dur="500"/>
                                        <p:tgtEl>
                                          <p:spTgt spid="116750"/>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16746">
                                            <p:txEl>
                                              <p:pRg st="0" end="0"/>
                                            </p:txEl>
                                          </p:spTgt>
                                        </p:tgtEl>
                                        <p:attrNameLst>
                                          <p:attrName>style.visibility</p:attrName>
                                        </p:attrNameLst>
                                      </p:cBhvr>
                                      <p:to>
                                        <p:strVal val="visible"/>
                                      </p:to>
                                    </p:set>
                                    <p:animEffect transition="in" filter="fade">
                                      <p:cBhvr>
                                        <p:cTn id="61" dur="500"/>
                                        <p:tgtEl>
                                          <p:spTgt spid="116746">
                                            <p:txEl>
                                              <p:pRg st="0" end="0"/>
                                            </p:txEl>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16746">
                                            <p:txEl>
                                              <p:pRg st="1" end="1"/>
                                            </p:txEl>
                                          </p:spTgt>
                                        </p:tgtEl>
                                        <p:attrNameLst>
                                          <p:attrName>style.visibility</p:attrName>
                                        </p:attrNameLst>
                                      </p:cBhvr>
                                      <p:to>
                                        <p:strVal val="visible"/>
                                      </p:to>
                                    </p:set>
                                    <p:animEffect transition="in" filter="fade">
                                      <p:cBhvr>
                                        <p:cTn id="66" dur="500"/>
                                        <p:tgtEl>
                                          <p:spTgt spid="116746">
                                            <p:txEl>
                                              <p:pRg st="1" end="1"/>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16742">
                                            <p:txEl>
                                              <p:pRg st="0" end="0"/>
                                            </p:txEl>
                                          </p:spTgt>
                                        </p:tgtEl>
                                        <p:attrNameLst>
                                          <p:attrName>style.visibility</p:attrName>
                                        </p:attrNameLst>
                                      </p:cBhvr>
                                      <p:to>
                                        <p:strVal val="visible"/>
                                      </p:to>
                                    </p:set>
                                    <p:animEffect transition="in" filter="fade">
                                      <p:cBhvr>
                                        <p:cTn id="71" dur="500"/>
                                        <p:tgtEl>
                                          <p:spTgt spid="116742">
                                            <p:txEl>
                                              <p:pRg st="0" end="0"/>
                                            </p:txEl>
                                          </p:spTgt>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16743">
                                            <p:txEl>
                                              <p:pRg st="0" end="0"/>
                                            </p:txEl>
                                          </p:spTgt>
                                        </p:tgtEl>
                                        <p:attrNameLst>
                                          <p:attrName>style.visibility</p:attrName>
                                        </p:attrNameLst>
                                      </p:cBhvr>
                                      <p:to>
                                        <p:strVal val="visible"/>
                                      </p:to>
                                    </p:set>
                                    <p:animEffect transition="in" filter="fade">
                                      <p:cBhvr>
                                        <p:cTn id="76" dur="500"/>
                                        <p:tgtEl>
                                          <p:spTgt spid="116743">
                                            <p:txEl>
                                              <p:pRg st="0" end="0"/>
                                            </p:txEl>
                                          </p:spTgt>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116743">
                                            <p:txEl>
                                              <p:pRg st="1" end="1"/>
                                            </p:txEl>
                                          </p:spTgt>
                                        </p:tgtEl>
                                        <p:attrNameLst>
                                          <p:attrName>style.visibility</p:attrName>
                                        </p:attrNameLst>
                                      </p:cBhvr>
                                      <p:to>
                                        <p:strVal val="visible"/>
                                      </p:to>
                                    </p:set>
                                    <p:animEffect transition="in" filter="fade">
                                      <p:cBhvr>
                                        <p:cTn id="81" dur="500"/>
                                        <p:tgtEl>
                                          <p:spTgt spid="116743">
                                            <p:txEl>
                                              <p:pRg st="1" end="1"/>
                                            </p:txEl>
                                          </p:spTgt>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116743">
                                            <p:txEl>
                                              <p:pRg st="2" end="2"/>
                                            </p:txEl>
                                          </p:spTgt>
                                        </p:tgtEl>
                                        <p:attrNameLst>
                                          <p:attrName>style.visibility</p:attrName>
                                        </p:attrNameLst>
                                      </p:cBhvr>
                                      <p:to>
                                        <p:strVal val="visible"/>
                                      </p:to>
                                    </p:set>
                                    <p:animEffect transition="in" filter="fade">
                                      <p:cBhvr>
                                        <p:cTn id="86" dur="500"/>
                                        <p:tgtEl>
                                          <p:spTgt spid="116743">
                                            <p:txEl>
                                              <p:pRg st="2" end="2"/>
                                            </p:txEl>
                                          </p:spTgt>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1" fill="hold" nodeType="clickEffect">
                                  <p:stCondLst>
                                    <p:cond delay="0"/>
                                  </p:stCondLst>
                                  <p:childTnLst>
                                    <p:set>
                                      <p:cBhvr>
                                        <p:cTn id="90" dur="1" fill="hold">
                                          <p:stCondLst>
                                            <p:cond delay="0"/>
                                          </p:stCondLst>
                                        </p:cTn>
                                        <p:tgtEl>
                                          <p:spTgt spid="116738"/>
                                        </p:tgtEl>
                                        <p:attrNameLst>
                                          <p:attrName>style.visibility</p:attrName>
                                        </p:attrNameLst>
                                      </p:cBhvr>
                                      <p:to>
                                        <p:strVal val="visible"/>
                                      </p:to>
                                    </p:set>
                                    <p:animEffect transition="in" filter="wipe(up)">
                                      <p:cBhvr>
                                        <p:cTn id="91" dur="1000"/>
                                        <p:tgtEl>
                                          <p:spTgt spid="116738"/>
                                        </p:tgtEl>
                                      </p:cBhvr>
                                    </p:animEffect>
                                  </p:childTnLst>
                                </p:cTn>
                              </p:par>
                            </p:childTnLst>
                          </p:cTn>
                        </p:par>
                        <p:par>
                          <p:cTn id="92" fill="hold" nodeType="afterGroup">
                            <p:stCondLst>
                              <p:cond delay="1000"/>
                            </p:stCondLst>
                            <p:childTnLst>
                              <p:par>
                                <p:cTn id="93" presetID="10" presetClass="entr" presetSubtype="0" fill="hold" grpId="0" nodeType="afterEffect">
                                  <p:stCondLst>
                                    <p:cond delay="0"/>
                                  </p:stCondLst>
                                  <p:childTnLst>
                                    <p:set>
                                      <p:cBhvr>
                                        <p:cTn id="94" dur="1" fill="hold">
                                          <p:stCondLst>
                                            <p:cond delay="0"/>
                                          </p:stCondLst>
                                        </p:cTn>
                                        <p:tgtEl>
                                          <p:spTgt spid="116742">
                                            <p:txEl>
                                              <p:pRg st="1" end="1"/>
                                            </p:txEl>
                                          </p:spTgt>
                                        </p:tgtEl>
                                        <p:attrNameLst>
                                          <p:attrName>style.visibility</p:attrName>
                                        </p:attrNameLst>
                                      </p:cBhvr>
                                      <p:to>
                                        <p:strVal val="visible"/>
                                      </p:to>
                                    </p:set>
                                    <p:animEffect transition="in" filter="fade">
                                      <p:cBhvr>
                                        <p:cTn id="95" dur="500"/>
                                        <p:tgtEl>
                                          <p:spTgt spid="116742">
                                            <p:txEl>
                                              <p:pRg st="1" end="1"/>
                                            </p:txEl>
                                          </p:spTgt>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116745">
                                            <p:txEl>
                                              <p:pRg st="0" end="0"/>
                                            </p:txEl>
                                          </p:spTgt>
                                        </p:tgtEl>
                                        <p:attrNameLst>
                                          <p:attrName>style.visibility</p:attrName>
                                        </p:attrNameLst>
                                      </p:cBhvr>
                                      <p:to>
                                        <p:strVal val="visible"/>
                                      </p:to>
                                    </p:set>
                                    <p:animEffect transition="in" filter="fade">
                                      <p:cBhvr>
                                        <p:cTn id="100" dur="500"/>
                                        <p:tgtEl>
                                          <p:spTgt spid="116745">
                                            <p:txEl>
                                              <p:pRg st="0" end="0"/>
                                            </p:tx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116748"/>
                                        </p:tgtEl>
                                        <p:attrNameLst>
                                          <p:attrName>style.visibility</p:attrName>
                                        </p:attrNameLst>
                                      </p:cBhvr>
                                      <p:to>
                                        <p:strVal val="visible"/>
                                      </p:to>
                                    </p:set>
                                    <p:animEffect transition="in" filter="fade">
                                      <p:cBhvr>
                                        <p:cTn id="103" dur="500"/>
                                        <p:tgtEl>
                                          <p:spTgt spid="116748"/>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116744"/>
                                        </p:tgtEl>
                                        <p:attrNameLst>
                                          <p:attrName>style.visibility</p:attrName>
                                        </p:attrNameLst>
                                      </p:cBhvr>
                                      <p:to>
                                        <p:strVal val="visible"/>
                                      </p:to>
                                    </p:set>
                                    <p:animEffect transition="in" filter="fade">
                                      <p:cBhvr>
                                        <p:cTn id="108" dur="500"/>
                                        <p:tgtEl>
                                          <p:spTgt spid="116744"/>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2" presetClass="entr" presetSubtype="8" fill="hold" grpId="0" nodeType="clickEffect">
                                  <p:stCondLst>
                                    <p:cond delay="0"/>
                                  </p:stCondLst>
                                  <p:childTnLst>
                                    <p:set>
                                      <p:cBhvr>
                                        <p:cTn id="112" dur="1" fill="hold">
                                          <p:stCondLst>
                                            <p:cond delay="0"/>
                                          </p:stCondLst>
                                        </p:cTn>
                                        <p:tgtEl>
                                          <p:spTgt spid="116754"/>
                                        </p:tgtEl>
                                        <p:attrNameLst>
                                          <p:attrName>style.visibility</p:attrName>
                                        </p:attrNameLst>
                                      </p:cBhvr>
                                      <p:to>
                                        <p:strVal val="visible"/>
                                      </p:to>
                                    </p:set>
                                    <p:animEffect transition="in" filter="wipe(left)">
                                      <p:cBhvr>
                                        <p:cTn id="113" dur="500"/>
                                        <p:tgtEl>
                                          <p:spTgt spid="116754"/>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6" presetClass="entr" presetSubtype="37" fill="hold" grpId="0" nodeType="clickEffect">
                                  <p:stCondLst>
                                    <p:cond delay="0"/>
                                  </p:stCondLst>
                                  <p:childTnLst>
                                    <p:set>
                                      <p:cBhvr>
                                        <p:cTn id="117" dur="1" fill="hold">
                                          <p:stCondLst>
                                            <p:cond delay="0"/>
                                          </p:stCondLst>
                                        </p:cTn>
                                        <p:tgtEl>
                                          <p:spTgt spid="116756">
                                            <p:bg/>
                                          </p:spTgt>
                                        </p:tgtEl>
                                        <p:attrNameLst>
                                          <p:attrName>style.visibility</p:attrName>
                                        </p:attrNameLst>
                                      </p:cBhvr>
                                      <p:to>
                                        <p:strVal val="visible"/>
                                      </p:to>
                                    </p:set>
                                    <p:animEffect transition="in" filter="barn(outVertical)">
                                      <p:cBhvr>
                                        <p:cTn id="118" dur="1000"/>
                                        <p:tgtEl>
                                          <p:spTgt spid="116756">
                                            <p:bg/>
                                          </p:spTgt>
                                        </p:tgtEl>
                                      </p:cBhvr>
                                    </p:animEffect>
                                  </p:childTnLst>
                                </p:cTn>
                              </p:par>
                            </p:childTnLst>
                          </p:cTn>
                        </p:par>
                        <p:par>
                          <p:cTn id="119" fill="hold" nodeType="afterGroup">
                            <p:stCondLst>
                              <p:cond delay="1000"/>
                            </p:stCondLst>
                            <p:childTnLst>
                              <p:par>
                                <p:cTn id="120" presetID="10" presetClass="entr" presetSubtype="0" fill="hold" grpId="0" nodeType="afterEffect">
                                  <p:stCondLst>
                                    <p:cond delay="0"/>
                                  </p:stCondLst>
                                  <p:childTnLst>
                                    <p:set>
                                      <p:cBhvr>
                                        <p:cTn id="121" dur="1" fill="hold">
                                          <p:stCondLst>
                                            <p:cond delay="0"/>
                                          </p:stCondLst>
                                        </p:cTn>
                                        <p:tgtEl>
                                          <p:spTgt spid="116756">
                                            <p:txEl>
                                              <p:pRg st="0" end="0"/>
                                            </p:txEl>
                                          </p:spTgt>
                                        </p:tgtEl>
                                        <p:attrNameLst>
                                          <p:attrName>style.visibility</p:attrName>
                                        </p:attrNameLst>
                                      </p:cBhvr>
                                      <p:to>
                                        <p:strVal val="visible"/>
                                      </p:to>
                                    </p:set>
                                    <p:animEffect transition="in" filter="fade">
                                      <p:cBhvr>
                                        <p:cTn id="122" dur="2000"/>
                                        <p:tgtEl>
                                          <p:spTgt spid="116756">
                                            <p:txEl>
                                              <p:pRg st="0" end="0"/>
                                            </p:txEl>
                                          </p:spTgt>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116757"/>
                                        </p:tgtEl>
                                        <p:attrNameLst>
                                          <p:attrName>style.visibility</p:attrName>
                                        </p:attrNameLst>
                                      </p:cBhvr>
                                      <p:to>
                                        <p:strVal val="visible"/>
                                      </p:to>
                                    </p:set>
                                    <p:animEffect transition="in" filter="fade">
                                      <p:cBhvr>
                                        <p:cTn id="125" dur="2000"/>
                                        <p:tgtEl>
                                          <p:spTgt spid="116757"/>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116758"/>
                                        </p:tgtEl>
                                        <p:attrNameLst>
                                          <p:attrName>style.visibility</p:attrName>
                                        </p:attrNameLst>
                                      </p:cBhvr>
                                      <p:to>
                                        <p:strVal val="visible"/>
                                      </p:to>
                                    </p:set>
                                    <p:animEffect transition="in" filter="fade">
                                      <p:cBhvr>
                                        <p:cTn id="128" dur="2000"/>
                                        <p:tgtEl>
                                          <p:spTgt spid="116758"/>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0" presetClass="entr" presetSubtype="0" fill="hold" grpId="0" nodeType="clickEffect">
                                  <p:stCondLst>
                                    <p:cond delay="0"/>
                                  </p:stCondLst>
                                  <p:childTnLst>
                                    <p:set>
                                      <p:cBhvr>
                                        <p:cTn id="132" dur="1" fill="hold">
                                          <p:stCondLst>
                                            <p:cond delay="0"/>
                                          </p:stCondLst>
                                        </p:cTn>
                                        <p:tgtEl>
                                          <p:spTgt spid="116745">
                                            <p:txEl>
                                              <p:pRg st="1" end="1"/>
                                            </p:txEl>
                                          </p:spTgt>
                                        </p:tgtEl>
                                        <p:attrNameLst>
                                          <p:attrName>style.visibility</p:attrName>
                                        </p:attrNameLst>
                                      </p:cBhvr>
                                      <p:to>
                                        <p:strVal val="visible"/>
                                      </p:to>
                                    </p:set>
                                    <p:animEffect transition="in" filter="fade">
                                      <p:cBhvr>
                                        <p:cTn id="133" dur="500"/>
                                        <p:tgtEl>
                                          <p:spTgt spid="116745">
                                            <p:txEl>
                                              <p:pRg st="1" end="1"/>
                                            </p:txEl>
                                          </p:spTgt>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0" presetClass="entr" presetSubtype="0" fill="hold" grpId="0" nodeType="clickEffect">
                                  <p:stCondLst>
                                    <p:cond delay="0"/>
                                  </p:stCondLst>
                                  <p:childTnLst>
                                    <p:set>
                                      <p:cBhvr>
                                        <p:cTn id="137" dur="1" fill="hold">
                                          <p:stCondLst>
                                            <p:cond delay="0"/>
                                          </p:stCondLst>
                                        </p:cTn>
                                        <p:tgtEl>
                                          <p:spTgt spid="116747"/>
                                        </p:tgtEl>
                                        <p:attrNameLst>
                                          <p:attrName>style.visibility</p:attrName>
                                        </p:attrNameLst>
                                      </p:cBhvr>
                                      <p:to>
                                        <p:strVal val="visible"/>
                                      </p:to>
                                    </p:set>
                                    <p:animEffect transition="in" filter="fade">
                                      <p:cBhvr>
                                        <p:cTn id="138" dur="500"/>
                                        <p:tgtEl>
                                          <p:spTgt spid="116747"/>
                                        </p:tgtEl>
                                      </p:cBhvr>
                                    </p:animEffec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10" presetClass="entr" presetSubtype="0" fill="hold" grpId="0" nodeType="clickEffect">
                                  <p:stCondLst>
                                    <p:cond delay="0"/>
                                  </p:stCondLst>
                                  <p:childTnLst>
                                    <p:set>
                                      <p:cBhvr>
                                        <p:cTn id="142" dur="1" fill="hold">
                                          <p:stCondLst>
                                            <p:cond delay="0"/>
                                          </p:stCondLst>
                                        </p:cTn>
                                        <p:tgtEl>
                                          <p:spTgt spid="116752"/>
                                        </p:tgtEl>
                                        <p:attrNameLst>
                                          <p:attrName>style.visibility</p:attrName>
                                        </p:attrNameLst>
                                      </p:cBhvr>
                                      <p:to>
                                        <p:strVal val="visible"/>
                                      </p:to>
                                    </p:set>
                                    <p:animEffect transition="in" filter="fade">
                                      <p:cBhvr>
                                        <p:cTn id="143" dur="500"/>
                                        <p:tgtEl>
                                          <p:spTgt spid="1167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p:bldP spid="116740" grpId="0" build="p"/>
      <p:bldP spid="116741" grpId="0"/>
      <p:bldP spid="116742" grpId="0" build="p"/>
      <p:bldP spid="116743" grpId="0" build="p"/>
      <p:bldP spid="116744" grpId="0"/>
      <p:bldP spid="116745" grpId="0" build="p"/>
      <p:bldP spid="116746" grpId="0" build="p"/>
      <p:bldP spid="116747" grpId="0"/>
      <p:bldP spid="116748" grpId="0" animBg="1"/>
      <p:bldP spid="116750" grpId="0"/>
      <p:bldP spid="116751" grpId="0" animBg="1"/>
      <p:bldP spid="116752" grpId="0"/>
      <p:bldP spid="116753" grpId="0"/>
      <p:bldP spid="116754" grpId="0" animBg="1"/>
      <p:bldP spid="116755" grpId="0" animBg="1"/>
      <p:bldP spid="116756" grpId="0" build="p" animBg="1"/>
      <p:bldP spid="116757" grpId="0" animBg="1"/>
      <p:bldP spid="116758"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2897</TotalTime>
  <Words>4781</Words>
  <Application>Microsoft Macintosh PowerPoint</Application>
  <PresentationFormat>A4 Paper (210x297 mm)</PresentationFormat>
  <Paragraphs>1361</Paragraphs>
  <Slides>33</Slides>
  <Notes>10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Venn Diagrams</dc:title>
  <dc:subject/>
  <dc:creator>Norva Lo</dc:creator>
  <cp:keywords/>
  <dc:description/>
  <cp:lastModifiedBy>N L</cp:lastModifiedBy>
  <cp:revision>229</cp:revision>
  <dcterms:created xsi:type="dcterms:W3CDTF">2007-10-08T20:32:23Z</dcterms:created>
  <dcterms:modified xsi:type="dcterms:W3CDTF">2015-10-18T12:52:50Z</dcterms:modified>
  <cp:category/>
</cp:coreProperties>
</file>